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58" r:id="rId4"/>
    <p:sldId id="260" r:id="rId5"/>
    <p:sldId id="259" r:id="rId6"/>
    <p:sldId id="262" r:id="rId7"/>
    <p:sldId id="261" r:id="rId8"/>
  </p:sldIdLst>
  <p:sldSz cx="9144000" cy="6858000" type="screen4x3"/>
  <p:notesSz cx="6858000" cy="9144000"/>
  <p:defaultTextStyle>
    <a:defPPr>
      <a:defRPr lang="sl-S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CCC45B12-1297-47E2-A3AF-58EEC2565A92}" type="datetimeFigureOut">
              <a:rPr lang="sl-SI" smtClean="0"/>
              <a:pPr/>
              <a:t>15.1.2014</a:t>
            </a:fld>
            <a:endParaRPr lang="sl-SI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sl-SI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5A4D21B-8F08-4104-8598-322F928EBD3B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CC45B12-1297-47E2-A3AF-58EEC2565A92}" type="datetimeFigureOut">
              <a:rPr lang="sl-SI" smtClean="0"/>
              <a:pPr/>
              <a:t>15.1.2014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A4D21B-8F08-4104-8598-322F928EBD3B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CC45B12-1297-47E2-A3AF-58EEC2565A92}" type="datetimeFigureOut">
              <a:rPr lang="sl-SI" smtClean="0"/>
              <a:pPr/>
              <a:t>15.1.2014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A4D21B-8F08-4104-8598-322F928EBD3B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CC45B12-1297-47E2-A3AF-58EEC2565A92}" type="datetimeFigureOut">
              <a:rPr lang="sl-SI" smtClean="0"/>
              <a:pPr/>
              <a:t>15.1.2014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A4D21B-8F08-4104-8598-322F928EBD3B}" type="slidenum">
              <a:rPr lang="sl-SI" smtClean="0"/>
              <a:pPr/>
              <a:t>‹#›</a:t>
            </a:fld>
            <a:endParaRPr lang="sl-SI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CC45B12-1297-47E2-A3AF-58EEC2565A92}" type="datetimeFigureOut">
              <a:rPr lang="sl-SI" smtClean="0"/>
              <a:pPr/>
              <a:t>15.1.2014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A4D21B-8F08-4104-8598-322F928EBD3B}" type="slidenum">
              <a:rPr lang="sl-SI" smtClean="0"/>
              <a:pPr/>
              <a:t>‹#›</a:t>
            </a:fld>
            <a:endParaRPr lang="sl-SI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CC45B12-1297-47E2-A3AF-58EEC2565A92}" type="datetimeFigureOut">
              <a:rPr lang="sl-SI" smtClean="0"/>
              <a:pPr/>
              <a:t>15.1.2014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A4D21B-8F08-4104-8598-322F928EBD3B}" type="slidenum">
              <a:rPr lang="sl-SI" smtClean="0"/>
              <a:pPr/>
              <a:t>‹#›</a:t>
            </a:fld>
            <a:endParaRPr lang="sl-SI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CC45B12-1297-47E2-A3AF-58EEC2565A92}" type="datetimeFigureOut">
              <a:rPr lang="sl-SI" smtClean="0"/>
              <a:pPr/>
              <a:t>15.1.2014</a:t>
            </a:fld>
            <a:endParaRPr lang="sl-S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l-S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A4D21B-8F08-4104-8598-322F928EBD3B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CC45B12-1297-47E2-A3AF-58EEC2565A92}" type="datetimeFigureOut">
              <a:rPr lang="sl-SI" smtClean="0"/>
              <a:pPr/>
              <a:t>15.1.2014</a:t>
            </a:fld>
            <a:endParaRPr lang="sl-S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l-S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A4D21B-8F08-4104-8598-322F928EBD3B}" type="slidenum">
              <a:rPr lang="sl-SI" smtClean="0"/>
              <a:pPr/>
              <a:t>‹#›</a:t>
            </a:fld>
            <a:endParaRPr lang="sl-SI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CC45B12-1297-47E2-A3AF-58EEC2565A92}" type="datetimeFigureOut">
              <a:rPr lang="sl-SI" smtClean="0"/>
              <a:pPr/>
              <a:t>15.1.2014</a:t>
            </a:fld>
            <a:endParaRPr lang="sl-S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l-S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A4D21B-8F08-4104-8598-322F928EBD3B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CCC45B12-1297-47E2-A3AF-58EEC2565A92}" type="datetimeFigureOut">
              <a:rPr lang="sl-SI" smtClean="0"/>
              <a:pPr/>
              <a:t>15.1.2014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A4D21B-8F08-4104-8598-322F928EBD3B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CCC45B12-1297-47E2-A3AF-58EEC2565A92}" type="datetimeFigureOut">
              <a:rPr lang="sl-SI" smtClean="0"/>
              <a:pPr/>
              <a:t>15.1.2014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5A4D21B-8F08-4104-8598-322F928EBD3B}" type="slidenum">
              <a:rPr lang="sl-SI" smtClean="0"/>
              <a:pPr/>
              <a:t>‹#›</a:t>
            </a:fld>
            <a:endParaRPr lang="sl-SI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CCC45B12-1297-47E2-A3AF-58EEC2565A92}" type="datetimeFigureOut">
              <a:rPr lang="sl-SI" smtClean="0"/>
              <a:pPr/>
              <a:t>15.1.2014</a:t>
            </a:fld>
            <a:endParaRPr lang="sl-SI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sl-SI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D5A4D21B-8F08-4104-8598-322F928EBD3B}" type="slidenum">
              <a:rPr lang="sl-SI" smtClean="0"/>
              <a:pPr/>
              <a:t>‹#›</a:t>
            </a:fld>
            <a:endParaRPr lang="sl-S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sl-SI" sz="3300" dirty="0" smtClean="0"/>
              <a:t>Sistem za spletno izražanje mnenj</a:t>
            </a:r>
            <a:endParaRPr lang="sl-SI" sz="33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l-SI" dirty="0" smtClean="0"/>
              <a:t>Programsko inženirstvo</a:t>
            </a:r>
            <a:endParaRPr lang="sl-SI" dirty="0"/>
          </a:p>
        </p:txBody>
      </p:sp>
      <p:sp>
        <p:nvSpPr>
          <p:cNvPr id="4" name="TextBox 3"/>
          <p:cNvSpPr txBox="1"/>
          <p:nvPr/>
        </p:nvSpPr>
        <p:spPr>
          <a:xfrm>
            <a:off x="357158" y="6215082"/>
            <a:ext cx="57864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dirty="0" smtClean="0">
                <a:solidFill>
                  <a:schemeClr val="bg1"/>
                </a:solidFill>
              </a:rPr>
              <a:t>Martin Colarič, Tadej Magajna, Dean Cerin</a:t>
            </a:r>
            <a:endParaRPr lang="sl-SI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dirty="0" smtClean="0"/>
              <a:t>- Okolje za pravično izražanje mnenj in idej</a:t>
            </a:r>
          </a:p>
          <a:p>
            <a:endParaRPr lang="sl-SI" dirty="0" smtClean="0"/>
          </a:p>
          <a:p>
            <a:r>
              <a:rPr lang="sl-SI" dirty="0" smtClean="0"/>
              <a:t>- Problemi s katerimi se soočamo:</a:t>
            </a:r>
          </a:p>
          <a:p>
            <a:pPr lvl="1"/>
            <a:r>
              <a:rPr lang="sl-SI" dirty="0" smtClean="0"/>
              <a:t>- problem identitete</a:t>
            </a:r>
          </a:p>
          <a:p>
            <a:pPr lvl="1"/>
            <a:r>
              <a:rPr lang="sl-SI" dirty="0" smtClean="0"/>
              <a:t>- problem zlorabe</a:t>
            </a:r>
          </a:p>
          <a:p>
            <a:pPr lvl="1"/>
            <a:r>
              <a:rPr lang="sl-SI" dirty="0" smtClean="0"/>
              <a:t>- problem neizobraženost</a:t>
            </a:r>
          </a:p>
          <a:p>
            <a:pPr lvl="1"/>
            <a:r>
              <a:rPr lang="sl-SI" dirty="0" smtClean="0"/>
              <a:t>- problem večjezičnosti</a:t>
            </a:r>
          </a:p>
          <a:p>
            <a:pPr lvl="1"/>
            <a:r>
              <a:rPr lang="sl-SI" dirty="0" smtClean="0"/>
              <a:t>- problem širjenja mnenj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>
                <a:solidFill>
                  <a:schemeClr val="tx1"/>
                </a:solidFill>
              </a:rPr>
              <a:t>Problem</a:t>
            </a:r>
            <a:endParaRPr lang="sl-SI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dirty="0" smtClean="0"/>
              <a:t>- Sistem za spletno izražanje mnenj in idej</a:t>
            </a:r>
          </a:p>
          <a:p>
            <a:pPr lvl="1">
              <a:buNone/>
            </a:pPr>
            <a:r>
              <a:rPr lang="sl-SI" sz="2700" dirty="0" smtClean="0"/>
              <a:t>- Objavljanje mnenj in komantiranje le teh je omogočeno samo tistim, ki se na tematiko spoznajo</a:t>
            </a:r>
          </a:p>
          <a:p>
            <a:pPr lvl="1">
              <a:buNone/>
            </a:pPr>
            <a:r>
              <a:rPr lang="sl-SI" sz="2700" dirty="0" smtClean="0"/>
              <a:t>- Sistem deluje na državni ravni</a:t>
            </a:r>
          </a:p>
          <a:p>
            <a:pPr lvl="1">
              <a:buNone/>
            </a:pPr>
            <a:r>
              <a:rPr lang="sl-SI" sz="2700" dirty="0" smtClean="0"/>
              <a:t>- Optimalen način širjenja in odobravanja mnenj</a:t>
            </a:r>
          </a:p>
          <a:p>
            <a:pPr lvl="1">
              <a:buNone/>
            </a:pPr>
            <a:r>
              <a:rPr lang="sl-SI" sz="2700" dirty="0" smtClean="0"/>
              <a:t>- Prostovoljna izbira prikaznegai mena</a:t>
            </a:r>
          </a:p>
          <a:p>
            <a:pPr lvl="1">
              <a:buNone/>
            </a:pPr>
            <a:r>
              <a:rPr lang="sl-SI" sz="2700" dirty="0" smtClean="0"/>
              <a:t>- Filtiranje vhodnih podatkov</a:t>
            </a:r>
          </a:p>
          <a:p>
            <a:endParaRPr lang="sl-SI" dirty="0" smtClean="0"/>
          </a:p>
          <a:p>
            <a:endParaRPr lang="sl-SI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Ideja</a:t>
            </a:r>
            <a:endParaRPr lang="sl-SI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57355" y="1500174"/>
            <a:ext cx="7286645" cy="432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dirty="0" smtClean="0"/>
              <a:t>- Objava mnenja</a:t>
            </a:r>
          </a:p>
          <a:p>
            <a:r>
              <a:rPr lang="sl-SI" dirty="0" smtClean="0"/>
              <a:t>- Registracija</a:t>
            </a:r>
          </a:p>
          <a:p>
            <a:r>
              <a:rPr lang="sl-SI" dirty="0" smtClean="0"/>
              <a:t>- Odobritveni algoritem</a:t>
            </a:r>
          </a:p>
          <a:p>
            <a:r>
              <a:rPr lang="sl-SI" dirty="0" smtClean="0"/>
              <a:t>- Komentiranje</a:t>
            </a:r>
          </a:p>
          <a:p>
            <a:r>
              <a:rPr lang="sl-SI" dirty="0" smtClean="0"/>
              <a:t>- Izločanje vsebine</a:t>
            </a:r>
            <a:endParaRPr lang="sl-SI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Osnovne funkcionalnosti</a:t>
            </a:r>
            <a:endParaRPr lang="sl-SI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l-SI" dirty="0" smtClean="0"/>
              <a:t>Načrtovanje sistema</a:t>
            </a:r>
          </a:p>
          <a:p>
            <a:r>
              <a:rPr lang="sl-SI" dirty="0" smtClean="0"/>
              <a:t>- Struktura</a:t>
            </a:r>
          </a:p>
          <a:p>
            <a:r>
              <a:rPr lang="sl-SI" dirty="0" smtClean="0"/>
              <a:t>- Lastnosti</a:t>
            </a:r>
          </a:p>
          <a:p>
            <a:r>
              <a:rPr lang="sl-SI" dirty="0" smtClean="0"/>
              <a:t>- Relacije</a:t>
            </a:r>
          </a:p>
          <a:p>
            <a:r>
              <a:rPr lang="sl-SI" dirty="0" smtClean="0"/>
              <a:t>Načrtovanje programa </a:t>
            </a:r>
          </a:p>
          <a:p>
            <a:r>
              <a:rPr lang="sl-SI" dirty="0" smtClean="0"/>
              <a:t>- Celotna struktura</a:t>
            </a:r>
          </a:p>
          <a:p>
            <a:r>
              <a:rPr lang="sl-SI" dirty="0" smtClean="0"/>
              <a:t>- Moduli</a:t>
            </a:r>
          </a:p>
          <a:p>
            <a:r>
              <a:rPr lang="sl-SI" dirty="0" smtClean="0"/>
              <a:t>- Načrt podatkovne baze</a:t>
            </a:r>
            <a:endParaRPr lang="sl-SI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l-SI" dirty="0" smtClean="0"/>
              <a:t>Načrtovanje sistema in programa</a:t>
            </a:r>
            <a:endParaRPr lang="sl-SI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l-SI" sz="2800" dirty="0" smtClean="0"/>
              <a:t>Diagram primera uporabe – splošen pogled</a:t>
            </a:r>
            <a:endParaRPr lang="sl-SI" sz="28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59632" y="1124744"/>
            <a:ext cx="6192687" cy="48245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rgbClr val="000000">
                <a:alpha val="0"/>
              </a:srgbClr>
            </a:outerShdw>
          </a:effec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sl-SI" sz="3200" dirty="0" smtClean="0"/>
              <a:t>Sekvenčni diagram – primer Moderatorja</a:t>
            </a:r>
            <a:endParaRPr lang="sl-SI" sz="3200" dirty="0"/>
          </a:p>
        </p:txBody>
      </p:sp>
      <p:pic>
        <p:nvPicPr>
          <p:cNvPr id="1026" name="Picture 2" descr="C:\Users\Dean\Documents\FAMNIT\Programsko Inženirstvo\Sequencediagrammoderator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592" y="1124744"/>
            <a:ext cx="7344816" cy="511256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131</TotalTime>
  <Words>144</Words>
  <Application>Microsoft Office PowerPoint</Application>
  <PresentationFormat>On-screen Show (4:3)</PresentationFormat>
  <Paragraphs>36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Concourse</vt:lpstr>
      <vt:lpstr>Sistem za spletno izražanje mnenj</vt:lpstr>
      <vt:lpstr>Problem</vt:lpstr>
      <vt:lpstr>Ideja</vt:lpstr>
      <vt:lpstr>Osnovne funkcionalnosti</vt:lpstr>
      <vt:lpstr>Načrtovanje sistema in programa</vt:lpstr>
      <vt:lpstr>Diagram primera uporabe – splošen pogled</vt:lpstr>
      <vt:lpstr>Sekvenčni diagram – primer Moderatorja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Psaca</dc:creator>
  <cp:lastModifiedBy>Dean</cp:lastModifiedBy>
  <cp:revision>12</cp:revision>
  <dcterms:created xsi:type="dcterms:W3CDTF">2014-01-15T14:58:19Z</dcterms:created>
  <dcterms:modified xsi:type="dcterms:W3CDTF">2014-01-15T17:36:05Z</dcterms:modified>
</cp:coreProperties>
</file>