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667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4A6187E9-EEFE-4251-8172-3D705A2B5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1"/>
            <a:ext cx="16256000" cy="91488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Po meri</PresentationFormat>
  <Paragraphs>0</Paragraphs>
  <Slides>15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Aljaž Gec</dc:creator>
  <cp:lastModifiedBy>Aljaž Gec</cp:lastModifiedBy>
  <cp:revision>3</cp:revision>
  <dcterms:created xsi:type="dcterms:W3CDTF">2006-08-16T00:00:00Z</dcterms:created>
  <dcterms:modified xsi:type="dcterms:W3CDTF">2026-05-25T13:45:49Z</dcterms:modified>
</cp:coreProperties>
</file>