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17FE2C-2445-758A-1EF2-FC0887724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3167CE-CE91-BD9D-FC8A-60F2B8FD1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1CB73D-A0D2-97A6-61A1-6CE3F43E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E68048-59B4-15A9-6D6E-FDEBA94D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9D9384-8E75-2116-5634-F18CA939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161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96494-3F1B-F5B8-8927-D1EB933F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ECD8015-D990-18F5-313B-E1549380B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D726C1-052D-57A1-AEAE-62CE8593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7192C1-806A-CC9F-A3F4-8C6239DD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05F5BC4-C4F5-168E-3A3E-547BE1EA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68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7227476-450C-347D-6E60-BF7DADC7C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03A1CD5-C801-2469-17AE-94E5150F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942E89-90D0-8096-CBFB-2584FAD1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32A706-C50C-7DC2-20E6-11660F56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7880DB-DF11-9B56-428D-7153339A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618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583C00-BE8A-0ABB-0807-91792737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9F395E-2739-A89E-D372-EBDB7378E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5B630E-F222-404E-42D1-4CCFF9BA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C24290-11AE-9E0C-9844-E6907865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905D6C-55D1-4B69-8839-ADA644F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47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E684B9-EC9D-3159-AB80-10963ACD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DA7E5F-A2A2-EC27-E322-18027A4AD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EDC791-7994-CBB3-8014-AE2EE02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5B1EDE-9E88-6679-726F-FBB21FDC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0BAD86-0663-A5EA-2793-53F158F7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896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E2B53-FA91-A6C6-C99E-0D899829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15EA94-C916-529B-A6FC-10B80468C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ADE9EE7-F2C6-38E0-4D2E-620B83CC0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4B190F-9F50-041D-18AA-8124A775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911C4C5-8B0E-C31A-19B2-538F5F21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062F8E0-F61B-BF9C-DC51-293E6C64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12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FF15A4-BC14-A750-4721-08E890D5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6C57A05-823A-170A-1941-4038C0F2E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3698B2A-7691-663A-9248-855959561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78C4FA3-33CC-A55F-6D0C-E5DBD24C0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6D2D419-FD4D-F118-2D28-B89B3C45C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8185ACE-A25B-6039-1459-3F9CE131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A8B8C18-D544-6F4F-28A0-297F2542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F68FD9A-B3A3-4C75-C23A-95DC8174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90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53A53-E2AF-35E5-0833-348EDF88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35F4F39-04F7-16EC-546E-CD69878A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CABE8F1-326C-D764-3F50-26655F03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20F4FF-AECC-E076-8B74-B862C635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253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A9A3846-3459-56DB-23CF-14514386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C87FE65-605A-4128-8086-3299D075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4B39D6C-5897-2097-97F3-2CF9334F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88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DD6413-B014-7C71-E95F-F90A2366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F1BD41-2B0F-9E67-CCEF-776D2ADDA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3595B7-1691-878E-23B2-028E63CA9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92BF25D-3C31-F217-7E97-A56211A0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D67649A-52FE-2DDE-DE68-D1E88359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5D7681E-AC05-4538-6573-AC13AE23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3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CE82F-45AC-322C-308A-C5A6FC60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85DF042-1CE5-BA0B-9057-187EB1404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A1CFCB7-951D-094B-6976-DBC826622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FF3C76B-587B-7628-9C18-C765D734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470F821-A810-1CC8-E896-ABD5BAB3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7691FF5-B52F-6290-AC8D-A76AEA3D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99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EF200E9-66C8-D698-6CD7-62205CF0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6272947-379F-0528-9D55-9A2F2D9BA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83D026-F83D-EF3F-BE46-04AA73E4A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961C35-1342-49E8-B472-2861226CAE7D}" type="datetimeFigureOut">
              <a:rPr lang="sl-SI" smtClean="0"/>
              <a:t>30. 05. 2025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F8A9C0-D2F9-0C30-8D01-40EB6EDFD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69EECF-7613-FAF9-4F02-0D107CFAB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D19C1-F528-42D7-A112-147BF88EA4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164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127.0.0.1:500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8CC3125-8DDB-F8A6-2F80-DC5642897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48" y="193883"/>
            <a:ext cx="7118199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ORODJE ZA SIMULIRANJE PROBLEMA POKRIVANJA KOŠEV</a:t>
            </a:r>
            <a:br>
              <a:rPr lang="en-US" sz="3800" dirty="0"/>
            </a:br>
            <a:r>
              <a:rPr lang="en-US" sz="3800" dirty="0" err="1"/>
              <a:t>Projektni</a:t>
            </a:r>
            <a:r>
              <a:rPr lang="en-US" sz="3800" dirty="0"/>
              <a:t> seminar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087ABD-06A1-B4F3-59F1-528BD841A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Jakob Beber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Koper, </a:t>
            </a:r>
            <a:r>
              <a:rPr lang="en-US" sz="2000" dirty="0" err="1"/>
              <a:t>maj</a:t>
            </a:r>
            <a:r>
              <a:rPr lang="en-US" sz="2000" dirty="0"/>
              <a:t> 2025</a:t>
            </a: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prestava, kovinski, prevoz, krog&#10;&#10;Vsebina, ustvarjena z umetno inteligenco, morda ni pravilna.">
            <a:extLst>
              <a:ext uri="{FF2B5EF4-FFF2-40B4-BE49-F238E27FC236}">
                <a16:creationId xmlns:a16="http://schemas.microsoft.com/office/drawing/2014/main" id="{AD99896E-5F30-2409-7E61-58ADF08CB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>
          <a:xfrm>
            <a:off x="6938128" y="1518728"/>
            <a:ext cx="4363533" cy="448262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29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C39E28-C31F-3C3C-EB43-CCA1B2CA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l-SI" sz="5400" dirty="0"/>
              <a:t>Problem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00DD97-04CB-0E02-E48E-8D3D04EA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l-SI" sz="2200" dirty="0"/>
              <a:t>Problem pokrivanja košev (</a:t>
            </a:r>
            <a:r>
              <a:rPr lang="sl-SI" sz="2200" b="1" dirty="0"/>
              <a:t>Bin </a:t>
            </a:r>
            <a:r>
              <a:rPr lang="sl-SI" sz="2200" b="1" dirty="0" err="1"/>
              <a:t>Covering</a:t>
            </a:r>
            <a:r>
              <a:rPr lang="sl-SI" sz="2200" dirty="0"/>
              <a:t>) vsebuje </a:t>
            </a:r>
          </a:p>
          <a:p>
            <a:pPr marL="0" indent="0">
              <a:buNone/>
            </a:pPr>
            <a:r>
              <a:rPr lang="sl-SI" sz="2200" dirty="0"/>
              <a:t>   veliko </a:t>
            </a:r>
            <a:r>
              <a:rPr lang="sl-SI" sz="2200" dirty="0" err="1"/>
              <a:t>nepoznank</a:t>
            </a:r>
            <a:r>
              <a:rPr lang="sl-SI" sz="2200" dirty="0"/>
              <a:t>.</a:t>
            </a:r>
          </a:p>
          <a:p>
            <a:r>
              <a:rPr lang="sl-SI" sz="2200" dirty="0"/>
              <a:t>Različni vhodni podatki popolnoma spremenijo rezultate algoritmov</a:t>
            </a:r>
          </a:p>
          <a:p>
            <a:r>
              <a:rPr lang="sl-SI" sz="2200" dirty="0"/>
              <a:t>Različni algoritmi delujejo različno kvalitetno glede na vhodne podatke</a:t>
            </a:r>
          </a:p>
          <a:p>
            <a:r>
              <a:rPr lang="sl-SI" sz="2200" dirty="0"/>
              <a:t>Za točno ta problem obstaja zelo malo programske opreme.</a:t>
            </a:r>
          </a:p>
          <a:p>
            <a:r>
              <a:rPr lang="sl-SI" sz="2200" dirty="0"/>
              <a:t>Več kot imamo neznank, več stvari moramo upravljati in projekt hitro preraste v neobvladljivega</a:t>
            </a:r>
          </a:p>
          <a:p>
            <a:endParaRPr lang="sl-SI" sz="2200" dirty="0"/>
          </a:p>
        </p:txBody>
      </p:sp>
      <p:pic>
        <p:nvPicPr>
          <p:cNvPr id="9" name="Slika 8" descr="Slika, ki vsebuje besede škatla&#10;&#10;Vsebina, ustvarjena z umetno inteligenco, morda ni pravilna.">
            <a:extLst>
              <a:ext uri="{FF2B5EF4-FFF2-40B4-BE49-F238E27FC236}">
                <a16:creationId xmlns:a16="http://schemas.microsoft.com/office/drawing/2014/main" id="{F115A1B2-434D-E39D-64D2-2D32A2A17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82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1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DA8DE64-FA18-29FF-8FD2-38D1AD7F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sl-SI" sz="5400" dirty="0">
                <a:solidFill>
                  <a:srgbClr val="FFFFFF"/>
                </a:solidFill>
              </a:rPr>
              <a:t>Rešitev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61CE96-47C2-9BBE-1F77-E4DEC0EB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0" y="1115755"/>
            <a:ext cx="6296980" cy="5475516"/>
          </a:xfrm>
        </p:spPr>
        <p:txBody>
          <a:bodyPr>
            <a:normAutofit/>
          </a:bodyPr>
          <a:lstStyle/>
          <a:p>
            <a:r>
              <a:rPr lang="sl-SI" dirty="0"/>
              <a:t>Infrastruktura programske kode, ki deluje avtomatizirano in brez pomoči razvijalca programske opreme</a:t>
            </a:r>
          </a:p>
          <a:p>
            <a:r>
              <a:rPr lang="sl-SI" dirty="0"/>
              <a:t>Uporabniku prijazna in razumljiva platforma</a:t>
            </a:r>
          </a:p>
          <a:p>
            <a:r>
              <a:rPr lang="sl-SI" dirty="0"/>
              <a:t>Programska oprema, ki je razširljiva, kompatibilna in enostavna.</a:t>
            </a:r>
          </a:p>
          <a:p>
            <a:r>
              <a:rPr lang="sl-SI" dirty="0"/>
              <a:t>Dostopno vsem, ki jih zanima problem</a:t>
            </a:r>
          </a:p>
          <a:p>
            <a:endParaRPr lang="sl-SI" dirty="0"/>
          </a:p>
        </p:txBody>
      </p:sp>
      <p:pic>
        <p:nvPicPr>
          <p:cNvPr id="5" name="Slika 4" descr="Slika, ki vsebuje besede stol, pohištvo, besedilo, risanje&#10;&#10;Vsebina, ustvarjena z umetno inteligenco, morda ni pravilna.">
            <a:extLst>
              <a:ext uri="{FF2B5EF4-FFF2-40B4-BE49-F238E27FC236}">
                <a16:creationId xmlns:a16="http://schemas.microsoft.com/office/drawing/2014/main" id="{EB88A227-EDE4-2597-BCAB-4A993430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1" y="2840133"/>
            <a:ext cx="3323659" cy="332365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6249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81863A-D591-6D91-AE2F-2E9B4FBC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Infrastruktura</a:t>
            </a:r>
            <a:endParaRPr lang="sl-SI" sz="3600" dirty="0"/>
          </a:p>
        </p:txBody>
      </p:sp>
      <p:pic>
        <p:nvPicPr>
          <p:cNvPr id="5" name="Označba mesta vsebine 4" descr="Slika, ki vsebuje besede risanka, oblikovanje&#10;&#10;Vsebina, ustvarjena z umetno inteligenco, morda ni pravilna.">
            <a:extLst>
              <a:ext uri="{FF2B5EF4-FFF2-40B4-BE49-F238E27FC236}">
                <a16:creationId xmlns:a16="http://schemas.microsoft.com/office/drawing/2014/main" id="{EB5E916A-06D9-03B3-712A-865108A95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3" y="1690688"/>
            <a:ext cx="4351338" cy="4351338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2F7B584-81EA-3CB6-A11F-959BF6C91B0F}"/>
              </a:ext>
            </a:extLst>
          </p:cNvPr>
          <p:cNvSpPr txBox="1"/>
          <p:nvPr/>
        </p:nvSpPr>
        <p:spPr>
          <a:xfrm>
            <a:off x="1976284" y="3358526"/>
            <a:ext cx="1531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/>
              <a:t>Famnit</a:t>
            </a:r>
            <a:r>
              <a:rPr lang="sl-SI" sz="1600" dirty="0"/>
              <a:t> strežnik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176D774-B6F9-2667-59FF-748CC8BC6C84}"/>
              </a:ext>
            </a:extLst>
          </p:cNvPr>
          <p:cNvSpPr txBox="1"/>
          <p:nvPr/>
        </p:nvSpPr>
        <p:spPr>
          <a:xfrm>
            <a:off x="6986960" y="4092499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Interaktivna spletna platforma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0E0C693-DC50-4CEB-5B80-741720C556F5}"/>
              </a:ext>
            </a:extLst>
          </p:cNvPr>
          <p:cNvSpPr txBox="1"/>
          <p:nvPr/>
        </p:nvSpPr>
        <p:spPr>
          <a:xfrm>
            <a:off x="1976284" y="5536725"/>
            <a:ext cx="289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Hramba podatkov in zgodovine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A170E63-3CE5-BE89-052A-150D446F6E81}"/>
              </a:ext>
            </a:extLst>
          </p:cNvPr>
          <p:cNvSpPr txBox="1"/>
          <p:nvPr/>
        </p:nvSpPr>
        <p:spPr>
          <a:xfrm>
            <a:off x="5582217" y="2016776"/>
            <a:ext cx="4243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Enostavni API za uporabo na ostalih projektih</a:t>
            </a:r>
          </a:p>
        </p:txBody>
      </p:sp>
    </p:spTree>
    <p:extLst>
      <p:ext uri="{BB962C8B-B14F-4D97-AF65-F5344CB8AC3E}">
        <p14:creationId xmlns:p14="http://schemas.microsoft.com/office/powerpoint/2010/main" val="23068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83CA95-5409-E6F5-091D-FD37CF1A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Infrastruktura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značba mesta vsebine 4" descr="Slika, ki vsebuje besede diagram, skica, besedilo, načrt&#10;&#10;Vsebina, ustvarjena z umetno inteligenco, morda ni pravilna.">
            <a:extLst>
              <a:ext uri="{FF2B5EF4-FFF2-40B4-BE49-F238E27FC236}">
                <a16:creationId xmlns:a16="http://schemas.microsoft.com/office/drawing/2014/main" id="{808788EA-422C-4212-DE7A-C717DE0EE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7" y="418989"/>
            <a:ext cx="7341490" cy="60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8EF95-5520-2B8E-D521-5E9187EA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Kako je potekalo delo na projektu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0F1918-CF91-6321-CD4B-C60700E2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Tedenski sestanki z mentorjem in </a:t>
            </a:r>
            <a:r>
              <a:rPr lang="sl-SI" dirty="0" err="1"/>
              <a:t>somentorjem</a:t>
            </a:r>
            <a:endParaRPr lang="sl-SI" dirty="0"/>
          </a:p>
          <a:p>
            <a:r>
              <a:rPr lang="sl-SI" dirty="0"/>
              <a:t>Razumevanje želj med mentorjema, mojega znanja in izvedljivosti</a:t>
            </a:r>
          </a:p>
          <a:p>
            <a:r>
              <a:rPr lang="sl-SI" dirty="0"/>
              <a:t>Na začetku osredotočanje na potrebe raziskovanja, nato na uporabnost in dostopnost </a:t>
            </a:r>
          </a:p>
          <a:p>
            <a:r>
              <a:rPr lang="sl-SI" dirty="0"/>
              <a:t>Idejo za izgled spletne platforme mi je predstavil prijatelj</a:t>
            </a:r>
          </a:p>
          <a:p>
            <a:r>
              <a:rPr lang="sl-SI" dirty="0"/>
              <a:t>Delo v sprintih, na vsaka 2-3 tedna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489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DC16D68-6B60-49AA-7781-71186DEC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sl-SI" sz="3200">
                <a:solidFill>
                  <a:srgbClr val="FFFFFF"/>
                </a:solidFill>
              </a:rPr>
              <a:t>Tehnična izvedba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0C6FAF-80F9-0F3C-98FF-1F30B3B5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r>
              <a:rPr lang="sl-SI" sz="1700">
                <a:solidFill>
                  <a:srgbClr val="FFFFFF"/>
                </a:solidFill>
              </a:rPr>
              <a:t>Dostop do fakultetnega strežnika za neprekinjeno delovanje kompleksnejših testov</a:t>
            </a:r>
          </a:p>
          <a:p>
            <a:r>
              <a:rPr lang="sl-SI" sz="1700">
                <a:solidFill>
                  <a:srgbClr val="FFFFFF"/>
                </a:solidFill>
              </a:rPr>
              <a:t>Lokalni razvoj spletne platforme</a:t>
            </a:r>
          </a:p>
          <a:p>
            <a:r>
              <a:rPr lang="sl-SI" sz="1700">
                <a:solidFill>
                  <a:srgbClr val="FFFFFF"/>
                </a:solidFill>
              </a:rPr>
              <a:t>Uporaba git za kontrolo verzij kode</a:t>
            </a:r>
          </a:p>
          <a:p>
            <a:r>
              <a:rPr lang="sl-SI" sz="1700">
                <a:solidFill>
                  <a:srgbClr val="FFFFFF"/>
                </a:solidFill>
              </a:rPr>
              <a:t>Uporaba githuba in beležke za beleženje napak, nove funkcionalosti, idej in splošnega delovanja</a:t>
            </a:r>
          </a:p>
          <a:p>
            <a:r>
              <a:rPr lang="sl-SI" sz="1700">
                <a:solidFill>
                  <a:srgbClr val="FFFFFF"/>
                </a:solidFill>
              </a:rPr>
              <a:t>Uporaba Jira orodja na začetku, preveliko orodje za enega razvijalca, na enem projektu.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FCA306-C9FB-492B-2F50-88E3C0E47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894763"/>
            <a:ext cx="5407002" cy="30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5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95F1D-9E56-0A41-0D5D-7A1C5C7E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Demo predstavitev spletne platforme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DC1BC7-1ADE-ACB6-390C-9CFEEF137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Lokalni razvoj: </a:t>
            </a:r>
            <a:r>
              <a:rPr lang="sl-SI" dirty="0">
                <a:hlinkClick r:id="rId2"/>
              </a:rPr>
              <a:t>http://127.0.0.1:5000/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Bo dostopno vsem na: http:// 88.200.63.141:port/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883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6">
            <a:extLst>
              <a:ext uri="{FF2B5EF4-FFF2-40B4-BE49-F238E27FC236}">
                <a16:creationId xmlns:a16="http://schemas.microsoft.com/office/drawing/2014/main" id="{D19F7815-3AA2-7679-26F4-A63338C8B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668" y="4843169"/>
            <a:ext cx="12196668" cy="2016059"/>
            <a:chOff x="-4668" y="4843169"/>
            <a:chExt cx="12196668" cy="2016059"/>
          </a:xfrm>
        </p:grpSpPr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656154CE-3587-5C44-2A6B-1FE49B302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4668" y="4843169"/>
              <a:ext cx="12196668" cy="2015947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3E7A46DB-98C4-E666-AEC5-DF8B5DD9E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668" y="4844400"/>
              <a:ext cx="10565988" cy="2014828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89F8962A-028A-2EBA-FBCF-F9B03344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668" y="4843170"/>
              <a:ext cx="10309010" cy="2006799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139663-D7C2-5898-E610-2183584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05876" y="4851203"/>
              <a:ext cx="8086124" cy="20067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A00893A-2ACF-01CF-8999-820AA999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 za pozornost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833AB1-6D40-7D2C-6B9B-8B5C1F5F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861" y="5891829"/>
            <a:ext cx="8949690" cy="504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Vprašanja?</a:t>
            </a:r>
          </a:p>
        </p:txBody>
      </p:sp>
      <p:pic>
        <p:nvPicPr>
          <p:cNvPr id="7" name="Slika 6" descr="Slika, ki vsebuje besede besedilo, posnetek zaslona, programska oprema, večpredstavnostna programska oprema&#10;&#10;Vsebina, ustvarjena z umetno inteligenco, morda ni pravilna.">
            <a:extLst>
              <a:ext uri="{FF2B5EF4-FFF2-40B4-BE49-F238E27FC236}">
                <a16:creationId xmlns:a16="http://schemas.microsoft.com/office/drawing/2014/main" id="{3BC8FCF8-FD00-4D65-DD28-8AE25ED8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58" y="461527"/>
            <a:ext cx="8607684" cy="38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8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Širokozaslonsko</PresentationFormat>
  <Paragraphs>41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Officeova tema</vt:lpstr>
      <vt:lpstr>ORODJE ZA SIMULIRANJE PROBLEMA POKRIVANJA KOŠEV Projektni seminar</vt:lpstr>
      <vt:lpstr>Problem</vt:lpstr>
      <vt:lpstr>Rešitev</vt:lpstr>
      <vt:lpstr>Infrastruktura</vt:lpstr>
      <vt:lpstr>Infrastruktura</vt:lpstr>
      <vt:lpstr>Kako je potekalo delo na projektu</vt:lpstr>
      <vt:lpstr>Tehnična izvedba projekta</vt:lpstr>
      <vt:lpstr>Demo predstavitev spletne platforme</vt:lpstr>
      <vt:lpstr>Hvala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Jakob Beber</dc:creator>
  <cp:lastModifiedBy>Jakob Beber</cp:lastModifiedBy>
  <cp:revision>3</cp:revision>
  <dcterms:created xsi:type="dcterms:W3CDTF">2025-05-30T12:18:59Z</dcterms:created>
  <dcterms:modified xsi:type="dcterms:W3CDTF">2025-05-30T14:09:10Z</dcterms:modified>
</cp:coreProperties>
</file>