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4" r:id="rId3"/>
    <p:sldId id="295" r:id="rId4"/>
    <p:sldId id="285" r:id="rId5"/>
    <p:sldId id="298" r:id="rId6"/>
    <p:sldId id="296" r:id="rId7"/>
    <p:sldId id="284" r:id="rId8"/>
    <p:sldId id="293" r:id="rId9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1"/>
      <p:bold r:id="rId12"/>
      <p:italic r:id="rId13"/>
      <p:boldItalic r:id="rId14"/>
    </p:embeddedFont>
    <p:embeddedFont>
      <p:font typeface="Fira Sans ExtraBold" panose="020B0903050000020004" pitchFamily="34" charset="0"/>
      <p:bold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9AA0A6"/>
          </p15:clr>
        </p15:guide>
        <p15:guide id="2" orient="horz" pos="261">
          <p15:clr>
            <a:srgbClr val="9AA0A6"/>
          </p15:clr>
        </p15:guide>
        <p15:guide id="3" orient="horz" pos="2984">
          <p15:clr>
            <a:srgbClr val="9AA0A6"/>
          </p15:clr>
        </p15:guide>
        <p15:guide id="4" pos="5464">
          <p15:clr>
            <a:srgbClr val="9AA0A6"/>
          </p15:clr>
        </p15:guide>
        <p15:guide id="5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C54BF-DF0F-3D8E-1B11-43A61C042250}" v="2" dt="2025-05-29T17:11:43.670"/>
    <p1510:client id="{E5B373F6-57EB-4F19-A8DB-42211E7C7EA9}" v="25" dt="2025-05-30T12:11:04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2"/>
      </p:cViewPr>
      <p:guideLst>
        <p:guide pos="288"/>
        <p:guide orient="horz" pos="261"/>
        <p:guide orient="horz" pos="2984"/>
        <p:guide pos="54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šan Todorović" userId="S::89232094@student.upr.si::bc0efab5-516e-496d-a2fe-f0bb969c10fa" providerId="AD" clId="Web-{590C54BF-DF0F-3D8E-1B11-43A61C042250}"/>
    <pc:docChg chg="modSld">
      <pc:chgData name="Dušan Todorović" userId="S::89232094@student.upr.si::bc0efab5-516e-496d-a2fe-f0bb969c10fa" providerId="AD" clId="Web-{590C54BF-DF0F-3D8E-1B11-43A61C042250}" dt="2025-05-29T17:11:43.670" v="1" actId="1076"/>
      <pc:docMkLst>
        <pc:docMk/>
      </pc:docMkLst>
      <pc:sldChg chg="modSp">
        <pc:chgData name="Dušan Todorović" userId="S::89232094@student.upr.si::bc0efab5-516e-496d-a2fe-f0bb969c10fa" providerId="AD" clId="Web-{590C54BF-DF0F-3D8E-1B11-43A61C042250}" dt="2025-05-29T17:11:43.670" v="1" actId="1076"/>
        <pc:sldMkLst>
          <pc:docMk/>
          <pc:sldMk cId="0" sldId="285"/>
        </pc:sldMkLst>
        <pc:spChg chg="mod">
          <ac:chgData name="Dušan Todorović" userId="S::89232094@student.upr.si::bc0efab5-516e-496d-a2fe-f0bb969c10fa" providerId="AD" clId="Web-{590C54BF-DF0F-3D8E-1B11-43A61C042250}" dt="2025-05-29T17:11:43.670" v="1" actId="1076"/>
          <ac:spMkLst>
            <pc:docMk/>
            <pc:sldMk cId="0" sldId="285"/>
            <ac:spMk id="3345" creationId="{00000000-0000-0000-0000-000000000000}"/>
          </ac:spMkLst>
        </pc:spChg>
      </pc:sldChg>
    </pc:docChg>
  </pc:docChgLst>
  <pc:docChgLst>
    <pc:chgData name="Dušan Todorović" userId="bc0efab5-516e-496d-a2fe-f0bb969c10fa" providerId="ADAL" clId="{E5B373F6-57EB-4F19-A8DB-42211E7C7EA9}"/>
    <pc:docChg chg="undo custSel addSld delSld modSld sldOrd">
      <pc:chgData name="Dušan Todorović" userId="bc0efab5-516e-496d-a2fe-f0bb969c10fa" providerId="ADAL" clId="{E5B373F6-57EB-4F19-A8DB-42211E7C7EA9}" dt="2025-05-30T12:11:04.956" v="214"/>
      <pc:docMkLst>
        <pc:docMk/>
      </pc:docMkLst>
      <pc:sldChg chg="modTransition">
        <pc:chgData name="Dušan Todorović" userId="bc0efab5-516e-496d-a2fe-f0bb969c10fa" providerId="ADAL" clId="{E5B373F6-57EB-4F19-A8DB-42211E7C7EA9}" dt="2025-05-30T12:11:04.956" v="214"/>
        <pc:sldMkLst>
          <pc:docMk/>
          <pc:sldMk cId="0" sldId="256"/>
        </pc:sldMkLst>
      </pc:sldChg>
      <pc:sldChg chg="del">
        <pc:chgData name="Dušan Todorović" userId="bc0efab5-516e-496d-a2fe-f0bb969c10fa" providerId="ADAL" clId="{E5B373F6-57EB-4F19-A8DB-42211E7C7EA9}" dt="2025-05-28T13:28:30.096" v="69" actId="47"/>
        <pc:sldMkLst>
          <pc:docMk/>
          <pc:sldMk cId="0" sldId="258"/>
        </pc:sldMkLst>
      </pc:sldChg>
      <pc:sldChg chg="del">
        <pc:chgData name="Dušan Todorović" userId="bc0efab5-516e-496d-a2fe-f0bb969c10fa" providerId="ADAL" clId="{E5B373F6-57EB-4F19-A8DB-42211E7C7EA9}" dt="2025-05-28T13:28:30.096" v="69" actId="47"/>
        <pc:sldMkLst>
          <pc:docMk/>
          <pc:sldMk cId="0" sldId="261"/>
        </pc:sldMkLst>
      </pc:sldChg>
      <pc:sldChg chg="del">
        <pc:chgData name="Dušan Todorović" userId="bc0efab5-516e-496d-a2fe-f0bb969c10fa" providerId="ADAL" clId="{E5B373F6-57EB-4F19-A8DB-42211E7C7EA9}" dt="2025-05-28T13:28:30.096" v="69" actId="47"/>
        <pc:sldMkLst>
          <pc:docMk/>
          <pc:sldMk cId="0" sldId="266"/>
        </pc:sldMkLst>
      </pc:sldChg>
      <pc:sldChg chg="del">
        <pc:chgData name="Dušan Todorović" userId="bc0efab5-516e-496d-a2fe-f0bb969c10fa" providerId="ADAL" clId="{E5B373F6-57EB-4F19-A8DB-42211E7C7EA9}" dt="2025-05-28T13:28:30.096" v="69" actId="47"/>
        <pc:sldMkLst>
          <pc:docMk/>
          <pc:sldMk cId="0" sldId="267"/>
        </pc:sldMkLst>
      </pc:sldChg>
      <pc:sldChg chg="modTransition">
        <pc:chgData name="Dušan Todorović" userId="bc0efab5-516e-496d-a2fe-f0bb969c10fa" providerId="ADAL" clId="{E5B373F6-57EB-4F19-A8DB-42211E7C7EA9}" dt="2025-05-30T12:11:04.956" v="214"/>
        <pc:sldMkLst>
          <pc:docMk/>
          <pc:sldMk cId="0" sldId="274"/>
        </pc:sldMkLst>
      </pc:sldChg>
      <pc:sldChg chg="modSp add mod modTransition">
        <pc:chgData name="Dušan Todorović" userId="bc0efab5-516e-496d-a2fe-f0bb969c10fa" providerId="ADAL" clId="{E5B373F6-57EB-4F19-A8DB-42211E7C7EA9}" dt="2025-05-30T12:11:04.956" v="214"/>
        <pc:sldMkLst>
          <pc:docMk/>
          <pc:sldMk cId="0" sldId="284"/>
        </pc:sldMkLst>
        <pc:spChg chg="mod">
          <ac:chgData name="Dušan Todorović" userId="bc0efab5-516e-496d-a2fe-f0bb969c10fa" providerId="ADAL" clId="{E5B373F6-57EB-4F19-A8DB-42211E7C7EA9}" dt="2025-05-28T20:05:08.662" v="188" actId="1076"/>
          <ac:spMkLst>
            <pc:docMk/>
            <pc:sldMk cId="0" sldId="284"/>
            <ac:spMk id="3307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5:14.778" v="189" actId="1076"/>
          <ac:spMkLst>
            <pc:docMk/>
            <pc:sldMk cId="0" sldId="284"/>
            <ac:spMk id="3308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4:46.281" v="183" actId="1076"/>
          <ac:spMkLst>
            <pc:docMk/>
            <pc:sldMk cId="0" sldId="284"/>
            <ac:spMk id="3310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3:01.516" v="158"/>
          <ac:spMkLst>
            <pc:docMk/>
            <pc:sldMk cId="0" sldId="284"/>
            <ac:spMk id="3312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5:22.355" v="190" actId="1076"/>
          <ac:spMkLst>
            <pc:docMk/>
            <pc:sldMk cId="0" sldId="284"/>
            <ac:spMk id="3313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19:18:57.058" v="138" actId="1076"/>
          <ac:spMkLst>
            <pc:docMk/>
            <pc:sldMk cId="0" sldId="284"/>
            <ac:spMk id="3315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5:53.828" v="193" actId="1076"/>
          <ac:spMkLst>
            <pc:docMk/>
            <pc:sldMk cId="0" sldId="284"/>
            <ac:spMk id="3319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5:28.606" v="191" actId="1076"/>
          <ac:spMkLst>
            <pc:docMk/>
            <pc:sldMk cId="0" sldId="284"/>
            <ac:spMk id="3320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6:14.112" v="197"/>
          <ac:spMkLst>
            <pc:docMk/>
            <pc:sldMk cId="0" sldId="284"/>
            <ac:spMk id="3321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2:15.824" v="150" actId="1076"/>
          <ac:spMkLst>
            <pc:docMk/>
            <pc:sldMk cId="0" sldId="284"/>
            <ac:spMk id="3325" creationId="{00000000-0000-0000-0000-000000000000}"/>
          </ac:spMkLst>
        </pc:spChg>
        <pc:spChg chg="mod">
          <ac:chgData name="Dušan Todorović" userId="bc0efab5-516e-496d-a2fe-f0bb969c10fa" providerId="ADAL" clId="{E5B373F6-57EB-4F19-A8DB-42211E7C7EA9}" dt="2025-05-28T20:05:35.234" v="192" actId="1076"/>
          <ac:spMkLst>
            <pc:docMk/>
            <pc:sldMk cId="0" sldId="284"/>
            <ac:spMk id="3326" creationId="{00000000-0000-0000-0000-000000000000}"/>
          </ac:spMkLst>
        </pc:spChg>
      </pc:sldChg>
      <pc:sldChg chg="modTransition">
        <pc:chgData name="Dušan Todorović" userId="bc0efab5-516e-496d-a2fe-f0bb969c10fa" providerId="ADAL" clId="{E5B373F6-57EB-4F19-A8DB-42211E7C7EA9}" dt="2025-05-30T12:11:04.956" v="214"/>
        <pc:sldMkLst>
          <pc:docMk/>
          <pc:sldMk cId="0" sldId="285"/>
        </pc:sldMkLst>
      </pc:sldChg>
      <pc:sldChg chg="del">
        <pc:chgData name="Dušan Todorović" userId="bc0efab5-516e-496d-a2fe-f0bb969c10fa" providerId="ADAL" clId="{E5B373F6-57EB-4F19-A8DB-42211E7C7EA9}" dt="2025-05-28T13:05:33.769" v="0" actId="47"/>
        <pc:sldMkLst>
          <pc:docMk/>
          <pc:sldMk cId="551259967" sldId="290"/>
        </pc:sldMkLst>
      </pc:sldChg>
      <pc:sldChg chg="del">
        <pc:chgData name="Dušan Todorović" userId="bc0efab5-516e-496d-a2fe-f0bb969c10fa" providerId="ADAL" clId="{E5B373F6-57EB-4F19-A8DB-42211E7C7EA9}" dt="2025-05-28T13:05:33.769" v="0" actId="47"/>
        <pc:sldMkLst>
          <pc:docMk/>
          <pc:sldMk cId="2067625726" sldId="291"/>
        </pc:sldMkLst>
      </pc:sldChg>
      <pc:sldChg chg="del">
        <pc:chgData name="Dušan Todorović" userId="bc0efab5-516e-496d-a2fe-f0bb969c10fa" providerId="ADAL" clId="{E5B373F6-57EB-4F19-A8DB-42211E7C7EA9}" dt="2025-05-28T13:05:33.769" v="0" actId="47"/>
        <pc:sldMkLst>
          <pc:docMk/>
          <pc:sldMk cId="3208775456" sldId="292"/>
        </pc:sldMkLst>
      </pc:sldChg>
      <pc:sldChg chg="modTransition">
        <pc:chgData name="Dušan Todorović" userId="bc0efab5-516e-496d-a2fe-f0bb969c10fa" providerId="ADAL" clId="{E5B373F6-57EB-4F19-A8DB-42211E7C7EA9}" dt="2025-05-30T12:11:04.956" v="214"/>
        <pc:sldMkLst>
          <pc:docMk/>
          <pc:sldMk cId="1604283002" sldId="293"/>
        </pc:sldMkLst>
      </pc:sldChg>
      <pc:sldChg chg="modTransition">
        <pc:chgData name="Dušan Todorović" userId="bc0efab5-516e-496d-a2fe-f0bb969c10fa" providerId="ADAL" clId="{E5B373F6-57EB-4F19-A8DB-42211E7C7EA9}" dt="2025-05-30T12:11:04.956" v="214"/>
        <pc:sldMkLst>
          <pc:docMk/>
          <pc:sldMk cId="2150529004" sldId="295"/>
        </pc:sldMkLst>
      </pc:sldChg>
      <pc:sldChg chg="addSp modSp new mod modTransition">
        <pc:chgData name="Dušan Todorović" userId="bc0efab5-516e-496d-a2fe-f0bb969c10fa" providerId="ADAL" clId="{E5B373F6-57EB-4F19-A8DB-42211E7C7EA9}" dt="2025-05-30T12:11:04.956" v="214"/>
        <pc:sldMkLst>
          <pc:docMk/>
          <pc:sldMk cId="1695739402" sldId="296"/>
        </pc:sldMkLst>
        <pc:spChg chg="mod">
          <ac:chgData name="Dušan Todorović" userId="bc0efab5-516e-496d-a2fe-f0bb969c10fa" providerId="ADAL" clId="{E5B373F6-57EB-4F19-A8DB-42211E7C7EA9}" dt="2025-05-30T12:10:32.766" v="213" actId="1076"/>
          <ac:spMkLst>
            <pc:docMk/>
            <pc:sldMk cId="1695739402" sldId="296"/>
            <ac:spMk id="2" creationId="{6199D476-AC2D-AA74-7346-A3528D84FF3E}"/>
          </ac:spMkLst>
        </pc:spChg>
        <pc:picChg chg="add mod">
          <ac:chgData name="Dušan Todorović" userId="bc0efab5-516e-496d-a2fe-f0bb969c10fa" providerId="ADAL" clId="{E5B373F6-57EB-4F19-A8DB-42211E7C7EA9}" dt="2025-05-30T12:10:25.415" v="211" actId="1076"/>
          <ac:picMkLst>
            <pc:docMk/>
            <pc:sldMk cId="1695739402" sldId="296"/>
            <ac:picMk id="5" creationId="{BBFF542F-B509-F957-53AE-281D27FB8296}"/>
          </ac:picMkLst>
        </pc:picChg>
      </pc:sldChg>
      <pc:sldChg chg="modSp new del mod ord">
        <pc:chgData name="Dušan Todorović" userId="bc0efab5-516e-496d-a2fe-f0bb969c10fa" providerId="ADAL" clId="{E5B373F6-57EB-4F19-A8DB-42211E7C7EA9}" dt="2025-05-28T20:06:34.086" v="198" actId="2696"/>
        <pc:sldMkLst>
          <pc:docMk/>
          <pc:sldMk cId="1358914420" sldId="297"/>
        </pc:sldMkLst>
      </pc:sldChg>
      <pc:sldChg chg="addSp modSp new mod modTransition">
        <pc:chgData name="Dušan Todorović" userId="bc0efab5-516e-496d-a2fe-f0bb969c10fa" providerId="ADAL" clId="{E5B373F6-57EB-4F19-A8DB-42211E7C7EA9}" dt="2025-05-30T12:11:04.956" v="214"/>
        <pc:sldMkLst>
          <pc:docMk/>
          <pc:sldMk cId="3499839221" sldId="298"/>
        </pc:sldMkLst>
        <pc:spChg chg="mod">
          <ac:chgData name="Dušan Todorović" userId="bc0efab5-516e-496d-a2fe-f0bb969c10fa" providerId="ADAL" clId="{E5B373F6-57EB-4F19-A8DB-42211E7C7EA9}" dt="2025-05-30T12:08:22.717" v="207" actId="122"/>
          <ac:spMkLst>
            <pc:docMk/>
            <pc:sldMk cId="3499839221" sldId="298"/>
            <ac:spMk id="2" creationId="{38A21C42-64D8-9493-B81C-AB037015F92C}"/>
          </ac:spMkLst>
        </pc:spChg>
        <pc:picChg chg="add mod">
          <ac:chgData name="Dušan Todorović" userId="bc0efab5-516e-496d-a2fe-f0bb969c10fa" providerId="ADAL" clId="{E5B373F6-57EB-4F19-A8DB-42211E7C7EA9}" dt="2025-05-30T12:08:16.514" v="202" actId="962"/>
          <ac:picMkLst>
            <pc:docMk/>
            <pc:sldMk cId="3499839221" sldId="298"/>
            <ac:picMk id="5" creationId="{03179228-5FA8-5315-6816-24B80417449C}"/>
          </ac:picMkLst>
        </pc:picChg>
      </pc:sldChg>
      <pc:sldChg chg="new del">
        <pc:chgData name="Dušan Todorović" userId="bc0efab5-516e-496d-a2fe-f0bb969c10fa" providerId="ADAL" clId="{E5B373F6-57EB-4F19-A8DB-42211E7C7EA9}" dt="2025-05-28T19:16:03.308" v="126" actId="47"/>
        <pc:sldMkLst>
          <pc:docMk/>
          <pc:sldMk cId="3451013836" sldId="299"/>
        </pc:sldMkLst>
      </pc:sldChg>
    </pc:docChg>
  </pc:docChgLst>
  <pc:docChgLst>
    <pc:chgData name="Dušan Todorović" userId="S::89232094@student.upr.si::bc0efab5-516e-496d-a2fe-f0bb969c10fa" providerId="AD" clId="Web-{B1558AFF-A23D-C2E9-CFCC-CBFB0373C3CB}"/>
    <pc:docChg chg="addSld delSld modSld">
      <pc:chgData name="Dušan Todorović" userId="S::89232094@student.upr.si::bc0efab5-516e-496d-a2fe-f0bb969c10fa" providerId="AD" clId="Web-{B1558AFF-A23D-C2E9-CFCC-CBFB0373C3CB}" dt="2025-05-28T19:14:13.268" v="25" actId="20577"/>
      <pc:docMkLst>
        <pc:docMk/>
      </pc:docMkLst>
      <pc:sldChg chg="modSp">
        <pc:chgData name="Dušan Todorović" userId="S::89232094@student.upr.si::bc0efab5-516e-496d-a2fe-f0bb969c10fa" providerId="AD" clId="Web-{B1558AFF-A23D-C2E9-CFCC-CBFB0373C3CB}" dt="2025-05-28T19:14:13.268" v="25" actId="20577"/>
        <pc:sldMkLst>
          <pc:docMk/>
          <pc:sldMk cId="1358914420" sldId="297"/>
        </pc:sldMkLst>
      </pc:sldChg>
      <pc:sldChg chg="new del">
        <pc:chgData name="Dušan Todorović" userId="S::89232094@student.upr.si::bc0efab5-516e-496d-a2fe-f0bb969c10fa" providerId="AD" clId="Web-{B1558AFF-A23D-C2E9-CFCC-CBFB0373C3CB}" dt="2025-05-28T19:07:35.973" v="1"/>
        <pc:sldMkLst>
          <pc:docMk/>
          <pc:sldMk cId="1604318840" sldId="299"/>
        </pc:sldMkLst>
      </pc:sldChg>
    </pc:docChg>
  </pc:docChgLst>
  <pc:docChgLst>
    <pc:chgData name="Dušan Todorović" userId="bc0efab5-516e-496d-a2fe-f0bb969c10fa" providerId="ADAL" clId="{2C8D4D30-E237-4246-A37A-E952C7E036B1}"/>
    <pc:docChg chg="undo redo custSel addSld delSld modSld sldOrd delMainMaster">
      <pc:chgData name="Dušan Todorović" userId="bc0efab5-516e-496d-a2fe-f0bb969c10fa" providerId="ADAL" clId="{2C8D4D30-E237-4246-A37A-E952C7E036B1}" dt="2025-04-14T14:46:29.310" v="1156"/>
      <pc:docMkLst>
        <pc:docMk/>
      </pc:docMkLst>
      <pc:sldChg chg="addSp delSp modSp mod modTransition">
        <pc:chgData name="Dušan Todorović" userId="bc0efab5-516e-496d-a2fe-f0bb969c10fa" providerId="ADAL" clId="{2C8D4D30-E237-4246-A37A-E952C7E036B1}" dt="2025-04-13T18:24:15.567" v="1079"/>
        <pc:sldMkLst>
          <pc:docMk/>
          <pc:sldMk cId="0" sldId="256"/>
        </pc:sldMkLst>
        <pc:spChg chg="mod">
          <ac:chgData name="Dušan Todorović" userId="bc0efab5-516e-496d-a2fe-f0bb969c10fa" providerId="ADAL" clId="{2C8D4D30-E237-4246-A37A-E952C7E036B1}" dt="2025-04-12T14:39:29.990" v="104" actId="14100"/>
          <ac:spMkLst>
            <pc:docMk/>
            <pc:sldMk cId="0" sldId="256"/>
            <ac:spMk id="58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2T14:36:46.302" v="86" actId="1076"/>
          <ac:spMkLst>
            <pc:docMk/>
            <pc:sldMk cId="0" sldId="256"/>
            <ac:spMk id="59" creationId="{00000000-0000-0000-0000-000000000000}"/>
          </ac:spMkLst>
        </pc:spChg>
        <pc:picChg chg="add mod">
          <ac:chgData name="Dušan Todorović" userId="bc0efab5-516e-496d-a2fe-f0bb969c10fa" providerId="ADAL" clId="{2C8D4D30-E237-4246-A37A-E952C7E036B1}" dt="2025-04-12T14:40:39.635" v="116" actId="1076"/>
          <ac:picMkLst>
            <pc:docMk/>
            <pc:sldMk cId="0" sldId="256"/>
            <ac:picMk id="7" creationId="{2B43B850-4C6D-5FE7-58BB-2B14A28CF8E2}"/>
          </ac:picMkLst>
        </pc:picChg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57"/>
        </pc:sldMkLst>
      </pc:sldChg>
      <pc:sldChg chg="addSp delSp modSp mod ord modTransition">
        <pc:chgData name="Dušan Todorović" userId="bc0efab5-516e-496d-a2fe-f0bb969c10fa" providerId="ADAL" clId="{2C8D4D30-E237-4246-A37A-E952C7E036B1}" dt="2025-04-14T14:46:29.310" v="1156"/>
        <pc:sldMkLst>
          <pc:docMk/>
          <pc:sldMk cId="0" sldId="258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59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0"/>
        </pc:sldMkLst>
      </pc:sldChg>
      <pc:sldChg chg="addSp delSp modSp mod ord modTransition">
        <pc:chgData name="Dušan Todorović" userId="bc0efab5-516e-496d-a2fe-f0bb969c10fa" providerId="ADAL" clId="{2C8D4D30-E237-4246-A37A-E952C7E036B1}" dt="2025-04-14T14:46:29.310" v="1156"/>
        <pc:sldMkLst>
          <pc:docMk/>
          <pc:sldMk cId="0" sldId="261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2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3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4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5"/>
        </pc:sldMkLst>
      </pc:sldChg>
      <pc:sldChg chg="addSp delSp modSp mod ord modTransition">
        <pc:chgData name="Dušan Todorović" userId="bc0efab5-516e-496d-a2fe-f0bb969c10fa" providerId="ADAL" clId="{2C8D4D30-E237-4246-A37A-E952C7E036B1}" dt="2025-04-14T14:46:29.310" v="1156"/>
        <pc:sldMkLst>
          <pc:docMk/>
          <pc:sldMk cId="0" sldId="266"/>
        </pc:sldMkLst>
      </pc:sldChg>
      <pc:sldChg chg="addSp delSp modSp mod ord modTransition">
        <pc:chgData name="Dušan Todorović" userId="bc0efab5-516e-496d-a2fe-f0bb969c10fa" providerId="ADAL" clId="{2C8D4D30-E237-4246-A37A-E952C7E036B1}" dt="2025-04-14T14:46:29.310" v="1156"/>
        <pc:sldMkLst>
          <pc:docMk/>
          <pc:sldMk cId="0" sldId="267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8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69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0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1"/>
        </pc:sldMkLst>
      </pc:sldChg>
      <pc:sldChg chg="modSp del mod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2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3"/>
        </pc:sldMkLst>
      </pc:sldChg>
      <pc:sldChg chg="delSp modSp mod ord modTransition">
        <pc:chgData name="Dušan Todorović" userId="bc0efab5-516e-496d-a2fe-f0bb969c10fa" providerId="ADAL" clId="{2C8D4D30-E237-4246-A37A-E952C7E036B1}" dt="2025-04-13T18:24:15.567" v="1079"/>
        <pc:sldMkLst>
          <pc:docMk/>
          <pc:sldMk cId="0" sldId="274"/>
        </pc:sldMkLst>
        <pc:spChg chg="mod">
          <ac:chgData name="Dušan Todorović" userId="bc0efab5-516e-496d-a2fe-f0bb969c10fa" providerId="ADAL" clId="{2C8D4D30-E237-4246-A37A-E952C7E036B1}" dt="2025-04-13T12:17:56.709" v="183"/>
          <ac:spMkLst>
            <pc:docMk/>
            <pc:sldMk cId="0" sldId="274"/>
            <ac:spMk id="1954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2:19:16.750" v="195" actId="1076"/>
          <ac:spMkLst>
            <pc:docMk/>
            <pc:sldMk cId="0" sldId="274"/>
            <ac:spMk id="2163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2:20:01.707" v="207" actId="1076"/>
          <ac:spMkLst>
            <pc:docMk/>
            <pc:sldMk cId="0" sldId="274"/>
            <ac:spMk id="2164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2:19:07.826" v="193" actId="207"/>
          <ac:spMkLst>
            <pc:docMk/>
            <pc:sldMk cId="0" sldId="274"/>
            <ac:spMk id="2168" creationId="{00000000-0000-0000-0000-000000000000}"/>
          </ac:spMkLst>
        </pc:spChg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5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6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7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8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79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0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1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2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3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4"/>
        </pc:sldMkLst>
      </pc:sldChg>
      <pc:sldChg chg="addSp delSp modSp mod ord modTransition">
        <pc:chgData name="Dušan Todorović" userId="bc0efab5-516e-496d-a2fe-f0bb969c10fa" providerId="ADAL" clId="{2C8D4D30-E237-4246-A37A-E952C7E036B1}" dt="2025-04-13T18:26:56.492" v="1082" actId="20577"/>
        <pc:sldMkLst>
          <pc:docMk/>
          <pc:sldMk cId="0" sldId="285"/>
        </pc:sldMkLst>
        <pc:spChg chg="mod">
          <ac:chgData name="Dušan Todorović" userId="bc0efab5-516e-496d-a2fe-f0bb969c10fa" providerId="ADAL" clId="{2C8D4D30-E237-4246-A37A-E952C7E036B1}" dt="2025-04-13T14:40:14.702" v="293" actId="1076"/>
          <ac:spMkLst>
            <pc:docMk/>
            <pc:sldMk cId="0" sldId="285"/>
            <ac:spMk id="3332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26:56.492" v="1082" actId="20577"/>
          <ac:spMkLst>
            <pc:docMk/>
            <pc:sldMk cId="0" sldId="285"/>
            <ac:spMk id="3342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7:43:35.532" v="601" actId="14100"/>
          <ac:spMkLst>
            <pc:docMk/>
            <pc:sldMk cId="0" sldId="285"/>
            <ac:spMk id="3343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08:18.890" v="697" actId="14100"/>
          <ac:spMkLst>
            <pc:docMk/>
            <pc:sldMk cId="0" sldId="285"/>
            <ac:spMk id="3344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4:37:43.715" v="246" actId="14100"/>
          <ac:spMkLst>
            <pc:docMk/>
            <pc:sldMk cId="0" sldId="285"/>
            <ac:spMk id="3345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07:47.832" v="683" actId="14100"/>
          <ac:spMkLst>
            <pc:docMk/>
            <pc:sldMk cId="0" sldId="285"/>
            <ac:spMk id="3346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10:49.933" v="791" actId="20577"/>
          <ac:spMkLst>
            <pc:docMk/>
            <pc:sldMk cId="0" sldId="285"/>
            <ac:spMk id="3347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16:40.877" v="989" actId="20577"/>
          <ac:spMkLst>
            <pc:docMk/>
            <pc:sldMk cId="0" sldId="285"/>
            <ac:spMk id="3348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16:10.166" v="974" actId="20577"/>
          <ac:spMkLst>
            <pc:docMk/>
            <pc:sldMk cId="0" sldId="285"/>
            <ac:spMk id="3349" creationId="{00000000-0000-0000-0000-000000000000}"/>
          </ac:spMkLst>
        </pc:spChg>
        <pc:spChg chg="mod">
          <ac:chgData name="Dušan Todorović" userId="bc0efab5-516e-496d-a2fe-f0bb969c10fa" providerId="ADAL" clId="{2C8D4D30-E237-4246-A37A-E952C7E036B1}" dt="2025-04-13T18:17:05.312" v="991" actId="20577"/>
          <ac:spMkLst>
            <pc:docMk/>
            <pc:sldMk cId="0" sldId="285"/>
            <ac:spMk id="3350" creationId="{00000000-0000-0000-0000-000000000000}"/>
          </ac:spMkLst>
        </pc:spChg>
        <pc:picChg chg="add mod">
          <ac:chgData name="Dušan Todorović" userId="bc0efab5-516e-496d-a2fe-f0bb969c10fa" providerId="ADAL" clId="{2C8D4D30-E237-4246-A37A-E952C7E036B1}" dt="2025-04-13T14:40:44.309" v="305" actId="1076"/>
          <ac:picMkLst>
            <pc:docMk/>
            <pc:sldMk cId="0" sldId="285"/>
            <ac:picMk id="5" creationId="{A57D6F93-9E14-71B1-AC89-4595815B51F3}"/>
          </ac:picMkLst>
        </pc:picChg>
        <pc:picChg chg="add mod">
          <ac:chgData name="Dušan Todorović" userId="bc0efab5-516e-496d-a2fe-f0bb969c10fa" providerId="ADAL" clId="{2C8D4D30-E237-4246-A37A-E952C7E036B1}" dt="2025-04-13T14:42:17.543" v="331" actId="1076"/>
          <ac:picMkLst>
            <pc:docMk/>
            <pc:sldMk cId="0" sldId="285"/>
            <ac:picMk id="11" creationId="{CEA04E4A-421C-811D-6402-941F887D90E1}"/>
          </ac:picMkLst>
        </pc:picChg>
        <pc:picChg chg="add mod">
          <ac:chgData name="Dušan Todorović" userId="bc0efab5-516e-496d-a2fe-f0bb969c10fa" providerId="ADAL" clId="{2C8D4D30-E237-4246-A37A-E952C7E036B1}" dt="2025-04-13T14:43:05.533" v="346" actId="1076"/>
          <ac:picMkLst>
            <pc:docMk/>
            <pc:sldMk cId="0" sldId="285"/>
            <ac:picMk id="15" creationId="{5A8EF971-DE5F-8BED-01A9-A6BFC3A2296D}"/>
          </ac:picMkLst>
        </pc:picChg>
        <pc:picChg chg="add mod">
          <ac:chgData name="Dušan Todorović" userId="bc0efab5-516e-496d-a2fe-f0bb969c10fa" providerId="ADAL" clId="{2C8D4D30-E237-4246-A37A-E952C7E036B1}" dt="2025-04-13T18:08:50.976" v="705" actId="14100"/>
          <ac:picMkLst>
            <pc:docMk/>
            <pc:sldMk cId="0" sldId="285"/>
            <ac:picMk id="17" creationId="{E158828C-475C-77F4-E8D5-FAC6C9E44265}"/>
          </ac:picMkLst>
        </pc:picChg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6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7"/>
        </pc:sldMkLst>
      </pc:sldChg>
      <pc:sldChg chg="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0" sldId="288"/>
        </pc:sldMkLst>
      </pc:sldChg>
      <pc:sldChg chg="new del">
        <pc:chgData name="Dušan Todorović" userId="bc0efab5-516e-496d-a2fe-f0bb969c10fa" providerId="ADAL" clId="{2C8D4D30-E237-4246-A37A-E952C7E036B1}" dt="2025-04-12T14:50:51.010" v="123" actId="47"/>
        <pc:sldMkLst>
          <pc:docMk/>
          <pc:sldMk cId="1668609065" sldId="289"/>
        </pc:sldMkLst>
      </pc:sldChg>
      <pc:sldChg chg="new del">
        <pc:chgData name="Dušan Todorović" userId="bc0efab5-516e-496d-a2fe-f0bb969c10fa" providerId="ADAL" clId="{2C8D4D30-E237-4246-A37A-E952C7E036B1}" dt="2025-04-12T14:36:25.519" v="58" actId="680"/>
        <pc:sldMkLst>
          <pc:docMk/>
          <pc:sldMk cId="2232490230" sldId="289"/>
        </pc:sldMkLst>
      </pc:sldChg>
      <pc:sldChg chg="addSp delSp modSp new del mod ord modTransition modClrScheme chgLayout">
        <pc:chgData name="Dušan Todorović" userId="bc0efab5-516e-496d-a2fe-f0bb969c10fa" providerId="ADAL" clId="{2C8D4D30-E237-4246-A37A-E952C7E036B1}" dt="2025-04-13T18:29:23.180" v="1093" actId="47"/>
        <pc:sldMkLst>
          <pc:docMk/>
          <pc:sldMk cId="3700364158" sldId="289"/>
        </pc:sldMkLst>
      </pc:sldChg>
      <pc:sldChg chg="new del">
        <pc:chgData name="Dušan Todorović" userId="bc0efab5-516e-496d-a2fe-f0bb969c10fa" providerId="ADAL" clId="{2C8D4D30-E237-4246-A37A-E952C7E036B1}" dt="2025-04-12T14:36:25.170" v="57" actId="680"/>
        <pc:sldMkLst>
          <pc:docMk/>
          <pc:sldMk cId="447138272" sldId="290"/>
        </pc:sldMkLst>
      </pc:sldChg>
      <pc:sldChg chg="addSp modSp new mod modTransition">
        <pc:chgData name="Dušan Todorović" userId="bc0efab5-516e-496d-a2fe-f0bb969c10fa" providerId="ADAL" clId="{2C8D4D30-E237-4246-A37A-E952C7E036B1}" dt="2025-04-13T18:29:19.922" v="1092"/>
        <pc:sldMkLst>
          <pc:docMk/>
          <pc:sldMk cId="551259967" sldId="290"/>
        </pc:sldMkLst>
      </pc:sldChg>
      <pc:sldChg chg="addSp modSp new del mod">
        <pc:chgData name="Dušan Todorović" userId="bc0efab5-516e-496d-a2fe-f0bb969c10fa" providerId="ADAL" clId="{2C8D4D30-E237-4246-A37A-E952C7E036B1}" dt="2025-04-13T12:20:15.069" v="213" actId="47"/>
        <pc:sldMkLst>
          <pc:docMk/>
          <pc:sldMk cId="3821922862" sldId="290"/>
        </pc:sldMkLst>
      </pc:sldChg>
      <pc:sldChg chg="addSp modSp new mod modTransition">
        <pc:chgData name="Dušan Todorović" userId="bc0efab5-516e-496d-a2fe-f0bb969c10fa" providerId="ADAL" clId="{2C8D4D30-E237-4246-A37A-E952C7E036B1}" dt="2025-04-13T18:24:15.567" v="1079"/>
        <pc:sldMkLst>
          <pc:docMk/>
          <pc:sldMk cId="2067625726" sldId="291"/>
        </pc:sldMkLst>
      </pc:sldChg>
      <pc:sldChg chg="addSp modSp new mod modTransition">
        <pc:chgData name="Dušan Todorović" userId="bc0efab5-516e-496d-a2fe-f0bb969c10fa" providerId="ADAL" clId="{2C8D4D30-E237-4246-A37A-E952C7E036B1}" dt="2025-04-13T18:24:15.567" v="1079"/>
        <pc:sldMkLst>
          <pc:docMk/>
          <pc:sldMk cId="3208775456" sldId="292"/>
        </pc:sldMkLst>
      </pc:sldChg>
      <pc:sldChg chg="modSp new mod modTransition modClrScheme chgLayout">
        <pc:chgData name="Dušan Todorović" userId="bc0efab5-516e-496d-a2fe-f0bb969c10fa" providerId="ADAL" clId="{2C8D4D30-E237-4246-A37A-E952C7E036B1}" dt="2025-04-13T18:24:15.567" v="1079"/>
        <pc:sldMkLst>
          <pc:docMk/>
          <pc:sldMk cId="1604283002" sldId="293"/>
        </pc:sldMkLst>
        <pc:spChg chg="mod">
          <ac:chgData name="Dušan Todorović" userId="bc0efab5-516e-496d-a2fe-f0bb969c10fa" providerId="ADAL" clId="{2C8D4D30-E237-4246-A37A-E952C7E036B1}" dt="2025-04-13T18:22:46.519" v="1062" actId="26606"/>
          <ac:spMkLst>
            <pc:docMk/>
            <pc:sldMk cId="1604283002" sldId="293"/>
            <ac:spMk id="2" creationId="{73EDA533-6181-7BE7-DC77-D752AB19CB01}"/>
          </ac:spMkLst>
        </pc:spChg>
        <pc:spChg chg="mod">
          <ac:chgData name="Dušan Todorović" userId="bc0efab5-516e-496d-a2fe-f0bb969c10fa" providerId="ADAL" clId="{2C8D4D30-E237-4246-A37A-E952C7E036B1}" dt="2025-04-13T18:22:46.519" v="1062" actId="26606"/>
          <ac:spMkLst>
            <pc:docMk/>
            <pc:sldMk cId="1604283002" sldId="293"/>
            <ac:spMk id="3" creationId="{4EA6324B-CD73-E414-12D3-B53AC8D27258}"/>
          </ac:spMkLst>
        </pc:spChg>
      </pc:sldChg>
      <pc:sldChg chg="new del">
        <pc:chgData name="Dušan Todorović" userId="bc0efab5-516e-496d-a2fe-f0bb969c10fa" providerId="ADAL" clId="{2C8D4D30-E237-4246-A37A-E952C7E036B1}" dt="2025-04-13T18:23:16.988" v="1063" actId="47"/>
        <pc:sldMkLst>
          <pc:docMk/>
          <pc:sldMk cId="794548150" sldId="294"/>
        </pc:sldMkLst>
      </pc:sldChg>
      <pc:sldChg chg="addSp delSp modSp new mod modTransition">
        <pc:chgData name="Dušan Todorović" userId="bc0efab5-516e-496d-a2fe-f0bb969c10fa" providerId="ADAL" clId="{2C8D4D30-E237-4246-A37A-E952C7E036B1}" dt="2025-04-13T18:26:48.562" v="1081" actId="20577"/>
        <pc:sldMkLst>
          <pc:docMk/>
          <pc:sldMk cId="2150529004" sldId="295"/>
        </pc:sldMkLst>
        <pc:spChg chg="mod">
          <ac:chgData name="Dušan Todorović" userId="bc0efab5-516e-496d-a2fe-f0bb969c10fa" providerId="ADAL" clId="{2C8D4D30-E237-4246-A37A-E952C7E036B1}" dt="2025-04-13T18:26:48.562" v="1081" actId="20577"/>
          <ac:spMkLst>
            <pc:docMk/>
            <pc:sldMk cId="2150529004" sldId="295"/>
            <ac:spMk id="2" creationId="{F30E1ACA-7E3D-D40F-0C9B-FBE28722FECD}"/>
          </ac:spMkLst>
        </pc:spChg>
        <pc:spChg chg="mod">
          <ac:chgData name="Dušan Todorović" userId="bc0efab5-516e-496d-a2fe-f0bb969c10fa" providerId="ADAL" clId="{2C8D4D30-E237-4246-A37A-E952C7E036B1}" dt="2025-04-13T18:22:06.609" v="1041" actId="12"/>
          <ac:spMkLst>
            <pc:docMk/>
            <pc:sldMk cId="2150529004" sldId="295"/>
            <ac:spMk id="3" creationId="{48A562CE-E484-3158-0B57-4B1BDEE36FC4}"/>
          </ac:spMkLst>
        </pc:spChg>
        <pc:picChg chg="add mod">
          <ac:chgData name="Dušan Todorović" userId="bc0efab5-516e-496d-a2fe-f0bb969c10fa" providerId="ADAL" clId="{2C8D4D30-E237-4246-A37A-E952C7E036B1}" dt="2025-04-13T18:21:39.462" v="1039" actId="1076"/>
          <ac:picMkLst>
            <pc:docMk/>
            <pc:sldMk cId="2150529004" sldId="295"/>
            <ac:picMk id="7" creationId="{EAC261FD-6451-C5C9-E7CD-C7E484226C05}"/>
          </ac:picMkLst>
        </pc:picChg>
      </pc:sldChg>
      <pc:sldMasterChg chg="delSldLayout">
        <pc:chgData name="Dušan Todorović" userId="bc0efab5-516e-496d-a2fe-f0bb969c10fa" providerId="ADAL" clId="{2C8D4D30-E237-4246-A37A-E952C7E036B1}" dt="2025-04-13T18:29:23.180" v="1093" actId="47"/>
        <pc:sldMasterMkLst>
          <pc:docMk/>
          <pc:sldMasterMk cId="0" sldId="2147483660"/>
        </pc:sldMasterMkLst>
        <pc:sldLayoutChg chg="del">
          <pc:chgData name="Dušan Todorović" userId="bc0efab5-516e-496d-a2fe-f0bb969c10fa" providerId="ADAL" clId="{2C8D4D30-E237-4246-A37A-E952C7E036B1}" dt="2025-04-12T14:50:51.010" v="123" actId="47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Dušan Todorović" userId="bc0efab5-516e-496d-a2fe-f0bb969c10fa" providerId="ADAL" clId="{2C8D4D30-E237-4246-A37A-E952C7E036B1}" dt="2025-04-13T18:29:23.180" v="1093" actId="47"/>
          <pc:sldLayoutMkLst>
            <pc:docMk/>
            <pc:sldMasterMk cId="0" sldId="2147483660"/>
            <pc:sldLayoutMk cId="0" sldId="2147483657"/>
          </pc:sldLayoutMkLst>
        </pc:sldLayoutChg>
      </pc:sldMasterChg>
      <pc:sldMasterChg chg="del delSldLayout">
        <pc:chgData name="Dušan Todorović" userId="bc0efab5-516e-496d-a2fe-f0bb969c10fa" providerId="ADAL" clId="{2C8D4D30-E237-4246-A37A-E952C7E036B1}" dt="2025-04-13T18:23:16.988" v="1063" actId="47"/>
        <pc:sldMasterMkLst>
          <pc:docMk/>
          <pc:sldMasterMk cId="0" sldId="2147483661"/>
        </pc:sldMasterMkLst>
        <pc:sldLayoutChg chg="del">
          <pc:chgData name="Dušan Todorović" userId="bc0efab5-516e-496d-a2fe-f0bb969c10fa" providerId="ADAL" clId="{2C8D4D30-E237-4246-A37A-E952C7E036B1}" dt="2025-04-13T18:23:16.988" v="1063" actId="47"/>
          <pc:sldLayoutMkLst>
            <pc:docMk/>
            <pc:sldMasterMk cId="0" sldId="2147483661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965fa5e38f_0_1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965fa5e38f_0_1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" name="Google Shape;3328;g965fa5e38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9" name="Google Shape;3329;g965fa5e38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965fa5e38f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965fa5e38f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5673144" y="1562472"/>
            <a:ext cx="3470856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l-SI" sz="3600" b="1" dirty="0" err="1">
                <a:latin typeface="Fira Sans"/>
                <a:ea typeface="Fira Sans"/>
                <a:cs typeface="Fira Sans"/>
                <a:sym typeface="Fira Sans"/>
              </a:rPr>
              <a:t>Medical</a:t>
            </a:r>
            <a:r>
              <a:rPr lang="en-GB" sz="3600" b="1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sl-SI" sz="3600" b="1" dirty="0" err="1">
                <a:latin typeface="Fira Sans"/>
                <a:ea typeface="Fira Sans"/>
                <a:cs typeface="Fira Sans"/>
                <a:sym typeface="Fira Sans"/>
              </a:rPr>
              <a:t>Appointment</a:t>
            </a:r>
            <a:r>
              <a:rPr lang="en-GB" sz="3600" b="1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sl-SI" sz="3600" b="1" dirty="0" err="1">
                <a:latin typeface="Fira Sans"/>
                <a:ea typeface="Fira Sans"/>
                <a:cs typeface="Fira Sans"/>
                <a:sym typeface="Fira Sans"/>
              </a:rPr>
              <a:t>Scheduler</a:t>
            </a:r>
            <a:endParaRPr sz="3600" b="1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5274999" y="3625974"/>
            <a:ext cx="3640125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Students: Du</a:t>
            </a:r>
            <a:r>
              <a:rPr lang="en-GB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šan</a:t>
            </a:r>
            <a:r>
              <a:rPr lang="en-GB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Todorović</a:t>
            </a:r>
            <a:br>
              <a:rPr lang="en-GB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Nemanja Cvetić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Mentor: Tatjana </a:t>
            </a:r>
            <a:r>
              <a:rPr lang="en-GB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Zrimec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648694" y="3404739"/>
            <a:ext cx="3976681" cy="1332270"/>
          </a:xfrm>
          <a:custGeom>
            <a:avLst/>
            <a:gdLst/>
            <a:ahLst/>
            <a:cxnLst/>
            <a:rect l="l" t="t" r="r" b="b"/>
            <a:pathLst>
              <a:path w="52943" h="17737" extrusionOk="0">
                <a:moveTo>
                  <a:pt x="1" y="0"/>
                </a:moveTo>
                <a:cubicBezTo>
                  <a:pt x="4312" y="10413"/>
                  <a:pt x="14540" y="17736"/>
                  <a:pt x="26472" y="17736"/>
                </a:cubicBezTo>
                <a:cubicBezTo>
                  <a:pt x="38403" y="17736"/>
                  <a:pt x="48632" y="10414"/>
                  <a:pt x="52943" y="0"/>
                </a:cubicBezTo>
                <a:close/>
              </a:path>
            </a:pathLst>
          </a:custGeom>
          <a:solidFill>
            <a:srgbClr val="707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622630" y="3338566"/>
            <a:ext cx="4028884" cy="139784"/>
          </a:xfrm>
          <a:custGeom>
            <a:avLst/>
            <a:gdLst/>
            <a:ahLst/>
            <a:cxnLst/>
            <a:rect l="l" t="t" r="r" b="b"/>
            <a:pathLst>
              <a:path w="53638" h="1861" extrusionOk="0">
                <a:moveTo>
                  <a:pt x="1" y="0"/>
                </a:moveTo>
                <a:cubicBezTo>
                  <a:pt x="237" y="633"/>
                  <a:pt x="496" y="1252"/>
                  <a:pt x="774" y="1861"/>
                </a:cubicBezTo>
                <a:lnTo>
                  <a:pt x="52864" y="1861"/>
                </a:lnTo>
                <a:cubicBezTo>
                  <a:pt x="53143" y="1252"/>
                  <a:pt x="53401" y="631"/>
                  <a:pt x="536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680767" y="3478349"/>
            <a:ext cx="3912535" cy="209038"/>
          </a:xfrm>
          <a:custGeom>
            <a:avLst/>
            <a:gdLst/>
            <a:ahLst/>
            <a:cxnLst/>
            <a:rect l="l" t="t" r="r" b="b"/>
            <a:pathLst>
              <a:path w="52089" h="2783" extrusionOk="0">
                <a:moveTo>
                  <a:pt x="0" y="1"/>
                </a:moveTo>
                <a:cubicBezTo>
                  <a:pt x="439" y="957"/>
                  <a:pt x="929" y="1885"/>
                  <a:pt x="1466" y="2783"/>
                </a:cubicBezTo>
                <a:lnTo>
                  <a:pt x="50624" y="2783"/>
                </a:lnTo>
                <a:cubicBezTo>
                  <a:pt x="51161" y="1885"/>
                  <a:pt x="51650" y="957"/>
                  <a:pt x="52089" y="1"/>
                </a:cubicBezTo>
                <a:close/>
              </a:path>
            </a:pathLst>
          </a:custGeom>
          <a:solidFill>
            <a:srgbClr val="9FB0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484572" y="414675"/>
            <a:ext cx="4305073" cy="4322349"/>
          </a:xfrm>
          <a:custGeom>
            <a:avLst/>
            <a:gdLst/>
            <a:ahLst/>
            <a:cxnLst/>
            <a:rect l="l" t="t" r="r" b="b"/>
            <a:pathLst>
              <a:path w="57315" h="57545" extrusionOk="0">
                <a:moveTo>
                  <a:pt x="28657" y="0"/>
                </a:moveTo>
                <a:cubicBezTo>
                  <a:pt x="21056" y="0"/>
                  <a:pt x="13767" y="3032"/>
                  <a:pt x="8393" y="8427"/>
                </a:cubicBezTo>
                <a:cubicBezTo>
                  <a:pt x="3019" y="13823"/>
                  <a:pt x="0" y="21141"/>
                  <a:pt x="0" y="28772"/>
                </a:cubicBezTo>
                <a:cubicBezTo>
                  <a:pt x="0" y="36403"/>
                  <a:pt x="3019" y="43721"/>
                  <a:pt x="8393" y="49117"/>
                </a:cubicBezTo>
                <a:cubicBezTo>
                  <a:pt x="13767" y="54513"/>
                  <a:pt x="21056" y="57544"/>
                  <a:pt x="28657" y="57544"/>
                </a:cubicBezTo>
                <a:cubicBezTo>
                  <a:pt x="36257" y="57544"/>
                  <a:pt x="43546" y="54513"/>
                  <a:pt x="48920" y="49117"/>
                </a:cubicBezTo>
                <a:cubicBezTo>
                  <a:pt x="54295" y="43721"/>
                  <a:pt x="57314" y="36403"/>
                  <a:pt x="57314" y="28772"/>
                </a:cubicBezTo>
                <a:cubicBezTo>
                  <a:pt x="57314" y="21141"/>
                  <a:pt x="54295" y="13823"/>
                  <a:pt x="48920" y="8427"/>
                </a:cubicBezTo>
                <a:cubicBezTo>
                  <a:pt x="43546" y="3032"/>
                  <a:pt x="36257" y="0"/>
                  <a:pt x="28657" y="0"/>
                </a:cubicBezTo>
                <a:close/>
              </a:path>
            </a:pathLst>
          </a:custGeom>
          <a:solidFill>
            <a:srgbClr val="A8E8EB">
              <a:alpha val="2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648694" y="3404739"/>
            <a:ext cx="3976681" cy="1332270"/>
          </a:xfrm>
          <a:custGeom>
            <a:avLst/>
            <a:gdLst/>
            <a:ahLst/>
            <a:cxnLst/>
            <a:rect l="l" t="t" r="r" b="b"/>
            <a:pathLst>
              <a:path w="52943" h="17737" extrusionOk="0">
                <a:moveTo>
                  <a:pt x="1" y="0"/>
                </a:moveTo>
                <a:cubicBezTo>
                  <a:pt x="4312" y="10413"/>
                  <a:pt x="14540" y="17736"/>
                  <a:pt x="26472" y="17736"/>
                </a:cubicBezTo>
                <a:cubicBezTo>
                  <a:pt x="38403" y="17736"/>
                  <a:pt x="48632" y="10414"/>
                  <a:pt x="52943" y="0"/>
                </a:cubicBezTo>
                <a:close/>
              </a:path>
            </a:pathLst>
          </a:custGeom>
          <a:solidFill>
            <a:srgbClr val="707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1725215" y="1321203"/>
            <a:ext cx="532473" cy="302403"/>
          </a:xfrm>
          <a:custGeom>
            <a:avLst/>
            <a:gdLst/>
            <a:ahLst/>
            <a:cxnLst/>
            <a:rect l="l" t="t" r="r" b="b"/>
            <a:pathLst>
              <a:path w="7089" h="4026" extrusionOk="0">
                <a:moveTo>
                  <a:pt x="2542" y="1"/>
                </a:moveTo>
                <a:cubicBezTo>
                  <a:pt x="1665" y="1"/>
                  <a:pt x="952" y="710"/>
                  <a:pt x="942" y="1588"/>
                </a:cubicBezTo>
                <a:cubicBezTo>
                  <a:pt x="403" y="1720"/>
                  <a:pt x="1" y="2207"/>
                  <a:pt x="1" y="2789"/>
                </a:cubicBezTo>
                <a:cubicBezTo>
                  <a:pt x="1" y="3472"/>
                  <a:pt x="552" y="4026"/>
                  <a:pt x="1232" y="4026"/>
                </a:cubicBezTo>
                <a:lnTo>
                  <a:pt x="5853" y="4026"/>
                </a:lnTo>
                <a:cubicBezTo>
                  <a:pt x="6534" y="4026"/>
                  <a:pt x="7085" y="3472"/>
                  <a:pt x="7085" y="2789"/>
                </a:cubicBezTo>
                <a:cubicBezTo>
                  <a:pt x="7088" y="2106"/>
                  <a:pt x="6536" y="1553"/>
                  <a:pt x="5854" y="1553"/>
                </a:cubicBezTo>
                <a:cubicBezTo>
                  <a:pt x="5729" y="1553"/>
                  <a:pt x="5608" y="1571"/>
                  <a:pt x="5494" y="1606"/>
                </a:cubicBezTo>
                <a:cubicBezTo>
                  <a:pt x="5352" y="1121"/>
                  <a:pt x="4907" y="767"/>
                  <a:pt x="4378" y="767"/>
                </a:cubicBezTo>
                <a:cubicBezTo>
                  <a:pt x="4228" y="767"/>
                  <a:pt x="4084" y="797"/>
                  <a:pt x="3953" y="849"/>
                </a:cubicBezTo>
                <a:cubicBezTo>
                  <a:pt x="3683" y="346"/>
                  <a:pt x="3152" y="1"/>
                  <a:pt x="2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1589861" y="1529114"/>
            <a:ext cx="347320" cy="197321"/>
          </a:xfrm>
          <a:custGeom>
            <a:avLst/>
            <a:gdLst/>
            <a:ahLst/>
            <a:cxnLst/>
            <a:rect l="l" t="t" r="r" b="b"/>
            <a:pathLst>
              <a:path w="4624" h="2627" extrusionOk="0">
                <a:moveTo>
                  <a:pt x="1658" y="0"/>
                </a:moveTo>
                <a:cubicBezTo>
                  <a:pt x="1085" y="0"/>
                  <a:pt x="621" y="464"/>
                  <a:pt x="615" y="1037"/>
                </a:cubicBezTo>
                <a:cubicBezTo>
                  <a:pt x="263" y="1122"/>
                  <a:pt x="1" y="1440"/>
                  <a:pt x="1" y="1820"/>
                </a:cubicBezTo>
                <a:cubicBezTo>
                  <a:pt x="1" y="2265"/>
                  <a:pt x="360" y="2627"/>
                  <a:pt x="804" y="2627"/>
                </a:cubicBezTo>
                <a:lnTo>
                  <a:pt x="3818" y="2627"/>
                </a:lnTo>
                <a:cubicBezTo>
                  <a:pt x="4262" y="2627"/>
                  <a:pt x="4621" y="2266"/>
                  <a:pt x="4621" y="1820"/>
                </a:cubicBezTo>
                <a:cubicBezTo>
                  <a:pt x="4623" y="1372"/>
                  <a:pt x="4263" y="1011"/>
                  <a:pt x="3820" y="1011"/>
                </a:cubicBezTo>
                <a:cubicBezTo>
                  <a:pt x="3738" y="1011"/>
                  <a:pt x="3659" y="1024"/>
                  <a:pt x="3585" y="1047"/>
                </a:cubicBezTo>
                <a:cubicBezTo>
                  <a:pt x="3493" y="731"/>
                  <a:pt x="3202" y="500"/>
                  <a:pt x="2856" y="500"/>
                </a:cubicBezTo>
                <a:cubicBezTo>
                  <a:pt x="2758" y="500"/>
                  <a:pt x="2666" y="519"/>
                  <a:pt x="2579" y="553"/>
                </a:cubicBezTo>
                <a:cubicBezTo>
                  <a:pt x="2403" y="225"/>
                  <a:pt x="2057" y="0"/>
                  <a:pt x="1658" y="0"/>
                </a:cubicBezTo>
                <a:close/>
              </a:path>
            </a:pathLst>
          </a:custGeom>
          <a:solidFill>
            <a:srgbClr val="DEF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3347884" y="1966943"/>
            <a:ext cx="505808" cy="81572"/>
          </a:xfrm>
          <a:custGeom>
            <a:avLst/>
            <a:gdLst/>
            <a:ahLst/>
            <a:cxnLst/>
            <a:rect l="l" t="t" r="r" b="b"/>
            <a:pathLst>
              <a:path w="6734" h="1086" extrusionOk="0">
                <a:moveTo>
                  <a:pt x="542" y="1"/>
                </a:moveTo>
                <a:cubicBezTo>
                  <a:pt x="243" y="1"/>
                  <a:pt x="0" y="243"/>
                  <a:pt x="0" y="543"/>
                </a:cubicBezTo>
                <a:cubicBezTo>
                  <a:pt x="0" y="842"/>
                  <a:pt x="243" y="1085"/>
                  <a:pt x="542" y="1085"/>
                </a:cubicBezTo>
                <a:lnTo>
                  <a:pt x="6191" y="1085"/>
                </a:lnTo>
                <a:cubicBezTo>
                  <a:pt x="6491" y="1085"/>
                  <a:pt x="6734" y="842"/>
                  <a:pt x="6734" y="543"/>
                </a:cubicBezTo>
                <a:cubicBezTo>
                  <a:pt x="6734" y="243"/>
                  <a:pt x="6492" y="1"/>
                  <a:pt x="6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3428706" y="1902196"/>
            <a:ext cx="325012" cy="64822"/>
          </a:xfrm>
          <a:custGeom>
            <a:avLst/>
            <a:gdLst/>
            <a:ahLst/>
            <a:cxnLst/>
            <a:rect l="l" t="t" r="r" b="b"/>
            <a:pathLst>
              <a:path w="4327" h="863" extrusionOk="0">
                <a:moveTo>
                  <a:pt x="169" y="0"/>
                </a:moveTo>
                <a:cubicBezTo>
                  <a:pt x="76" y="0"/>
                  <a:pt x="3" y="76"/>
                  <a:pt x="3" y="168"/>
                </a:cubicBezTo>
                <a:cubicBezTo>
                  <a:pt x="0" y="679"/>
                  <a:pt x="486" y="863"/>
                  <a:pt x="942" y="863"/>
                </a:cubicBezTo>
                <a:lnTo>
                  <a:pt x="4159" y="863"/>
                </a:lnTo>
                <a:cubicBezTo>
                  <a:pt x="4252" y="863"/>
                  <a:pt x="4327" y="787"/>
                  <a:pt x="4327" y="695"/>
                </a:cubicBezTo>
                <a:cubicBezTo>
                  <a:pt x="4327" y="601"/>
                  <a:pt x="4251" y="527"/>
                  <a:pt x="4159" y="527"/>
                </a:cubicBezTo>
                <a:lnTo>
                  <a:pt x="942" y="527"/>
                </a:lnTo>
                <a:cubicBezTo>
                  <a:pt x="716" y="527"/>
                  <a:pt x="337" y="480"/>
                  <a:pt x="337" y="168"/>
                </a:cubicBezTo>
                <a:cubicBezTo>
                  <a:pt x="337" y="74"/>
                  <a:pt x="261" y="0"/>
                  <a:pt x="169" y="0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3538070" y="1893408"/>
            <a:ext cx="45744" cy="61968"/>
          </a:xfrm>
          <a:custGeom>
            <a:avLst/>
            <a:gdLst/>
            <a:ahLst/>
            <a:cxnLst/>
            <a:rect l="l" t="t" r="r" b="b"/>
            <a:pathLst>
              <a:path w="609" h="825" extrusionOk="0">
                <a:moveTo>
                  <a:pt x="0" y="0"/>
                </a:moveTo>
                <a:lnTo>
                  <a:pt x="296" y="824"/>
                </a:lnTo>
                <a:lnTo>
                  <a:pt x="608" y="824"/>
                </a:lnTo>
                <a:lnTo>
                  <a:pt x="313" y="0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631887" y="1893408"/>
            <a:ext cx="45744" cy="61968"/>
          </a:xfrm>
          <a:custGeom>
            <a:avLst/>
            <a:gdLst/>
            <a:ahLst/>
            <a:cxnLst/>
            <a:rect l="l" t="t" r="r" b="b"/>
            <a:pathLst>
              <a:path w="609" h="825" extrusionOk="0">
                <a:moveTo>
                  <a:pt x="1" y="0"/>
                </a:moveTo>
                <a:lnTo>
                  <a:pt x="296" y="824"/>
                </a:lnTo>
                <a:lnTo>
                  <a:pt x="609" y="824"/>
                </a:lnTo>
                <a:lnTo>
                  <a:pt x="313" y="0"/>
                </a:ln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476327" y="1694661"/>
            <a:ext cx="372032" cy="15022"/>
          </a:xfrm>
          <a:custGeom>
            <a:avLst/>
            <a:gdLst/>
            <a:ahLst/>
            <a:cxnLst/>
            <a:rect l="l" t="t" r="r" b="b"/>
            <a:pathLst>
              <a:path w="4953" h="200" extrusionOk="0">
                <a:moveTo>
                  <a:pt x="100" y="0"/>
                </a:moveTo>
                <a:cubicBezTo>
                  <a:pt x="45" y="1"/>
                  <a:pt x="1" y="46"/>
                  <a:pt x="1" y="101"/>
                </a:cubicBezTo>
                <a:cubicBezTo>
                  <a:pt x="1" y="155"/>
                  <a:pt x="46" y="200"/>
                  <a:pt x="101" y="200"/>
                </a:cubicBezTo>
                <a:lnTo>
                  <a:pt x="4853" y="200"/>
                </a:lnTo>
                <a:cubicBezTo>
                  <a:pt x="4907" y="200"/>
                  <a:pt x="4952" y="155"/>
                  <a:pt x="4952" y="101"/>
                </a:cubicBezTo>
                <a:cubicBezTo>
                  <a:pt x="4952" y="45"/>
                  <a:pt x="4907" y="0"/>
                  <a:pt x="4853" y="0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654646" y="1682418"/>
            <a:ext cx="15098" cy="86079"/>
          </a:xfrm>
          <a:custGeom>
            <a:avLst/>
            <a:gdLst/>
            <a:ahLst/>
            <a:cxnLst/>
            <a:rect l="l" t="t" r="r" b="b"/>
            <a:pathLst>
              <a:path w="201" h="1146" extrusionOk="0">
                <a:moveTo>
                  <a:pt x="101" y="1"/>
                </a:moveTo>
                <a:cubicBezTo>
                  <a:pt x="46" y="1"/>
                  <a:pt x="1" y="46"/>
                  <a:pt x="1" y="101"/>
                </a:cubicBezTo>
                <a:lnTo>
                  <a:pt x="1" y="1046"/>
                </a:lnTo>
                <a:cubicBezTo>
                  <a:pt x="1" y="1101"/>
                  <a:pt x="46" y="1146"/>
                  <a:pt x="101" y="1146"/>
                </a:cubicBezTo>
                <a:cubicBezTo>
                  <a:pt x="156" y="1146"/>
                  <a:pt x="200" y="1101"/>
                  <a:pt x="200" y="1046"/>
                </a:cubicBezTo>
                <a:lnTo>
                  <a:pt x="200" y="101"/>
                </a:lnTo>
                <a:cubicBezTo>
                  <a:pt x="200" y="46"/>
                  <a:pt x="156" y="1"/>
                  <a:pt x="101" y="1"/>
                </a:cubicBezTo>
                <a:close/>
              </a:path>
            </a:pathLst>
          </a:custGeom>
          <a:solidFill>
            <a:srgbClr val="8A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3662232" y="1722377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613484" y="1722377"/>
            <a:ext cx="97571" cy="31998"/>
          </a:xfrm>
          <a:custGeom>
            <a:avLst/>
            <a:gdLst/>
            <a:ahLst/>
            <a:cxnLst/>
            <a:rect l="l" t="t" r="r" b="b"/>
            <a:pathLst>
              <a:path w="1299" h="426" extrusionOk="0">
                <a:moveTo>
                  <a:pt x="359" y="1"/>
                </a:moveTo>
                <a:cubicBezTo>
                  <a:pt x="269" y="1"/>
                  <a:pt x="88" y="220"/>
                  <a:pt x="0" y="425"/>
                </a:cubicBezTo>
                <a:lnTo>
                  <a:pt x="1299" y="425"/>
                </a:lnTo>
                <a:cubicBezTo>
                  <a:pt x="1212" y="219"/>
                  <a:pt x="1031" y="1"/>
                  <a:pt x="941" y="1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880211" y="1689553"/>
            <a:ext cx="123410" cy="69028"/>
          </a:xfrm>
          <a:custGeom>
            <a:avLst/>
            <a:gdLst/>
            <a:ahLst/>
            <a:cxnLst/>
            <a:rect l="l" t="t" r="r" b="b"/>
            <a:pathLst>
              <a:path w="1643" h="919" extrusionOk="0">
                <a:moveTo>
                  <a:pt x="977" y="1"/>
                </a:moveTo>
                <a:cubicBezTo>
                  <a:pt x="963" y="1"/>
                  <a:pt x="950" y="6"/>
                  <a:pt x="940" y="15"/>
                </a:cubicBezTo>
                <a:lnTo>
                  <a:pt x="24" y="820"/>
                </a:lnTo>
                <a:cubicBezTo>
                  <a:pt x="6" y="836"/>
                  <a:pt x="1" y="860"/>
                  <a:pt x="9" y="882"/>
                </a:cubicBezTo>
                <a:cubicBezTo>
                  <a:pt x="15" y="904"/>
                  <a:pt x="35" y="919"/>
                  <a:pt x="60" y="919"/>
                </a:cubicBezTo>
                <a:lnTo>
                  <a:pt x="1048" y="919"/>
                </a:lnTo>
                <a:cubicBezTo>
                  <a:pt x="1069" y="919"/>
                  <a:pt x="1089" y="907"/>
                  <a:pt x="1099" y="888"/>
                </a:cubicBezTo>
                <a:lnTo>
                  <a:pt x="1635" y="83"/>
                </a:lnTo>
                <a:cubicBezTo>
                  <a:pt x="1643" y="64"/>
                  <a:pt x="1642" y="44"/>
                  <a:pt x="1632" y="27"/>
                </a:cubicBezTo>
                <a:cubicBezTo>
                  <a:pt x="1621" y="11"/>
                  <a:pt x="1604" y="1"/>
                  <a:pt x="15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893280" y="1769999"/>
            <a:ext cx="90285" cy="61818"/>
          </a:xfrm>
          <a:custGeom>
            <a:avLst/>
            <a:gdLst/>
            <a:ahLst/>
            <a:cxnLst/>
            <a:rect l="l" t="t" r="r" b="b"/>
            <a:pathLst>
              <a:path w="1202" h="823" extrusionOk="0">
                <a:moveTo>
                  <a:pt x="62" y="0"/>
                </a:moveTo>
                <a:cubicBezTo>
                  <a:pt x="40" y="0"/>
                  <a:pt x="19" y="14"/>
                  <a:pt x="10" y="35"/>
                </a:cubicBezTo>
                <a:cubicBezTo>
                  <a:pt x="1" y="55"/>
                  <a:pt x="6" y="80"/>
                  <a:pt x="23" y="96"/>
                </a:cubicBezTo>
                <a:lnTo>
                  <a:pt x="745" y="807"/>
                </a:lnTo>
                <a:cubicBezTo>
                  <a:pt x="755" y="818"/>
                  <a:pt x="768" y="823"/>
                  <a:pt x="783" y="823"/>
                </a:cubicBezTo>
                <a:lnTo>
                  <a:pt x="1144" y="823"/>
                </a:lnTo>
                <a:cubicBezTo>
                  <a:pt x="1164" y="823"/>
                  <a:pt x="1181" y="813"/>
                  <a:pt x="1192" y="794"/>
                </a:cubicBezTo>
                <a:cubicBezTo>
                  <a:pt x="1202" y="777"/>
                  <a:pt x="1202" y="756"/>
                  <a:pt x="1192" y="738"/>
                </a:cubicBezTo>
                <a:lnTo>
                  <a:pt x="770" y="27"/>
                </a:lnTo>
                <a:cubicBezTo>
                  <a:pt x="760" y="10"/>
                  <a:pt x="741" y="0"/>
                  <a:pt x="7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3440949" y="1744460"/>
            <a:ext cx="550274" cy="166299"/>
          </a:xfrm>
          <a:custGeom>
            <a:avLst/>
            <a:gdLst/>
            <a:ahLst/>
            <a:cxnLst/>
            <a:rect l="l" t="t" r="r" b="b"/>
            <a:pathLst>
              <a:path w="7326" h="2214" extrusionOk="0">
                <a:moveTo>
                  <a:pt x="2261" y="0"/>
                </a:moveTo>
                <a:cubicBezTo>
                  <a:pt x="861" y="0"/>
                  <a:pt x="0" y="796"/>
                  <a:pt x="0" y="1368"/>
                </a:cubicBezTo>
                <a:cubicBezTo>
                  <a:pt x="0" y="1889"/>
                  <a:pt x="476" y="2214"/>
                  <a:pt x="1241" y="2214"/>
                </a:cubicBezTo>
                <a:lnTo>
                  <a:pt x="3574" y="2214"/>
                </a:lnTo>
                <a:cubicBezTo>
                  <a:pt x="3590" y="2214"/>
                  <a:pt x="3605" y="2207"/>
                  <a:pt x="3615" y="2196"/>
                </a:cubicBezTo>
                <a:lnTo>
                  <a:pt x="4608" y="1102"/>
                </a:lnTo>
                <a:lnTo>
                  <a:pt x="7162" y="431"/>
                </a:lnTo>
                <a:cubicBezTo>
                  <a:pt x="7180" y="426"/>
                  <a:pt x="7194" y="413"/>
                  <a:pt x="7200" y="396"/>
                </a:cubicBezTo>
                <a:lnTo>
                  <a:pt x="7318" y="75"/>
                </a:lnTo>
                <a:cubicBezTo>
                  <a:pt x="7325" y="59"/>
                  <a:pt x="7322" y="39"/>
                  <a:pt x="7312" y="24"/>
                </a:cubicBezTo>
                <a:cubicBezTo>
                  <a:pt x="7302" y="9"/>
                  <a:pt x="7284" y="0"/>
                  <a:pt x="72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460478" y="1764215"/>
            <a:ext cx="147596" cy="96144"/>
          </a:xfrm>
          <a:custGeom>
            <a:avLst/>
            <a:gdLst/>
            <a:ahLst/>
            <a:cxnLst/>
            <a:rect l="l" t="t" r="r" b="b"/>
            <a:pathLst>
              <a:path w="1965" h="1280" extrusionOk="0">
                <a:moveTo>
                  <a:pt x="1908" y="0"/>
                </a:moveTo>
                <a:cubicBezTo>
                  <a:pt x="1046" y="0"/>
                  <a:pt x="574" y="328"/>
                  <a:pt x="330" y="603"/>
                </a:cubicBezTo>
                <a:cubicBezTo>
                  <a:pt x="63" y="902"/>
                  <a:pt x="5" y="1201"/>
                  <a:pt x="2" y="1213"/>
                </a:cubicBezTo>
                <a:cubicBezTo>
                  <a:pt x="0" y="1229"/>
                  <a:pt x="4" y="1247"/>
                  <a:pt x="14" y="1259"/>
                </a:cubicBezTo>
                <a:cubicBezTo>
                  <a:pt x="26" y="1272"/>
                  <a:pt x="42" y="1279"/>
                  <a:pt x="58" y="1279"/>
                </a:cubicBezTo>
                <a:lnTo>
                  <a:pt x="1117" y="1279"/>
                </a:lnTo>
                <a:cubicBezTo>
                  <a:pt x="1126" y="1279"/>
                  <a:pt x="1132" y="1278"/>
                  <a:pt x="1140" y="1275"/>
                </a:cubicBezTo>
                <a:lnTo>
                  <a:pt x="1930" y="952"/>
                </a:lnTo>
                <a:cubicBezTo>
                  <a:pt x="1950" y="943"/>
                  <a:pt x="1965" y="922"/>
                  <a:pt x="1965" y="900"/>
                </a:cubicBezTo>
                <a:lnTo>
                  <a:pt x="1965" y="57"/>
                </a:lnTo>
                <a:cubicBezTo>
                  <a:pt x="1965" y="26"/>
                  <a:pt x="1939" y="0"/>
                  <a:pt x="1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655397" y="1791931"/>
            <a:ext cx="71357" cy="71357"/>
          </a:xfrm>
          <a:custGeom>
            <a:avLst/>
            <a:gdLst/>
            <a:ahLst/>
            <a:cxnLst/>
            <a:rect l="l" t="t" r="r" b="b"/>
            <a:pathLst>
              <a:path w="950" h="950" extrusionOk="0">
                <a:moveTo>
                  <a:pt x="312" y="1"/>
                </a:moveTo>
                <a:lnTo>
                  <a:pt x="312" y="312"/>
                </a:lnTo>
                <a:lnTo>
                  <a:pt x="1" y="312"/>
                </a:lnTo>
                <a:lnTo>
                  <a:pt x="1" y="638"/>
                </a:lnTo>
                <a:lnTo>
                  <a:pt x="312" y="638"/>
                </a:lnTo>
                <a:lnTo>
                  <a:pt x="312" y="949"/>
                </a:lnTo>
                <a:lnTo>
                  <a:pt x="638" y="949"/>
                </a:lnTo>
                <a:lnTo>
                  <a:pt x="638" y="638"/>
                </a:lnTo>
                <a:lnTo>
                  <a:pt x="949" y="638"/>
                </a:lnTo>
                <a:lnTo>
                  <a:pt x="949" y="312"/>
                </a:lnTo>
                <a:lnTo>
                  <a:pt x="638" y="312"/>
                </a:lnTo>
                <a:lnTo>
                  <a:pt x="6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622630" y="3338566"/>
            <a:ext cx="4028959" cy="46645"/>
          </a:xfrm>
          <a:custGeom>
            <a:avLst/>
            <a:gdLst/>
            <a:ahLst/>
            <a:cxnLst/>
            <a:rect l="l" t="t" r="r" b="b"/>
            <a:pathLst>
              <a:path w="53639" h="621" extrusionOk="0">
                <a:moveTo>
                  <a:pt x="1" y="0"/>
                </a:moveTo>
                <a:cubicBezTo>
                  <a:pt x="79" y="209"/>
                  <a:pt x="159" y="415"/>
                  <a:pt x="242" y="620"/>
                </a:cubicBezTo>
                <a:lnTo>
                  <a:pt x="53397" y="620"/>
                </a:lnTo>
                <a:cubicBezTo>
                  <a:pt x="53481" y="415"/>
                  <a:pt x="53560" y="209"/>
                  <a:pt x="536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2053985" y="1908280"/>
            <a:ext cx="1166798" cy="1430442"/>
          </a:xfrm>
          <a:custGeom>
            <a:avLst/>
            <a:gdLst/>
            <a:ahLst/>
            <a:cxnLst/>
            <a:rect l="l" t="t" r="r" b="b"/>
            <a:pathLst>
              <a:path w="15534" h="19044" extrusionOk="0">
                <a:moveTo>
                  <a:pt x="1" y="1"/>
                </a:moveTo>
                <a:lnTo>
                  <a:pt x="1" y="19043"/>
                </a:lnTo>
                <a:lnTo>
                  <a:pt x="15534" y="19043"/>
                </a:lnTo>
                <a:lnTo>
                  <a:pt x="155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1999678" y="1808005"/>
            <a:ext cx="1275335" cy="100275"/>
          </a:xfrm>
          <a:custGeom>
            <a:avLst/>
            <a:gdLst/>
            <a:ahLst/>
            <a:cxnLst/>
            <a:rect l="l" t="t" r="r" b="b"/>
            <a:pathLst>
              <a:path w="16979" h="1335" extrusionOk="0">
                <a:moveTo>
                  <a:pt x="0" y="1"/>
                </a:moveTo>
                <a:lnTo>
                  <a:pt x="0" y="1335"/>
                </a:lnTo>
                <a:lnTo>
                  <a:pt x="16978" y="1335"/>
                </a:lnTo>
                <a:lnTo>
                  <a:pt x="16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028522" y="1908280"/>
            <a:ext cx="1217799" cy="40110"/>
          </a:xfrm>
          <a:custGeom>
            <a:avLst/>
            <a:gdLst/>
            <a:ahLst/>
            <a:cxnLst/>
            <a:rect l="l" t="t" r="r" b="b"/>
            <a:pathLst>
              <a:path w="16213" h="534" extrusionOk="0">
                <a:moveTo>
                  <a:pt x="0" y="1"/>
                </a:moveTo>
                <a:lnTo>
                  <a:pt x="0" y="534"/>
                </a:lnTo>
                <a:lnTo>
                  <a:pt x="16212" y="534"/>
                </a:lnTo>
                <a:lnTo>
                  <a:pt x="1621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053985" y="2750738"/>
            <a:ext cx="1166798" cy="106134"/>
          </a:xfrm>
          <a:custGeom>
            <a:avLst/>
            <a:gdLst/>
            <a:ahLst/>
            <a:cxnLst/>
            <a:rect l="l" t="t" r="r" b="b"/>
            <a:pathLst>
              <a:path w="15534" h="1413" extrusionOk="0">
                <a:moveTo>
                  <a:pt x="1" y="0"/>
                </a:moveTo>
                <a:lnTo>
                  <a:pt x="1" y="1412"/>
                </a:lnTo>
                <a:lnTo>
                  <a:pt x="15534" y="1412"/>
                </a:lnTo>
                <a:lnTo>
                  <a:pt x="15534" y="0"/>
                </a:lnTo>
                <a:close/>
              </a:path>
            </a:pathLst>
          </a:custGeom>
          <a:solidFill>
            <a:srgbClr val="249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053985" y="2725200"/>
            <a:ext cx="1166798" cy="25613"/>
          </a:xfrm>
          <a:custGeom>
            <a:avLst/>
            <a:gdLst/>
            <a:ahLst/>
            <a:cxnLst/>
            <a:rect l="l" t="t" r="r" b="b"/>
            <a:pathLst>
              <a:path w="15534" h="341" extrusionOk="0">
                <a:moveTo>
                  <a:pt x="1" y="0"/>
                </a:moveTo>
                <a:lnTo>
                  <a:pt x="1" y="340"/>
                </a:lnTo>
                <a:lnTo>
                  <a:pt x="15534" y="340"/>
                </a:lnTo>
                <a:lnTo>
                  <a:pt x="15534" y="0"/>
                </a:lnTo>
                <a:close/>
              </a:path>
            </a:pathLst>
          </a:custGeom>
          <a:solidFill>
            <a:srgbClr val="249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2182879" y="2975774"/>
            <a:ext cx="909087" cy="65348"/>
          </a:xfrm>
          <a:custGeom>
            <a:avLst/>
            <a:gdLst/>
            <a:ahLst/>
            <a:cxnLst/>
            <a:rect l="l" t="t" r="r" b="b"/>
            <a:pathLst>
              <a:path w="12103" h="870" extrusionOk="0">
                <a:moveTo>
                  <a:pt x="1" y="1"/>
                </a:moveTo>
                <a:lnTo>
                  <a:pt x="1" y="870"/>
                </a:lnTo>
                <a:lnTo>
                  <a:pt x="12103" y="870"/>
                </a:lnTo>
                <a:lnTo>
                  <a:pt x="121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2051281" y="2856796"/>
            <a:ext cx="1166798" cy="25613"/>
          </a:xfrm>
          <a:custGeom>
            <a:avLst/>
            <a:gdLst/>
            <a:ahLst/>
            <a:cxnLst/>
            <a:rect l="l" t="t" r="r" b="b"/>
            <a:pathLst>
              <a:path w="15534" h="341" extrusionOk="0">
                <a:moveTo>
                  <a:pt x="1" y="0"/>
                </a:moveTo>
                <a:lnTo>
                  <a:pt x="1" y="341"/>
                </a:lnTo>
                <a:lnTo>
                  <a:pt x="15534" y="341"/>
                </a:lnTo>
                <a:lnTo>
                  <a:pt x="15534" y="0"/>
                </a:lnTo>
                <a:close/>
              </a:path>
            </a:pathLst>
          </a:custGeom>
          <a:solidFill>
            <a:srgbClr val="249A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2314327" y="1631342"/>
            <a:ext cx="646043" cy="1344514"/>
          </a:xfrm>
          <a:custGeom>
            <a:avLst/>
            <a:gdLst/>
            <a:ahLst/>
            <a:cxnLst/>
            <a:rect l="l" t="t" r="r" b="b"/>
            <a:pathLst>
              <a:path w="8601" h="17900" extrusionOk="0">
                <a:moveTo>
                  <a:pt x="0" y="0"/>
                </a:moveTo>
                <a:lnTo>
                  <a:pt x="0" y="17900"/>
                </a:lnTo>
                <a:lnTo>
                  <a:pt x="8600" y="17900"/>
                </a:lnTo>
                <a:lnTo>
                  <a:pt x="8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2506692" y="1493586"/>
            <a:ext cx="261542" cy="261542"/>
          </a:xfrm>
          <a:custGeom>
            <a:avLst/>
            <a:gdLst/>
            <a:ahLst/>
            <a:cxnLst/>
            <a:rect l="l" t="t" r="r" b="b"/>
            <a:pathLst>
              <a:path w="3482" h="3482" extrusionOk="0">
                <a:moveTo>
                  <a:pt x="1743" y="1"/>
                </a:moveTo>
                <a:cubicBezTo>
                  <a:pt x="1742" y="1"/>
                  <a:pt x="1741" y="1"/>
                  <a:pt x="1741" y="1"/>
                </a:cubicBezTo>
                <a:cubicBezTo>
                  <a:pt x="779" y="1"/>
                  <a:pt x="0" y="779"/>
                  <a:pt x="0" y="1741"/>
                </a:cubicBezTo>
                <a:cubicBezTo>
                  <a:pt x="0" y="2703"/>
                  <a:pt x="779" y="3482"/>
                  <a:pt x="1741" y="3482"/>
                </a:cubicBezTo>
                <a:cubicBezTo>
                  <a:pt x="2703" y="3482"/>
                  <a:pt x="3481" y="2703"/>
                  <a:pt x="3481" y="1741"/>
                </a:cubicBezTo>
                <a:cubicBezTo>
                  <a:pt x="3481" y="780"/>
                  <a:pt x="2703" y="1"/>
                  <a:pt x="17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2529451" y="1516345"/>
            <a:ext cx="216024" cy="216024"/>
          </a:xfrm>
          <a:custGeom>
            <a:avLst/>
            <a:gdLst/>
            <a:ahLst/>
            <a:cxnLst/>
            <a:rect l="l" t="t" r="r" b="b"/>
            <a:pathLst>
              <a:path w="2876" h="2876" extrusionOk="0">
                <a:moveTo>
                  <a:pt x="1438" y="1"/>
                </a:moveTo>
                <a:cubicBezTo>
                  <a:pt x="644" y="1"/>
                  <a:pt x="0" y="644"/>
                  <a:pt x="0" y="1438"/>
                </a:cubicBezTo>
                <a:cubicBezTo>
                  <a:pt x="0" y="2232"/>
                  <a:pt x="644" y="2876"/>
                  <a:pt x="1438" y="2876"/>
                </a:cubicBezTo>
                <a:cubicBezTo>
                  <a:pt x="2232" y="2876"/>
                  <a:pt x="2875" y="2232"/>
                  <a:pt x="2875" y="1438"/>
                </a:cubicBezTo>
                <a:cubicBezTo>
                  <a:pt x="2875" y="644"/>
                  <a:pt x="2232" y="1"/>
                  <a:pt x="1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2573317" y="1560210"/>
            <a:ext cx="128217" cy="128142"/>
          </a:xfrm>
          <a:custGeom>
            <a:avLst/>
            <a:gdLst/>
            <a:ahLst/>
            <a:cxnLst/>
            <a:rect l="l" t="t" r="r" b="b"/>
            <a:pathLst>
              <a:path w="1707" h="1706" extrusionOk="0">
                <a:moveTo>
                  <a:pt x="560" y="1"/>
                </a:moveTo>
                <a:lnTo>
                  <a:pt x="560" y="561"/>
                </a:lnTo>
                <a:lnTo>
                  <a:pt x="0" y="561"/>
                </a:lnTo>
                <a:lnTo>
                  <a:pt x="0" y="1147"/>
                </a:lnTo>
                <a:lnTo>
                  <a:pt x="560" y="1147"/>
                </a:lnTo>
                <a:lnTo>
                  <a:pt x="560" y="1705"/>
                </a:lnTo>
                <a:lnTo>
                  <a:pt x="1146" y="1705"/>
                </a:lnTo>
                <a:lnTo>
                  <a:pt x="1146" y="1147"/>
                </a:lnTo>
                <a:lnTo>
                  <a:pt x="1706" y="1147"/>
                </a:lnTo>
                <a:lnTo>
                  <a:pt x="1706" y="561"/>
                </a:lnTo>
                <a:lnTo>
                  <a:pt x="1146" y="561"/>
                </a:lnTo>
                <a:lnTo>
                  <a:pt x="11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2379000" y="1807705"/>
            <a:ext cx="58438" cy="100350"/>
          </a:xfrm>
          <a:custGeom>
            <a:avLst/>
            <a:gdLst/>
            <a:ahLst/>
            <a:cxnLst/>
            <a:rect l="l" t="t" r="r" b="b"/>
            <a:pathLst>
              <a:path w="778" h="1336" extrusionOk="0">
                <a:moveTo>
                  <a:pt x="1" y="1"/>
                </a:moveTo>
                <a:lnTo>
                  <a:pt x="1" y="1336"/>
                </a:lnTo>
                <a:lnTo>
                  <a:pt x="271" y="1336"/>
                </a:lnTo>
                <a:lnTo>
                  <a:pt x="271" y="742"/>
                </a:lnTo>
                <a:lnTo>
                  <a:pt x="507" y="742"/>
                </a:lnTo>
                <a:lnTo>
                  <a:pt x="507" y="1336"/>
                </a:lnTo>
                <a:lnTo>
                  <a:pt x="777" y="1336"/>
                </a:lnTo>
                <a:lnTo>
                  <a:pt x="777" y="1"/>
                </a:lnTo>
                <a:lnTo>
                  <a:pt x="507" y="1"/>
                </a:lnTo>
                <a:lnTo>
                  <a:pt x="507" y="548"/>
                </a:lnTo>
                <a:lnTo>
                  <a:pt x="271" y="548"/>
                </a:lnTo>
                <a:lnTo>
                  <a:pt x="2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457192" y="1806428"/>
            <a:ext cx="59339" cy="103054"/>
          </a:xfrm>
          <a:custGeom>
            <a:avLst/>
            <a:gdLst/>
            <a:ahLst/>
            <a:cxnLst/>
            <a:rect l="l" t="t" r="r" b="b"/>
            <a:pathLst>
              <a:path w="790" h="1372" extrusionOk="0">
                <a:moveTo>
                  <a:pt x="394" y="195"/>
                </a:moveTo>
                <a:cubicBezTo>
                  <a:pt x="415" y="195"/>
                  <a:pt x="431" y="198"/>
                  <a:pt x="446" y="205"/>
                </a:cubicBezTo>
                <a:cubicBezTo>
                  <a:pt x="461" y="211"/>
                  <a:pt x="472" y="218"/>
                  <a:pt x="481" y="228"/>
                </a:cubicBezTo>
                <a:cubicBezTo>
                  <a:pt x="488" y="239"/>
                  <a:pt x="496" y="252"/>
                  <a:pt x="501" y="268"/>
                </a:cubicBezTo>
                <a:cubicBezTo>
                  <a:pt x="506" y="286"/>
                  <a:pt x="508" y="300"/>
                  <a:pt x="509" y="315"/>
                </a:cubicBezTo>
                <a:cubicBezTo>
                  <a:pt x="511" y="331"/>
                  <a:pt x="512" y="349"/>
                  <a:pt x="512" y="371"/>
                </a:cubicBezTo>
                <a:lnTo>
                  <a:pt x="512" y="996"/>
                </a:lnTo>
                <a:cubicBezTo>
                  <a:pt x="512" y="1018"/>
                  <a:pt x="511" y="1036"/>
                  <a:pt x="509" y="1051"/>
                </a:cubicBezTo>
                <a:cubicBezTo>
                  <a:pt x="508" y="1066"/>
                  <a:pt x="506" y="1083"/>
                  <a:pt x="501" y="1100"/>
                </a:cubicBezTo>
                <a:cubicBezTo>
                  <a:pt x="497" y="1116"/>
                  <a:pt x="488" y="1130"/>
                  <a:pt x="481" y="1140"/>
                </a:cubicBezTo>
                <a:cubicBezTo>
                  <a:pt x="473" y="1150"/>
                  <a:pt x="462" y="1158"/>
                  <a:pt x="446" y="1166"/>
                </a:cubicBezTo>
                <a:cubicBezTo>
                  <a:pt x="432" y="1172"/>
                  <a:pt x="415" y="1176"/>
                  <a:pt x="394" y="1176"/>
                </a:cubicBezTo>
                <a:cubicBezTo>
                  <a:pt x="374" y="1176"/>
                  <a:pt x="355" y="1172"/>
                  <a:pt x="342" y="1166"/>
                </a:cubicBezTo>
                <a:cubicBezTo>
                  <a:pt x="328" y="1157"/>
                  <a:pt x="317" y="1150"/>
                  <a:pt x="308" y="1140"/>
                </a:cubicBezTo>
                <a:cubicBezTo>
                  <a:pt x="301" y="1131"/>
                  <a:pt x="295" y="1116"/>
                  <a:pt x="290" y="1100"/>
                </a:cubicBezTo>
                <a:cubicBezTo>
                  <a:pt x="285" y="1082"/>
                  <a:pt x="282" y="1066"/>
                  <a:pt x="281" y="1051"/>
                </a:cubicBezTo>
                <a:cubicBezTo>
                  <a:pt x="280" y="1036"/>
                  <a:pt x="278" y="1018"/>
                  <a:pt x="278" y="996"/>
                </a:cubicBezTo>
                <a:lnTo>
                  <a:pt x="278" y="371"/>
                </a:lnTo>
                <a:cubicBezTo>
                  <a:pt x="278" y="349"/>
                  <a:pt x="280" y="331"/>
                  <a:pt x="281" y="315"/>
                </a:cubicBezTo>
                <a:cubicBezTo>
                  <a:pt x="282" y="300"/>
                  <a:pt x="285" y="286"/>
                  <a:pt x="290" y="268"/>
                </a:cubicBezTo>
                <a:cubicBezTo>
                  <a:pt x="295" y="252"/>
                  <a:pt x="301" y="239"/>
                  <a:pt x="308" y="228"/>
                </a:cubicBezTo>
                <a:cubicBezTo>
                  <a:pt x="317" y="219"/>
                  <a:pt x="328" y="211"/>
                  <a:pt x="342" y="205"/>
                </a:cubicBezTo>
                <a:cubicBezTo>
                  <a:pt x="355" y="198"/>
                  <a:pt x="374" y="195"/>
                  <a:pt x="394" y="195"/>
                </a:cubicBezTo>
                <a:close/>
                <a:moveTo>
                  <a:pt x="394" y="0"/>
                </a:moveTo>
                <a:cubicBezTo>
                  <a:pt x="322" y="0"/>
                  <a:pt x="260" y="10"/>
                  <a:pt x="209" y="30"/>
                </a:cubicBezTo>
                <a:cubicBezTo>
                  <a:pt x="158" y="48"/>
                  <a:pt x="118" y="77"/>
                  <a:pt x="87" y="115"/>
                </a:cubicBezTo>
                <a:cubicBezTo>
                  <a:pt x="57" y="154"/>
                  <a:pt x="35" y="198"/>
                  <a:pt x="21" y="251"/>
                </a:cubicBezTo>
                <a:cubicBezTo>
                  <a:pt x="7" y="303"/>
                  <a:pt x="0" y="364"/>
                  <a:pt x="0" y="436"/>
                </a:cubicBezTo>
                <a:lnTo>
                  <a:pt x="0" y="930"/>
                </a:lnTo>
                <a:cubicBezTo>
                  <a:pt x="0" y="1002"/>
                  <a:pt x="7" y="1064"/>
                  <a:pt x="21" y="1116"/>
                </a:cubicBezTo>
                <a:cubicBezTo>
                  <a:pt x="35" y="1169"/>
                  <a:pt x="57" y="1215"/>
                  <a:pt x="87" y="1254"/>
                </a:cubicBezTo>
                <a:cubicBezTo>
                  <a:pt x="117" y="1293"/>
                  <a:pt x="158" y="1322"/>
                  <a:pt x="209" y="1342"/>
                </a:cubicBezTo>
                <a:cubicBezTo>
                  <a:pt x="260" y="1361"/>
                  <a:pt x="322" y="1371"/>
                  <a:pt x="394" y="1371"/>
                </a:cubicBezTo>
                <a:cubicBezTo>
                  <a:pt x="534" y="1371"/>
                  <a:pt x="636" y="1332"/>
                  <a:pt x="697" y="1259"/>
                </a:cubicBezTo>
                <a:cubicBezTo>
                  <a:pt x="759" y="1183"/>
                  <a:pt x="789" y="1074"/>
                  <a:pt x="789" y="930"/>
                </a:cubicBezTo>
                <a:lnTo>
                  <a:pt x="789" y="436"/>
                </a:lnTo>
                <a:cubicBezTo>
                  <a:pt x="789" y="293"/>
                  <a:pt x="759" y="184"/>
                  <a:pt x="697" y="110"/>
                </a:cubicBezTo>
                <a:cubicBezTo>
                  <a:pt x="636" y="37"/>
                  <a:pt x="534" y="0"/>
                  <a:pt x="3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2533658" y="1806203"/>
            <a:ext cx="54156" cy="103280"/>
          </a:xfrm>
          <a:custGeom>
            <a:avLst/>
            <a:gdLst/>
            <a:ahLst/>
            <a:cxnLst/>
            <a:rect l="l" t="t" r="r" b="b"/>
            <a:pathLst>
              <a:path w="721" h="1375" extrusionOk="0">
                <a:moveTo>
                  <a:pt x="359" y="0"/>
                </a:moveTo>
                <a:cubicBezTo>
                  <a:pt x="247" y="0"/>
                  <a:pt x="160" y="31"/>
                  <a:pt x="97" y="90"/>
                </a:cubicBezTo>
                <a:cubicBezTo>
                  <a:pt x="32" y="148"/>
                  <a:pt x="0" y="233"/>
                  <a:pt x="0" y="341"/>
                </a:cubicBezTo>
                <a:cubicBezTo>
                  <a:pt x="0" y="393"/>
                  <a:pt x="9" y="440"/>
                  <a:pt x="24" y="483"/>
                </a:cubicBezTo>
                <a:cubicBezTo>
                  <a:pt x="39" y="526"/>
                  <a:pt x="58" y="561"/>
                  <a:pt x="80" y="588"/>
                </a:cubicBezTo>
                <a:cubicBezTo>
                  <a:pt x="103" y="617"/>
                  <a:pt x="131" y="647"/>
                  <a:pt x="168" y="678"/>
                </a:cubicBezTo>
                <a:lnTo>
                  <a:pt x="311" y="802"/>
                </a:lnTo>
                <a:cubicBezTo>
                  <a:pt x="363" y="847"/>
                  <a:pt x="398" y="887"/>
                  <a:pt x="421" y="923"/>
                </a:cubicBezTo>
                <a:cubicBezTo>
                  <a:pt x="445" y="958"/>
                  <a:pt x="456" y="1003"/>
                  <a:pt x="456" y="1056"/>
                </a:cubicBezTo>
                <a:cubicBezTo>
                  <a:pt x="456" y="1088"/>
                  <a:pt x="449" y="1114"/>
                  <a:pt x="434" y="1135"/>
                </a:cubicBezTo>
                <a:cubicBezTo>
                  <a:pt x="420" y="1155"/>
                  <a:pt x="397" y="1165"/>
                  <a:pt x="365" y="1165"/>
                </a:cubicBezTo>
                <a:cubicBezTo>
                  <a:pt x="322" y="1165"/>
                  <a:pt x="290" y="1145"/>
                  <a:pt x="267" y="1103"/>
                </a:cubicBezTo>
                <a:cubicBezTo>
                  <a:pt x="247" y="1060"/>
                  <a:pt x="236" y="998"/>
                  <a:pt x="235" y="915"/>
                </a:cubicBezTo>
                <a:lnTo>
                  <a:pt x="0" y="957"/>
                </a:lnTo>
                <a:cubicBezTo>
                  <a:pt x="6" y="1099"/>
                  <a:pt x="39" y="1204"/>
                  <a:pt x="101" y="1272"/>
                </a:cubicBezTo>
                <a:cubicBezTo>
                  <a:pt x="162" y="1339"/>
                  <a:pt x="254" y="1374"/>
                  <a:pt x="378" y="1374"/>
                </a:cubicBezTo>
                <a:cubicBezTo>
                  <a:pt x="480" y="1374"/>
                  <a:pt x="562" y="1342"/>
                  <a:pt x="626" y="1277"/>
                </a:cubicBezTo>
                <a:cubicBezTo>
                  <a:pt x="688" y="1215"/>
                  <a:pt x="721" y="1135"/>
                  <a:pt x="721" y="1038"/>
                </a:cubicBezTo>
                <a:cubicBezTo>
                  <a:pt x="721" y="994"/>
                  <a:pt x="716" y="954"/>
                  <a:pt x="705" y="915"/>
                </a:cubicBezTo>
                <a:cubicBezTo>
                  <a:pt x="693" y="877"/>
                  <a:pt x="678" y="840"/>
                  <a:pt x="659" y="808"/>
                </a:cubicBezTo>
                <a:cubicBezTo>
                  <a:pt x="640" y="777"/>
                  <a:pt x="618" y="749"/>
                  <a:pt x="596" y="723"/>
                </a:cubicBezTo>
                <a:cubicBezTo>
                  <a:pt x="574" y="698"/>
                  <a:pt x="548" y="672"/>
                  <a:pt x="518" y="645"/>
                </a:cubicBezTo>
                <a:lnTo>
                  <a:pt x="378" y="522"/>
                </a:lnTo>
                <a:cubicBezTo>
                  <a:pt x="358" y="504"/>
                  <a:pt x="342" y="489"/>
                  <a:pt x="332" y="479"/>
                </a:cubicBezTo>
                <a:cubicBezTo>
                  <a:pt x="322" y="469"/>
                  <a:pt x="309" y="454"/>
                  <a:pt x="297" y="436"/>
                </a:cubicBezTo>
                <a:cubicBezTo>
                  <a:pt x="284" y="419"/>
                  <a:pt x="275" y="399"/>
                  <a:pt x="270" y="380"/>
                </a:cubicBezTo>
                <a:cubicBezTo>
                  <a:pt x="262" y="361"/>
                  <a:pt x="260" y="339"/>
                  <a:pt x="260" y="315"/>
                </a:cubicBezTo>
                <a:cubicBezTo>
                  <a:pt x="260" y="284"/>
                  <a:pt x="267" y="259"/>
                  <a:pt x="285" y="236"/>
                </a:cubicBezTo>
                <a:cubicBezTo>
                  <a:pt x="300" y="215"/>
                  <a:pt x="324" y="204"/>
                  <a:pt x="353" y="203"/>
                </a:cubicBezTo>
                <a:cubicBezTo>
                  <a:pt x="357" y="202"/>
                  <a:pt x="360" y="202"/>
                  <a:pt x="363" y="202"/>
                </a:cubicBezTo>
                <a:cubicBezTo>
                  <a:pt x="377" y="202"/>
                  <a:pt x="389" y="206"/>
                  <a:pt x="399" y="211"/>
                </a:cubicBezTo>
                <a:cubicBezTo>
                  <a:pt x="413" y="218"/>
                  <a:pt x="423" y="226"/>
                  <a:pt x="430" y="238"/>
                </a:cubicBezTo>
                <a:cubicBezTo>
                  <a:pt x="438" y="250"/>
                  <a:pt x="443" y="265"/>
                  <a:pt x="449" y="284"/>
                </a:cubicBezTo>
                <a:cubicBezTo>
                  <a:pt x="452" y="303"/>
                  <a:pt x="456" y="322"/>
                  <a:pt x="457" y="341"/>
                </a:cubicBezTo>
                <a:cubicBezTo>
                  <a:pt x="459" y="359"/>
                  <a:pt x="460" y="383"/>
                  <a:pt x="461" y="409"/>
                </a:cubicBezTo>
                <a:lnTo>
                  <a:pt x="694" y="372"/>
                </a:lnTo>
                <a:cubicBezTo>
                  <a:pt x="691" y="344"/>
                  <a:pt x="689" y="318"/>
                  <a:pt x="686" y="296"/>
                </a:cubicBezTo>
                <a:cubicBezTo>
                  <a:pt x="682" y="272"/>
                  <a:pt x="677" y="247"/>
                  <a:pt x="670" y="221"/>
                </a:cubicBezTo>
                <a:cubicBezTo>
                  <a:pt x="663" y="194"/>
                  <a:pt x="653" y="172"/>
                  <a:pt x="643" y="151"/>
                </a:cubicBezTo>
                <a:cubicBezTo>
                  <a:pt x="631" y="131"/>
                  <a:pt x="617" y="111"/>
                  <a:pt x="600" y="91"/>
                </a:cubicBezTo>
                <a:cubicBezTo>
                  <a:pt x="584" y="72"/>
                  <a:pt x="563" y="55"/>
                  <a:pt x="542" y="42"/>
                </a:cubicBezTo>
                <a:cubicBezTo>
                  <a:pt x="518" y="30"/>
                  <a:pt x="492" y="19"/>
                  <a:pt x="461" y="11"/>
                </a:cubicBezTo>
                <a:cubicBezTo>
                  <a:pt x="430" y="4"/>
                  <a:pt x="395" y="0"/>
                  <a:pt x="3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2604564" y="1807705"/>
            <a:ext cx="57536" cy="100501"/>
          </a:xfrm>
          <a:custGeom>
            <a:avLst/>
            <a:gdLst/>
            <a:ahLst/>
            <a:cxnLst/>
            <a:rect l="l" t="t" r="r" b="b"/>
            <a:pathLst>
              <a:path w="766" h="1338" extrusionOk="0">
                <a:moveTo>
                  <a:pt x="359" y="189"/>
                </a:moveTo>
                <a:cubicBezTo>
                  <a:pt x="393" y="189"/>
                  <a:pt x="420" y="193"/>
                  <a:pt x="441" y="200"/>
                </a:cubicBezTo>
                <a:cubicBezTo>
                  <a:pt x="461" y="208"/>
                  <a:pt x="477" y="220"/>
                  <a:pt x="487" y="239"/>
                </a:cubicBezTo>
                <a:cubicBezTo>
                  <a:pt x="497" y="256"/>
                  <a:pt x="503" y="276"/>
                  <a:pt x="505" y="296"/>
                </a:cubicBezTo>
                <a:cubicBezTo>
                  <a:pt x="508" y="317"/>
                  <a:pt x="509" y="345"/>
                  <a:pt x="509" y="379"/>
                </a:cubicBezTo>
                <a:cubicBezTo>
                  <a:pt x="509" y="449"/>
                  <a:pt x="499" y="496"/>
                  <a:pt x="479" y="522"/>
                </a:cubicBezTo>
                <a:cubicBezTo>
                  <a:pt x="458" y="550"/>
                  <a:pt x="418" y="563"/>
                  <a:pt x="359" y="563"/>
                </a:cubicBezTo>
                <a:lnTo>
                  <a:pt x="272" y="563"/>
                </a:lnTo>
                <a:lnTo>
                  <a:pt x="272" y="189"/>
                </a:lnTo>
                <a:close/>
                <a:moveTo>
                  <a:pt x="1" y="1"/>
                </a:moveTo>
                <a:lnTo>
                  <a:pt x="1" y="1336"/>
                </a:lnTo>
                <a:lnTo>
                  <a:pt x="1" y="1338"/>
                </a:lnTo>
                <a:lnTo>
                  <a:pt x="273" y="1338"/>
                </a:lnTo>
                <a:lnTo>
                  <a:pt x="273" y="756"/>
                </a:lnTo>
                <a:lnTo>
                  <a:pt x="393" y="756"/>
                </a:lnTo>
                <a:cubicBezTo>
                  <a:pt x="449" y="756"/>
                  <a:pt x="499" y="749"/>
                  <a:pt x="543" y="737"/>
                </a:cubicBezTo>
                <a:cubicBezTo>
                  <a:pt x="586" y="725"/>
                  <a:pt x="625" y="705"/>
                  <a:pt x="659" y="678"/>
                </a:cubicBezTo>
                <a:cubicBezTo>
                  <a:pt x="694" y="649"/>
                  <a:pt x="720" y="611"/>
                  <a:pt x="739" y="562"/>
                </a:cubicBezTo>
                <a:cubicBezTo>
                  <a:pt x="756" y="512"/>
                  <a:pt x="765" y="454"/>
                  <a:pt x="765" y="384"/>
                </a:cubicBezTo>
                <a:cubicBezTo>
                  <a:pt x="765" y="128"/>
                  <a:pt x="649" y="1"/>
                  <a:pt x="4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2678551" y="1807705"/>
            <a:ext cx="20355" cy="100350"/>
          </a:xfrm>
          <a:custGeom>
            <a:avLst/>
            <a:gdLst/>
            <a:ahLst/>
            <a:cxnLst/>
            <a:rect l="l" t="t" r="r" b="b"/>
            <a:pathLst>
              <a:path w="271" h="1336" extrusionOk="0">
                <a:moveTo>
                  <a:pt x="0" y="1"/>
                </a:moveTo>
                <a:lnTo>
                  <a:pt x="0" y="1336"/>
                </a:lnTo>
                <a:lnTo>
                  <a:pt x="270" y="1336"/>
                </a:lnTo>
                <a:lnTo>
                  <a:pt x="27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713478" y="1807630"/>
            <a:ext cx="52203" cy="100425"/>
          </a:xfrm>
          <a:custGeom>
            <a:avLst/>
            <a:gdLst/>
            <a:ahLst/>
            <a:cxnLst/>
            <a:rect l="l" t="t" r="r" b="b"/>
            <a:pathLst>
              <a:path w="695" h="1337" extrusionOk="0">
                <a:moveTo>
                  <a:pt x="1" y="0"/>
                </a:moveTo>
                <a:lnTo>
                  <a:pt x="1" y="201"/>
                </a:lnTo>
                <a:lnTo>
                  <a:pt x="215" y="201"/>
                </a:lnTo>
                <a:lnTo>
                  <a:pt x="215" y="1337"/>
                </a:lnTo>
                <a:lnTo>
                  <a:pt x="485" y="1337"/>
                </a:lnTo>
                <a:lnTo>
                  <a:pt x="485" y="201"/>
                </a:lnTo>
                <a:lnTo>
                  <a:pt x="694" y="201"/>
                </a:lnTo>
                <a:lnTo>
                  <a:pt x="6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2774621" y="1807705"/>
            <a:ext cx="61517" cy="100350"/>
          </a:xfrm>
          <a:custGeom>
            <a:avLst/>
            <a:gdLst/>
            <a:ahLst/>
            <a:cxnLst/>
            <a:rect l="l" t="t" r="r" b="b"/>
            <a:pathLst>
              <a:path w="819" h="1336" extrusionOk="0">
                <a:moveTo>
                  <a:pt x="410" y="340"/>
                </a:moveTo>
                <a:lnTo>
                  <a:pt x="490" y="872"/>
                </a:lnTo>
                <a:lnTo>
                  <a:pt x="332" y="872"/>
                </a:lnTo>
                <a:lnTo>
                  <a:pt x="410" y="340"/>
                </a:lnTo>
                <a:close/>
                <a:moveTo>
                  <a:pt x="261" y="1"/>
                </a:moveTo>
                <a:lnTo>
                  <a:pt x="0" y="1336"/>
                </a:lnTo>
                <a:lnTo>
                  <a:pt x="257" y="1336"/>
                </a:lnTo>
                <a:lnTo>
                  <a:pt x="306" y="1041"/>
                </a:lnTo>
                <a:lnTo>
                  <a:pt x="517" y="1041"/>
                </a:lnTo>
                <a:lnTo>
                  <a:pt x="566" y="1336"/>
                </a:lnTo>
                <a:lnTo>
                  <a:pt x="819" y="1336"/>
                </a:lnTo>
                <a:lnTo>
                  <a:pt x="5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2852062" y="1807705"/>
            <a:ext cx="43715" cy="100501"/>
          </a:xfrm>
          <a:custGeom>
            <a:avLst/>
            <a:gdLst/>
            <a:ahLst/>
            <a:cxnLst/>
            <a:rect l="l" t="t" r="r" b="b"/>
            <a:pathLst>
              <a:path w="582" h="1338" extrusionOk="0">
                <a:moveTo>
                  <a:pt x="1" y="1"/>
                </a:moveTo>
                <a:lnTo>
                  <a:pt x="1" y="1336"/>
                </a:lnTo>
                <a:lnTo>
                  <a:pt x="1" y="1338"/>
                </a:lnTo>
                <a:lnTo>
                  <a:pt x="582" y="1338"/>
                </a:lnTo>
                <a:lnTo>
                  <a:pt x="582" y="1152"/>
                </a:lnTo>
                <a:lnTo>
                  <a:pt x="272" y="1152"/>
                </a:lnTo>
                <a:lnTo>
                  <a:pt x="2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2379000" y="1981514"/>
            <a:ext cx="516699" cy="994339"/>
          </a:xfrm>
          <a:custGeom>
            <a:avLst/>
            <a:gdLst/>
            <a:ahLst/>
            <a:cxnLst/>
            <a:rect l="l" t="t" r="r" b="b"/>
            <a:pathLst>
              <a:path w="6879" h="13238" extrusionOk="0">
                <a:moveTo>
                  <a:pt x="1" y="1"/>
                </a:moveTo>
                <a:lnTo>
                  <a:pt x="1" y="13238"/>
                </a:lnTo>
                <a:lnTo>
                  <a:pt x="6879" y="13238"/>
                </a:lnTo>
                <a:lnTo>
                  <a:pt x="68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2257016" y="3041046"/>
            <a:ext cx="51903" cy="297596"/>
          </a:xfrm>
          <a:custGeom>
            <a:avLst/>
            <a:gdLst/>
            <a:ahLst/>
            <a:cxnLst/>
            <a:rect l="l" t="t" r="r" b="b"/>
            <a:pathLst>
              <a:path w="691" h="3962" extrusionOk="0">
                <a:moveTo>
                  <a:pt x="1" y="1"/>
                </a:moveTo>
                <a:lnTo>
                  <a:pt x="1" y="3961"/>
                </a:lnTo>
                <a:lnTo>
                  <a:pt x="691" y="3961"/>
                </a:lnTo>
                <a:lnTo>
                  <a:pt x="6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2965859" y="3041046"/>
            <a:ext cx="51828" cy="297596"/>
          </a:xfrm>
          <a:custGeom>
            <a:avLst/>
            <a:gdLst/>
            <a:ahLst/>
            <a:cxnLst/>
            <a:rect l="l" t="t" r="r" b="b"/>
            <a:pathLst>
              <a:path w="690" h="3962" extrusionOk="0">
                <a:moveTo>
                  <a:pt x="1" y="1"/>
                </a:moveTo>
                <a:lnTo>
                  <a:pt x="1" y="3961"/>
                </a:lnTo>
                <a:lnTo>
                  <a:pt x="689" y="3961"/>
                </a:lnTo>
                <a:lnTo>
                  <a:pt x="68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2408068" y="3338566"/>
            <a:ext cx="458637" cy="46645"/>
          </a:xfrm>
          <a:custGeom>
            <a:avLst/>
            <a:gdLst/>
            <a:ahLst/>
            <a:cxnLst/>
            <a:rect l="l" t="t" r="r" b="b"/>
            <a:pathLst>
              <a:path w="6106" h="621" extrusionOk="0">
                <a:moveTo>
                  <a:pt x="1" y="0"/>
                </a:moveTo>
                <a:lnTo>
                  <a:pt x="1" y="620"/>
                </a:lnTo>
                <a:lnTo>
                  <a:pt x="6106" y="620"/>
                </a:lnTo>
                <a:lnTo>
                  <a:pt x="61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2408068" y="3338566"/>
            <a:ext cx="458637" cy="19604"/>
          </a:xfrm>
          <a:custGeom>
            <a:avLst/>
            <a:gdLst/>
            <a:ahLst/>
            <a:cxnLst/>
            <a:rect l="l" t="t" r="r" b="b"/>
            <a:pathLst>
              <a:path w="6106" h="261" extrusionOk="0">
                <a:moveTo>
                  <a:pt x="1" y="0"/>
                </a:moveTo>
                <a:lnTo>
                  <a:pt x="1" y="260"/>
                </a:lnTo>
                <a:lnTo>
                  <a:pt x="6106" y="260"/>
                </a:lnTo>
                <a:lnTo>
                  <a:pt x="61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2244322" y="3385135"/>
            <a:ext cx="786203" cy="46720"/>
          </a:xfrm>
          <a:custGeom>
            <a:avLst/>
            <a:gdLst/>
            <a:ahLst/>
            <a:cxnLst/>
            <a:rect l="l" t="t" r="r" b="b"/>
            <a:pathLst>
              <a:path w="10467" h="622" extrusionOk="0">
                <a:moveTo>
                  <a:pt x="0" y="0"/>
                </a:moveTo>
                <a:lnTo>
                  <a:pt x="0" y="622"/>
                </a:lnTo>
                <a:lnTo>
                  <a:pt x="10466" y="622"/>
                </a:lnTo>
                <a:lnTo>
                  <a:pt x="104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2054736" y="3431780"/>
            <a:ext cx="1165295" cy="46645"/>
          </a:xfrm>
          <a:custGeom>
            <a:avLst/>
            <a:gdLst/>
            <a:ahLst/>
            <a:cxnLst/>
            <a:rect l="l" t="t" r="r" b="b"/>
            <a:pathLst>
              <a:path w="15514" h="621" extrusionOk="0">
                <a:moveTo>
                  <a:pt x="1" y="1"/>
                </a:moveTo>
                <a:lnTo>
                  <a:pt x="1" y="621"/>
                </a:lnTo>
                <a:lnTo>
                  <a:pt x="15514" y="621"/>
                </a:lnTo>
                <a:lnTo>
                  <a:pt x="155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2244322" y="3385135"/>
            <a:ext cx="786203" cy="19604"/>
          </a:xfrm>
          <a:custGeom>
            <a:avLst/>
            <a:gdLst/>
            <a:ahLst/>
            <a:cxnLst/>
            <a:rect l="l" t="t" r="r" b="b"/>
            <a:pathLst>
              <a:path w="10467" h="261" extrusionOk="0">
                <a:moveTo>
                  <a:pt x="0" y="0"/>
                </a:moveTo>
                <a:lnTo>
                  <a:pt x="0" y="260"/>
                </a:lnTo>
                <a:lnTo>
                  <a:pt x="10466" y="260"/>
                </a:lnTo>
                <a:lnTo>
                  <a:pt x="1046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2054736" y="3431780"/>
            <a:ext cx="1165295" cy="19529"/>
          </a:xfrm>
          <a:custGeom>
            <a:avLst/>
            <a:gdLst/>
            <a:ahLst/>
            <a:cxnLst/>
            <a:rect l="l" t="t" r="r" b="b"/>
            <a:pathLst>
              <a:path w="15514" h="260" extrusionOk="0">
                <a:moveTo>
                  <a:pt x="1" y="1"/>
                </a:moveTo>
                <a:lnTo>
                  <a:pt x="1" y="259"/>
                </a:lnTo>
                <a:lnTo>
                  <a:pt x="15514" y="259"/>
                </a:lnTo>
                <a:lnTo>
                  <a:pt x="155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3220717" y="2011409"/>
            <a:ext cx="734375" cy="100350"/>
          </a:xfrm>
          <a:custGeom>
            <a:avLst/>
            <a:gdLst/>
            <a:ahLst/>
            <a:cxnLst/>
            <a:rect l="l" t="t" r="r" b="b"/>
            <a:pathLst>
              <a:path w="9777" h="1336" extrusionOk="0">
                <a:moveTo>
                  <a:pt x="1" y="1"/>
                </a:moveTo>
                <a:lnTo>
                  <a:pt x="1" y="1335"/>
                </a:lnTo>
                <a:lnTo>
                  <a:pt x="9776" y="1335"/>
                </a:lnTo>
                <a:lnTo>
                  <a:pt x="97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3220717" y="2111684"/>
            <a:ext cx="655732" cy="1226963"/>
          </a:xfrm>
          <a:custGeom>
            <a:avLst/>
            <a:gdLst/>
            <a:ahLst/>
            <a:cxnLst/>
            <a:rect l="l" t="t" r="r" b="b"/>
            <a:pathLst>
              <a:path w="8730" h="16335" extrusionOk="0">
                <a:moveTo>
                  <a:pt x="1" y="0"/>
                </a:moveTo>
                <a:lnTo>
                  <a:pt x="1" y="16334"/>
                </a:lnTo>
                <a:lnTo>
                  <a:pt x="8730" y="16334"/>
                </a:lnTo>
                <a:lnTo>
                  <a:pt x="8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290798" y="2201893"/>
            <a:ext cx="127466" cy="221507"/>
          </a:xfrm>
          <a:custGeom>
            <a:avLst/>
            <a:gdLst/>
            <a:ahLst/>
            <a:cxnLst/>
            <a:rect l="l" t="t" r="r" b="b"/>
            <a:pathLst>
              <a:path w="1697" h="2949" extrusionOk="0">
                <a:moveTo>
                  <a:pt x="1" y="0"/>
                </a:moveTo>
                <a:lnTo>
                  <a:pt x="1" y="2948"/>
                </a:lnTo>
                <a:lnTo>
                  <a:pt x="1696" y="2948"/>
                </a:lnTo>
                <a:lnTo>
                  <a:pt x="16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3308374" y="2222775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1"/>
                </a:moveTo>
                <a:lnTo>
                  <a:pt x="0" y="2389"/>
                </a:lnTo>
                <a:lnTo>
                  <a:pt x="1230" y="2389"/>
                </a:lnTo>
                <a:lnTo>
                  <a:pt x="1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3299060" y="2303445"/>
            <a:ext cx="111091" cy="18327"/>
          </a:xfrm>
          <a:custGeom>
            <a:avLst/>
            <a:gdLst/>
            <a:ahLst/>
            <a:cxnLst/>
            <a:rect l="l" t="t" r="r" b="b"/>
            <a:pathLst>
              <a:path w="1479" h="244" extrusionOk="0">
                <a:moveTo>
                  <a:pt x="0" y="0"/>
                </a:moveTo>
                <a:lnTo>
                  <a:pt x="0" y="244"/>
                </a:lnTo>
                <a:lnTo>
                  <a:pt x="1479" y="244"/>
                </a:lnTo>
                <a:lnTo>
                  <a:pt x="14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3485040" y="2201893"/>
            <a:ext cx="127316" cy="221507"/>
          </a:xfrm>
          <a:custGeom>
            <a:avLst/>
            <a:gdLst/>
            <a:ahLst/>
            <a:cxnLst/>
            <a:rect l="l" t="t" r="r" b="b"/>
            <a:pathLst>
              <a:path w="1695" h="2949" extrusionOk="0">
                <a:moveTo>
                  <a:pt x="0" y="0"/>
                </a:moveTo>
                <a:lnTo>
                  <a:pt x="0" y="2948"/>
                </a:lnTo>
                <a:lnTo>
                  <a:pt x="1695" y="2948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3502392" y="2222775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1" y="1"/>
                </a:moveTo>
                <a:lnTo>
                  <a:pt x="1" y="2389"/>
                </a:lnTo>
                <a:lnTo>
                  <a:pt x="1231" y="2389"/>
                </a:lnTo>
                <a:lnTo>
                  <a:pt x="12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3493078" y="2303445"/>
            <a:ext cx="111167" cy="18327"/>
          </a:xfrm>
          <a:custGeom>
            <a:avLst/>
            <a:gdLst/>
            <a:ahLst/>
            <a:cxnLst/>
            <a:rect l="l" t="t" r="r" b="b"/>
            <a:pathLst>
              <a:path w="1480" h="244" extrusionOk="0">
                <a:moveTo>
                  <a:pt x="1" y="0"/>
                </a:moveTo>
                <a:lnTo>
                  <a:pt x="1" y="244"/>
                </a:lnTo>
                <a:lnTo>
                  <a:pt x="1479" y="244"/>
                </a:lnTo>
                <a:lnTo>
                  <a:pt x="14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3679133" y="2201893"/>
            <a:ext cx="127316" cy="221507"/>
          </a:xfrm>
          <a:custGeom>
            <a:avLst/>
            <a:gdLst/>
            <a:ahLst/>
            <a:cxnLst/>
            <a:rect l="l" t="t" r="r" b="b"/>
            <a:pathLst>
              <a:path w="1695" h="2949" extrusionOk="0">
                <a:moveTo>
                  <a:pt x="0" y="0"/>
                </a:moveTo>
                <a:lnTo>
                  <a:pt x="0" y="2948"/>
                </a:lnTo>
                <a:lnTo>
                  <a:pt x="1694" y="2948"/>
                </a:lnTo>
                <a:lnTo>
                  <a:pt x="1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3696484" y="2222775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1"/>
                </a:moveTo>
                <a:lnTo>
                  <a:pt x="0" y="2389"/>
                </a:lnTo>
                <a:lnTo>
                  <a:pt x="1230" y="2389"/>
                </a:lnTo>
                <a:lnTo>
                  <a:pt x="1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3687170" y="2303445"/>
            <a:ext cx="111091" cy="18327"/>
          </a:xfrm>
          <a:custGeom>
            <a:avLst/>
            <a:gdLst/>
            <a:ahLst/>
            <a:cxnLst/>
            <a:rect l="l" t="t" r="r" b="b"/>
            <a:pathLst>
              <a:path w="1479" h="244" extrusionOk="0">
                <a:moveTo>
                  <a:pt x="0" y="0"/>
                </a:moveTo>
                <a:lnTo>
                  <a:pt x="0" y="244"/>
                </a:lnTo>
                <a:lnTo>
                  <a:pt x="1479" y="244"/>
                </a:lnTo>
                <a:lnTo>
                  <a:pt x="14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3290798" y="2529307"/>
            <a:ext cx="127466" cy="221507"/>
          </a:xfrm>
          <a:custGeom>
            <a:avLst/>
            <a:gdLst/>
            <a:ahLst/>
            <a:cxnLst/>
            <a:rect l="l" t="t" r="r" b="b"/>
            <a:pathLst>
              <a:path w="1697" h="2949" extrusionOk="0">
                <a:moveTo>
                  <a:pt x="1" y="0"/>
                </a:moveTo>
                <a:lnTo>
                  <a:pt x="1" y="2948"/>
                </a:lnTo>
                <a:lnTo>
                  <a:pt x="1696" y="2948"/>
                </a:lnTo>
                <a:lnTo>
                  <a:pt x="16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3308374" y="2550339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1"/>
                </a:moveTo>
                <a:lnTo>
                  <a:pt x="0" y="2389"/>
                </a:lnTo>
                <a:lnTo>
                  <a:pt x="1230" y="2389"/>
                </a:lnTo>
                <a:lnTo>
                  <a:pt x="1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3299060" y="2630784"/>
            <a:ext cx="111091" cy="18403"/>
          </a:xfrm>
          <a:custGeom>
            <a:avLst/>
            <a:gdLst/>
            <a:ahLst/>
            <a:cxnLst/>
            <a:rect l="l" t="t" r="r" b="b"/>
            <a:pathLst>
              <a:path w="1479" h="245" extrusionOk="0">
                <a:moveTo>
                  <a:pt x="0" y="1"/>
                </a:moveTo>
                <a:lnTo>
                  <a:pt x="0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3485040" y="2529307"/>
            <a:ext cx="127316" cy="221507"/>
          </a:xfrm>
          <a:custGeom>
            <a:avLst/>
            <a:gdLst/>
            <a:ahLst/>
            <a:cxnLst/>
            <a:rect l="l" t="t" r="r" b="b"/>
            <a:pathLst>
              <a:path w="1695" h="2949" extrusionOk="0">
                <a:moveTo>
                  <a:pt x="0" y="0"/>
                </a:moveTo>
                <a:lnTo>
                  <a:pt x="0" y="2948"/>
                </a:lnTo>
                <a:lnTo>
                  <a:pt x="1695" y="2948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3502392" y="2550339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1" y="1"/>
                </a:moveTo>
                <a:lnTo>
                  <a:pt x="1" y="2389"/>
                </a:lnTo>
                <a:lnTo>
                  <a:pt x="1231" y="2389"/>
                </a:lnTo>
                <a:lnTo>
                  <a:pt x="12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3493078" y="2630784"/>
            <a:ext cx="111167" cy="18403"/>
          </a:xfrm>
          <a:custGeom>
            <a:avLst/>
            <a:gdLst/>
            <a:ahLst/>
            <a:cxnLst/>
            <a:rect l="l" t="t" r="r" b="b"/>
            <a:pathLst>
              <a:path w="1480" h="245" extrusionOk="0">
                <a:moveTo>
                  <a:pt x="1" y="1"/>
                </a:moveTo>
                <a:lnTo>
                  <a:pt x="1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3679133" y="2529307"/>
            <a:ext cx="127316" cy="221507"/>
          </a:xfrm>
          <a:custGeom>
            <a:avLst/>
            <a:gdLst/>
            <a:ahLst/>
            <a:cxnLst/>
            <a:rect l="l" t="t" r="r" b="b"/>
            <a:pathLst>
              <a:path w="1695" h="2949" extrusionOk="0">
                <a:moveTo>
                  <a:pt x="0" y="0"/>
                </a:moveTo>
                <a:lnTo>
                  <a:pt x="0" y="2948"/>
                </a:lnTo>
                <a:lnTo>
                  <a:pt x="1694" y="2948"/>
                </a:lnTo>
                <a:lnTo>
                  <a:pt x="1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3696484" y="2550339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1"/>
                </a:moveTo>
                <a:lnTo>
                  <a:pt x="0" y="2389"/>
                </a:lnTo>
                <a:lnTo>
                  <a:pt x="1230" y="2389"/>
                </a:lnTo>
                <a:lnTo>
                  <a:pt x="1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687170" y="2630784"/>
            <a:ext cx="111091" cy="18403"/>
          </a:xfrm>
          <a:custGeom>
            <a:avLst/>
            <a:gdLst/>
            <a:ahLst/>
            <a:cxnLst/>
            <a:rect l="l" t="t" r="r" b="b"/>
            <a:pathLst>
              <a:path w="1479" h="245" extrusionOk="0">
                <a:moveTo>
                  <a:pt x="0" y="1"/>
                </a:moveTo>
                <a:lnTo>
                  <a:pt x="0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3290798" y="2856796"/>
            <a:ext cx="127466" cy="221507"/>
          </a:xfrm>
          <a:custGeom>
            <a:avLst/>
            <a:gdLst/>
            <a:ahLst/>
            <a:cxnLst/>
            <a:rect l="l" t="t" r="r" b="b"/>
            <a:pathLst>
              <a:path w="1697" h="2949" extrusionOk="0">
                <a:moveTo>
                  <a:pt x="1" y="0"/>
                </a:moveTo>
                <a:lnTo>
                  <a:pt x="1" y="2949"/>
                </a:lnTo>
                <a:lnTo>
                  <a:pt x="1696" y="2949"/>
                </a:lnTo>
                <a:lnTo>
                  <a:pt x="1696" y="0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308374" y="2877828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0"/>
                </a:moveTo>
                <a:lnTo>
                  <a:pt x="0" y="2388"/>
                </a:lnTo>
                <a:lnTo>
                  <a:pt x="1230" y="2388"/>
                </a:lnTo>
                <a:lnTo>
                  <a:pt x="1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3299060" y="2958273"/>
            <a:ext cx="111091" cy="18403"/>
          </a:xfrm>
          <a:custGeom>
            <a:avLst/>
            <a:gdLst/>
            <a:ahLst/>
            <a:cxnLst/>
            <a:rect l="l" t="t" r="r" b="b"/>
            <a:pathLst>
              <a:path w="1479" h="245" extrusionOk="0">
                <a:moveTo>
                  <a:pt x="0" y="1"/>
                </a:moveTo>
                <a:lnTo>
                  <a:pt x="0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3485040" y="2856796"/>
            <a:ext cx="127316" cy="221507"/>
          </a:xfrm>
          <a:custGeom>
            <a:avLst/>
            <a:gdLst/>
            <a:ahLst/>
            <a:cxnLst/>
            <a:rect l="l" t="t" r="r" b="b"/>
            <a:pathLst>
              <a:path w="1695" h="2949" extrusionOk="0">
                <a:moveTo>
                  <a:pt x="0" y="0"/>
                </a:moveTo>
                <a:lnTo>
                  <a:pt x="0" y="2949"/>
                </a:lnTo>
                <a:lnTo>
                  <a:pt x="1695" y="2949"/>
                </a:lnTo>
                <a:lnTo>
                  <a:pt x="1695" y="0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3502392" y="2877828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1" y="0"/>
                </a:moveTo>
                <a:lnTo>
                  <a:pt x="1" y="2388"/>
                </a:lnTo>
                <a:lnTo>
                  <a:pt x="1231" y="2388"/>
                </a:lnTo>
                <a:lnTo>
                  <a:pt x="12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3493078" y="2958273"/>
            <a:ext cx="111167" cy="18403"/>
          </a:xfrm>
          <a:custGeom>
            <a:avLst/>
            <a:gdLst/>
            <a:ahLst/>
            <a:cxnLst/>
            <a:rect l="l" t="t" r="r" b="b"/>
            <a:pathLst>
              <a:path w="1480" h="245" extrusionOk="0">
                <a:moveTo>
                  <a:pt x="1" y="1"/>
                </a:moveTo>
                <a:lnTo>
                  <a:pt x="1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3679133" y="2856796"/>
            <a:ext cx="127316" cy="221507"/>
          </a:xfrm>
          <a:custGeom>
            <a:avLst/>
            <a:gdLst/>
            <a:ahLst/>
            <a:cxnLst/>
            <a:rect l="l" t="t" r="r" b="b"/>
            <a:pathLst>
              <a:path w="1695" h="2949" extrusionOk="0">
                <a:moveTo>
                  <a:pt x="0" y="0"/>
                </a:moveTo>
                <a:lnTo>
                  <a:pt x="0" y="2949"/>
                </a:lnTo>
                <a:lnTo>
                  <a:pt x="1694" y="2949"/>
                </a:lnTo>
                <a:lnTo>
                  <a:pt x="1694" y="0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3696484" y="2877828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0"/>
                </a:moveTo>
                <a:lnTo>
                  <a:pt x="0" y="2388"/>
                </a:lnTo>
                <a:lnTo>
                  <a:pt x="1230" y="2388"/>
                </a:lnTo>
                <a:lnTo>
                  <a:pt x="1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3687170" y="2958273"/>
            <a:ext cx="111091" cy="18403"/>
          </a:xfrm>
          <a:custGeom>
            <a:avLst/>
            <a:gdLst/>
            <a:ahLst/>
            <a:cxnLst/>
            <a:rect l="l" t="t" r="r" b="b"/>
            <a:pathLst>
              <a:path w="1479" h="245" extrusionOk="0">
                <a:moveTo>
                  <a:pt x="0" y="1"/>
                </a:moveTo>
                <a:lnTo>
                  <a:pt x="0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3220717" y="2111684"/>
            <a:ext cx="699523" cy="40185"/>
          </a:xfrm>
          <a:custGeom>
            <a:avLst/>
            <a:gdLst/>
            <a:ahLst/>
            <a:cxnLst/>
            <a:rect l="l" t="t" r="r" b="b"/>
            <a:pathLst>
              <a:path w="9313" h="535" extrusionOk="0">
                <a:moveTo>
                  <a:pt x="1" y="0"/>
                </a:moveTo>
                <a:lnTo>
                  <a:pt x="1" y="534"/>
                </a:lnTo>
                <a:lnTo>
                  <a:pt x="9313" y="534"/>
                </a:lnTo>
                <a:lnTo>
                  <a:pt x="93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3220717" y="3189844"/>
            <a:ext cx="656333" cy="148873"/>
          </a:xfrm>
          <a:custGeom>
            <a:avLst/>
            <a:gdLst/>
            <a:ahLst/>
            <a:cxnLst/>
            <a:rect l="l" t="t" r="r" b="b"/>
            <a:pathLst>
              <a:path w="8738" h="1982" extrusionOk="0">
                <a:moveTo>
                  <a:pt x="1" y="1"/>
                </a:moveTo>
                <a:lnTo>
                  <a:pt x="1" y="1981"/>
                </a:lnTo>
                <a:lnTo>
                  <a:pt x="8738" y="1981"/>
                </a:lnTo>
                <a:lnTo>
                  <a:pt x="87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3308374" y="2222549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1"/>
                </a:moveTo>
                <a:lnTo>
                  <a:pt x="0" y="1074"/>
                </a:lnTo>
                <a:lnTo>
                  <a:pt x="1231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3502392" y="2222549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1" y="1"/>
                </a:moveTo>
                <a:lnTo>
                  <a:pt x="1" y="1074"/>
                </a:lnTo>
                <a:lnTo>
                  <a:pt x="1232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3696484" y="2222549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1"/>
                </a:moveTo>
                <a:lnTo>
                  <a:pt x="0" y="1074"/>
                </a:lnTo>
                <a:lnTo>
                  <a:pt x="1231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3308374" y="2321397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0"/>
                </a:moveTo>
                <a:lnTo>
                  <a:pt x="0" y="1074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3502392" y="2321397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1" y="0"/>
                </a:moveTo>
                <a:lnTo>
                  <a:pt x="1" y="1074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3696484" y="2321397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0"/>
                </a:moveTo>
                <a:lnTo>
                  <a:pt x="0" y="1074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3308374" y="2550339"/>
            <a:ext cx="92539" cy="80521"/>
          </a:xfrm>
          <a:custGeom>
            <a:avLst/>
            <a:gdLst/>
            <a:ahLst/>
            <a:cxnLst/>
            <a:rect l="l" t="t" r="r" b="b"/>
            <a:pathLst>
              <a:path w="1232" h="1072" extrusionOk="0">
                <a:moveTo>
                  <a:pt x="0" y="1"/>
                </a:moveTo>
                <a:lnTo>
                  <a:pt x="0" y="1072"/>
                </a:lnTo>
                <a:lnTo>
                  <a:pt x="1231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3502392" y="2550339"/>
            <a:ext cx="92539" cy="80521"/>
          </a:xfrm>
          <a:custGeom>
            <a:avLst/>
            <a:gdLst/>
            <a:ahLst/>
            <a:cxnLst/>
            <a:rect l="l" t="t" r="r" b="b"/>
            <a:pathLst>
              <a:path w="1232" h="1072" extrusionOk="0">
                <a:moveTo>
                  <a:pt x="1" y="1"/>
                </a:moveTo>
                <a:lnTo>
                  <a:pt x="1" y="1072"/>
                </a:lnTo>
                <a:lnTo>
                  <a:pt x="1232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3696484" y="2550339"/>
            <a:ext cx="92539" cy="80521"/>
          </a:xfrm>
          <a:custGeom>
            <a:avLst/>
            <a:gdLst/>
            <a:ahLst/>
            <a:cxnLst/>
            <a:rect l="l" t="t" r="r" b="b"/>
            <a:pathLst>
              <a:path w="1232" h="1072" extrusionOk="0">
                <a:moveTo>
                  <a:pt x="0" y="1"/>
                </a:moveTo>
                <a:lnTo>
                  <a:pt x="0" y="1072"/>
                </a:lnTo>
                <a:lnTo>
                  <a:pt x="1231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3308374" y="2649186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3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3502392" y="2649186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1" y="0"/>
                </a:moveTo>
                <a:lnTo>
                  <a:pt x="1" y="1073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3696484" y="2649186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3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3308374" y="2877828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3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3502392" y="2877828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1" y="0"/>
                </a:moveTo>
                <a:lnTo>
                  <a:pt x="1" y="1073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3696484" y="2877828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3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3308374" y="2976675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2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3502392" y="2976675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1" y="0"/>
                </a:moveTo>
                <a:lnTo>
                  <a:pt x="1" y="1072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3696484" y="2976675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2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319754" y="2011184"/>
            <a:ext cx="734300" cy="100350"/>
          </a:xfrm>
          <a:custGeom>
            <a:avLst/>
            <a:gdLst/>
            <a:ahLst/>
            <a:cxnLst/>
            <a:rect l="l" t="t" r="r" b="b"/>
            <a:pathLst>
              <a:path w="9776" h="1336" extrusionOk="0">
                <a:moveTo>
                  <a:pt x="0" y="1"/>
                </a:moveTo>
                <a:lnTo>
                  <a:pt x="0" y="1335"/>
                </a:lnTo>
                <a:lnTo>
                  <a:pt x="9776" y="1335"/>
                </a:lnTo>
                <a:lnTo>
                  <a:pt x="97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1398248" y="2111383"/>
            <a:ext cx="655807" cy="1226963"/>
          </a:xfrm>
          <a:custGeom>
            <a:avLst/>
            <a:gdLst/>
            <a:ahLst/>
            <a:cxnLst/>
            <a:rect l="l" t="t" r="r" b="b"/>
            <a:pathLst>
              <a:path w="8731" h="16335" extrusionOk="0">
                <a:moveTo>
                  <a:pt x="1" y="0"/>
                </a:moveTo>
                <a:lnTo>
                  <a:pt x="1" y="16334"/>
                </a:lnTo>
                <a:lnTo>
                  <a:pt x="8731" y="16334"/>
                </a:lnTo>
                <a:lnTo>
                  <a:pt x="87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1468478" y="2201593"/>
            <a:ext cx="127316" cy="221582"/>
          </a:xfrm>
          <a:custGeom>
            <a:avLst/>
            <a:gdLst/>
            <a:ahLst/>
            <a:cxnLst/>
            <a:rect l="l" t="t" r="r" b="b"/>
            <a:pathLst>
              <a:path w="1695" h="2950" extrusionOk="0">
                <a:moveTo>
                  <a:pt x="0" y="0"/>
                </a:moveTo>
                <a:lnTo>
                  <a:pt x="0" y="2949"/>
                </a:lnTo>
                <a:lnTo>
                  <a:pt x="1694" y="2949"/>
                </a:lnTo>
                <a:lnTo>
                  <a:pt x="1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1485830" y="2222549"/>
            <a:ext cx="92539" cy="179369"/>
          </a:xfrm>
          <a:custGeom>
            <a:avLst/>
            <a:gdLst/>
            <a:ahLst/>
            <a:cxnLst/>
            <a:rect l="l" t="t" r="r" b="b"/>
            <a:pathLst>
              <a:path w="1232" h="2388" extrusionOk="0">
                <a:moveTo>
                  <a:pt x="0" y="1"/>
                </a:moveTo>
                <a:lnTo>
                  <a:pt x="0" y="2388"/>
                </a:lnTo>
                <a:lnTo>
                  <a:pt x="1231" y="2388"/>
                </a:lnTo>
                <a:lnTo>
                  <a:pt x="12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1476516" y="2303070"/>
            <a:ext cx="111091" cy="18403"/>
          </a:xfrm>
          <a:custGeom>
            <a:avLst/>
            <a:gdLst/>
            <a:ahLst/>
            <a:cxnLst/>
            <a:rect l="l" t="t" r="r" b="b"/>
            <a:pathLst>
              <a:path w="1479" h="245" extrusionOk="0">
                <a:moveTo>
                  <a:pt x="0" y="1"/>
                </a:moveTo>
                <a:lnTo>
                  <a:pt x="0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1662496" y="2201593"/>
            <a:ext cx="127391" cy="221582"/>
          </a:xfrm>
          <a:custGeom>
            <a:avLst/>
            <a:gdLst/>
            <a:ahLst/>
            <a:cxnLst/>
            <a:rect l="l" t="t" r="r" b="b"/>
            <a:pathLst>
              <a:path w="1696" h="2950" extrusionOk="0">
                <a:moveTo>
                  <a:pt x="1" y="0"/>
                </a:moveTo>
                <a:lnTo>
                  <a:pt x="1" y="2949"/>
                </a:lnTo>
                <a:lnTo>
                  <a:pt x="1695" y="2949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1679847" y="2222549"/>
            <a:ext cx="92539" cy="179369"/>
          </a:xfrm>
          <a:custGeom>
            <a:avLst/>
            <a:gdLst/>
            <a:ahLst/>
            <a:cxnLst/>
            <a:rect l="l" t="t" r="r" b="b"/>
            <a:pathLst>
              <a:path w="1232" h="2388" extrusionOk="0">
                <a:moveTo>
                  <a:pt x="1" y="1"/>
                </a:moveTo>
                <a:lnTo>
                  <a:pt x="1" y="2388"/>
                </a:lnTo>
                <a:lnTo>
                  <a:pt x="1232" y="2388"/>
                </a:lnTo>
                <a:lnTo>
                  <a:pt x="1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670608" y="2303070"/>
            <a:ext cx="111091" cy="18403"/>
          </a:xfrm>
          <a:custGeom>
            <a:avLst/>
            <a:gdLst/>
            <a:ahLst/>
            <a:cxnLst/>
            <a:rect l="l" t="t" r="r" b="b"/>
            <a:pathLst>
              <a:path w="1479" h="245" extrusionOk="0">
                <a:moveTo>
                  <a:pt x="0" y="1"/>
                </a:moveTo>
                <a:lnTo>
                  <a:pt x="0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1856588" y="2201593"/>
            <a:ext cx="127316" cy="221582"/>
          </a:xfrm>
          <a:custGeom>
            <a:avLst/>
            <a:gdLst/>
            <a:ahLst/>
            <a:cxnLst/>
            <a:rect l="l" t="t" r="r" b="b"/>
            <a:pathLst>
              <a:path w="1695" h="2950" extrusionOk="0">
                <a:moveTo>
                  <a:pt x="0" y="0"/>
                </a:moveTo>
                <a:lnTo>
                  <a:pt x="0" y="2949"/>
                </a:lnTo>
                <a:lnTo>
                  <a:pt x="1695" y="2949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1874089" y="2222549"/>
            <a:ext cx="92463" cy="179369"/>
          </a:xfrm>
          <a:custGeom>
            <a:avLst/>
            <a:gdLst/>
            <a:ahLst/>
            <a:cxnLst/>
            <a:rect l="l" t="t" r="r" b="b"/>
            <a:pathLst>
              <a:path w="1231" h="2388" extrusionOk="0">
                <a:moveTo>
                  <a:pt x="0" y="1"/>
                </a:moveTo>
                <a:lnTo>
                  <a:pt x="0" y="2388"/>
                </a:lnTo>
                <a:lnTo>
                  <a:pt x="1230" y="2388"/>
                </a:lnTo>
                <a:lnTo>
                  <a:pt x="1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1864700" y="2303070"/>
            <a:ext cx="111167" cy="18403"/>
          </a:xfrm>
          <a:custGeom>
            <a:avLst/>
            <a:gdLst/>
            <a:ahLst/>
            <a:cxnLst/>
            <a:rect l="l" t="t" r="r" b="b"/>
            <a:pathLst>
              <a:path w="1480" h="245" extrusionOk="0">
                <a:moveTo>
                  <a:pt x="1" y="1"/>
                </a:moveTo>
                <a:lnTo>
                  <a:pt x="1" y="244"/>
                </a:lnTo>
                <a:lnTo>
                  <a:pt x="1479" y="244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468478" y="2529157"/>
            <a:ext cx="127316" cy="221432"/>
          </a:xfrm>
          <a:custGeom>
            <a:avLst/>
            <a:gdLst/>
            <a:ahLst/>
            <a:cxnLst/>
            <a:rect l="l" t="t" r="r" b="b"/>
            <a:pathLst>
              <a:path w="1695" h="2948" extrusionOk="0">
                <a:moveTo>
                  <a:pt x="0" y="0"/>
                </a:moveTo>
                <a:lnTo>
                  <a:pt x="0" y="2948"/>
                </a:lnTo>
                <a:lnTo>
                  <a:pt x="1694" y="2948"/>
                </a:lnTo>
                <a:lnTo>
                  <a:pt x="1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485830" y="2550038"/>
            <a:ext cx="92539" cy="179444"/>
          </a:xfrm>
          <a:custGeom>
            <a:avLst/>
            <a:gdLst/>
            <a:ahLst/>
            <a:cxnLst/>
            <a:rect l="l" t="t" r="r" b="b"/>
            <a:pathLst>
              <a:path w="1232" h="2389" extrusionOk="0">
                <a:moveTo>
                  <a:pt x="0" y="0"/>
                </a:moveTo>
                <a:lnTo>
                  <a:pt x="0" y="2389"/>
                </a:lnTo>
                <a:lnTo>
                  <a:pt x="1231" y="2389"/>
                </a:lnTo>
                <a:lnTo>
                  <a:pt x="12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1476516" y="2630634"/>
            <a:ext cx="111091" cy="18327"/>
          </a:xfrm>
          <a:custGeom>
            <a:avLst/>
            <a:gdLst/>
            <a:ahLst/>
            <a:cxnLst/>
            <a:rect l="l" t="t" r="r" b="b"/>
            <a:pathLst>
              <a:path w="1479" h="244" extrusionOk="0">
                <a:moveTo>
                  <a:pt x="0" y="1"/>
                </a:moveTo>
                <a:lnTo>
                  <a:pt x="0" y="243"/>
                </a:lnTo>
                <a:lnTo>
                  <a:pt x="1479" y="243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1662496" y="2529157"/>
            <a:ext cx="127391" cy="221432"/>
          </a:xfrm>
          <a:custGeom>
            <a:avLst/>
            <a:gdLst/>
            <a:ahLst/>
            <a:cxnLst/>
            <a:rect l="l" t="t" r="r" b="b"/>
            <a:pathLst>
              <a:path w="1696" h="2948" extrusionOk="0">
                <a:moveTo>
                  <a:pt x="1" y="0"/>
                </a:moveTo>
                <a:lnTo>
                  <a:pt x="1" y="2948"/>
                </a:lnTo>
                <a:lnTo>
                  <a:pt x="1695" y="2948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1679847" y="2550038"/>
            <a:ext cx="92539" cy="179444"/>
          </a:xfrm>
          <a:custGeom>
            <a:avLst/>
            <a:gdLst/>
            <a:ahLst/>
            <a:cxnLst/>
            <a:rect l="l" t="t" r="r" b="b"/>
            <a:pathLst>
              <a:path w="1232" h="2389" extrusionOk="0">
                <a:moveTo>
                  <a:pt x="1" y="0"/>
                </a:moveTo>
                <a:lnTo>
                  <a:pt x="1" y="2389"/>
                </a:lnTo>
                <a:lnTo>
                  <a:pt x="1232" y="2389"/>
                </a:lnTo>
                <a:lnTo>
                  <a:pt x="12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1670608" y="2630634"/>
            <a:ext cx="111091" cy="18327"/>
          </a:xfrm>
          <a:custGeom>
            <a:avLst/>
            <a:gdLst/>
            <a:ahLst/>
            <a:cxnLst/>
            <a:rect l="l" t="t" r="r" b="b"/>
            <a:pathLst>
              <a:path w="1479" h="244" extrusionOk="0">
                <a:moveTo>
                  <a:pt x="0" y="1"/>
                </a:moveTo>
                <a:lnTo>
                  <a:pt x="0" y="243"/>
                </a:lnTo>
                <a:lnTo>
                  <a:pt x="1479" y="243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1856588" y="2529157"/>
            <a:ext cx="127316" cy="221432"/>
          </a:xfrm>
          <a:custGeom>
            <a:avLst/>
            <a:gdLst/>
            <a:ahLst/>
            <a:cxnLst/>
            <a:rect l="l" t="t" r="r" b="b"/>
            <a:pathLst>
              <a:path w="1695" h="2948" extrusionOk="0">
                <a:moveTo>
                  <a:pt x="0" y="0"/>
                </a:moveTo>
                <a:lnTo>
                  <a:pt x="0" y="2948"/>
                </a:lnTo>
                <a:lnTo>
                  <a:pt x="1695" y="2948"/>
                </a:lnTo>
                <a:lnTo>
                  <a:pt x="169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874089" y="2550038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0"/>
                </a:moveTo>
                <a:lnTo>
                  <a:pt x="0" y="2389"/>
                </a:lnTo>
                <a:lnTo>
                  <a:pt x="1230" y="2389"/>
                </a:lnTo>
                <a:lnTo>
                  <a:pt x="1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64700" y="2630634"/>
            <a:ext cx="111167" cy="18327"/>
          </a:xfrm>
          <a:custGeom>
            <a:avLst/>
            <a:gdLst/>
            <a:ahLst/>
            <a:cxnLst/>
            <a:rect l="l" t="t" r="r" b="b"/>
            <a:pathLst>
              <a:path w="1480" h="244" extrusionOk="0">
                <a:moveTo>
                  <a:pt x="1" y="1"/>
                </a:moveTo>
                <a:lnTo>
                  <a:pt x="1" y="243"/>
                </a:lnTo>
                <a:lnTo>
                  <a:pt x="1479" y="243"/>
                </a:lnTo>
                <a:lnTo>
                  <a:pt x="14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1468478" y="2856421"/>
            <a:ext cx="127316" cy="221582"/>
          </a:xfrm>
          <a:custGeom>
            <a:avLst/>
            <a:gdLst/>
            <a:ahLst/>
            <a:cxnLst/>
            <a:rect l="l" t="t" r="r" b="b"/>
            <a:pathLst>
              <a:path w="1695" h="2950" extrusionOk="0">
                <a:moveTo>
                  <a:pt x="0" y="1"/>
                </a:moveTo>
                <a:lnTo>
                  <a:pt x="0" y="2950"/>
                </a:lnTo>
                <a:lnTo>
                  <a:pt x="1694" y="2950"/>
                </a:lnTo>
                <a:lnTo>
                  <a:pt x="16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1485830" y="2877527"/>
            <a:ext cx="92539" cy="179444"/>
          </a:xfrm>
          <a:custGeom>
            <a:avLst/>
            <a:gdLst/>
            <a:ahLst/>
            <a:cxnLst/>
            <a:rect l="l" t="t" r="r" b="b"/>
            <a:pathLst>
              <a:path w="1232" h="2389" extrusionOk="0">
                <a:moveTo>
                  <a:pt x="0" y="0"/>
                </a:moveTo>
                <a:lnTo>
                  <a:pt x="0" y="2388"/>
                </a:lnTo>
                <a:lnTo>
                  <a:pt x="1231" y="2388"/>
                </a:lnTo>
                <a:lnTo>
                  <a:pt x="12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1476516" y="2958047"/>
            <a:ext cx="111091" cy="18327"/>
          </a:xfrm>
          <a:custGeom>
            <a:avLst/>
            <a:gdLst/>
            <a:ahLst/>
            <a:cxnLst/>
            <a:rect l="l" t="t" r="r" b="b"/>
            <a:pathLst>
              <a:path w="1479" h="244" extrusionOk="0">
                <a:moveTo>
                  <a:pt x="0" y="1"/>
                </a:moveTo>
                <a:lnTo>
                  <a:pt x="0" y="243"/>
                </a:lnTo>
                <a:lnTo>
                  <a:pt x="1479" y="243"/>
                </a:lnTo>
                <a:lnTo>
                  <a:pt x="1479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1662496" y="2856421"/>
            <a:ext cx="127391" cy="221582"/>
          </a:xfrm>
          <a:custGeom>
            <a:avLst/>
            <a:gdLst/>
            <a:ahLst/>
            <a:cxnLst/>
            <a:rect l="l" t="t" r="r" b="b"/>
            <a:pathLst>
              <a:path w="1696" h="2950" extrusionOk="0">
                <a:moveTo>
                  <a:pt x="1" y="1"/>
                </a:moveTo>
                <a:lnTo>
                  <a:pt x="1" y="2950"/>
                </a:lnTo>
                <a:lnTo>
                  <a:pt x="1695" y="2950"/>
                </a:lnTo>
                <a:lnTo>
                  <a:pt x="16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1679847" y="2877527"/>
            <a:ext cx="92539" cy="179444"/>
          </a:xfrm>
          <a:custGeom>
            <a:avLst/>
            <a:gdLst/>
            <a:ahLst/>
            <a:cxnLst/>
            <a:rect l="l" t="t" r="r" b="b"/>
            <a:pathLst>
              <a:path w="1232" h="2389" extrusionOk="0">
                <a:moveTo>
                  <a:pt x="1" y="0"/>
                </a:moveTo>
                <a:lnTo>
                  <a:pt x="1" y="2388"/>
                </a:lnTo>
                <a:lnTo>
                  <a:pt x="1232" y="2388"/>
                </a:lnTo>
                <a:lnTo>
                  <a:pt x="12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670608" y="2958047"/>
            <a:ext cx="111091" cy="18327"/>
          </a:xfrm>
          <a:custGeom>
            <a:avLst/>
            <a:gdLst/>
            <a:ahLst/>
            <a:cxnLst/>
            <a:rect l="l" t="t" r="r" b="b"/>
            <a:pathLst>
              <a:path w="1479" h="244" extrusionOk="0">
                <a:moveTo>
                  <a:pt x="0" y="1"/>
                </a:moveTo>
                <a:lnTo>
                  <a:pt x="0" y="243"/>
                </a:lnTo>
                <a:lnTo>
                  <a:pt x="1479" y="243"/>
                </a:lnTo>
                <a:lnTo>
                  <a:pt x="1479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1856588" y="2856421"/>
            <a:ext cx="127316" cy="221582"/>
          </a:xfrm>
          <a:custGeom>
            <a:avLst/>
            <a:gdLst/>
            <a:ahLst/>
            <a:cxnLst/>
            <a:rect l="l" t="t" r="r" b="b"/>
            <a:pathLst>
              <a:path w="1695" h="2950" extrusionOk="0">
                <a:moveTo>
                  <a:pt x="0" y="1"/>
                </a:moveTo>
                <a:lnTo>
                  <a:pt x="0" y="2950"/>
                </a:lnTo>
                <a:lnTo>
                  <a:pt x="1695" y="2950"/>
                </a:lnTo>
                <a:lnTo>
                  <a:pt x="16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874089" y="2877527"/>
            <a:ext cx="92463" cy="179444"/>
          </a:xfrm>
          <a:custGeom>
            <a:avLst/>
            <a:gdLst/>
            <a:ahLst/>
            <a:cxnLst/>
            <a:rect l="l" t="t" r="r" b="b"/>
            <a:pathLst>
              <a:path w="1231" h="2389" extrusionOk="0">
                <a:moveTo>
                  <a:pt x="0" y="0"/>
                </a:moveTo>
                <a:lnTo>
                  <a:pt x="0" y="2388"/>
                </a:lnTo>
                <a:lnTo>
                  <a:pt x="1230" y="2388"/>
                </a:lnTo>
                <a:lnTo>
                  <a:pt x="1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1864700" y="2958047"/>
            <a:ext cx="111167" cy="18327"/>
          </a:xfrm>
          <a:custGeom>
            <a:avLst/>
            <a:gdLst/>
            <a:ahLst/>
            <a:cxnLst/>
            <a:rect l="l" t="t" r="r" b="b"/>
            <a:pathLst>
              <a:path w="1480" h="244" extrusionOk="0">
                <a:moveTo>
                  <a:pt x="1" y="1"/>
                </a:moveTo>
                <a:lnTo>
                  <a:pt x="1" y="243"/>
                </a:lnTo>
                <a:lnTo>
                  <a:pt x="1479" y="243"/>
                </a:lnTo>
                <a:lnTo>
                  <a:pt x="1479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398248" y="3189543"/>
            <a:ext cx="655807" cy="148948"/>
          </a:xfrm>
          <a:custGeom>
            <a:avLst/>
            <a:gdLst/>
            <a:ahLst/>
            <a:cxnLst/>
            <a:rect l="l" t="t" r="r" b="b"/>
            <a:pathLst>
              <a:path w="8731" h="1983" extrusionOk="0">
                <a:moveTo>
                  <a:pt x="1" y="0"/>
                </a:moveTo>
                <a:lnTo>
                  <a:pt x="1" y="1982"/>
                </a:lnTo>
                <a:lnTo>
                  <a:pt x="8731" y="1982"/>
                </a:lnTo>
                <a:lnTo>
                  <a:pt x="87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354457" y="2111383"/>
            <a:ext cx="699598" cy="40185"/>
          </a:xfrm>
          <a:custGeom>
            <a:avLst/>
            <a:gdLst/>
            <a:ahLst/>
            <a:cxnLst/>
            <a:rect l="l" t="t" r="r" b="b"/>
            <a:pathLst>
              <a:path w="9314" h="535" extrusionOk="0">
                <a:moveTo>
                  <a:pt x="1" y="0"/>
                </a:moveTo>
                <a:lnTo>
                  <a:pt x="1" y="534"/>
                </a:lnTo>
                <a:lnTo>
                  <a:pt x="9314" y="534"/>
                </a:lnTo>
                <a:lnTo>
                  <a:pt x="93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485830" y="2222549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1"/>
                </a:moveTo>
                <a:lnTo>
                  <a:pt x="0" y="1074"/>
                </a:lnTo>
                <a:lnTo>
                  <a:pt x="1231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1679847" y="2222549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1" y="1"/>
                </a:moveTo>
                <a:lnTo>
                  <a:pt x="1" y="1074"/>
                </a:lnTo>
                <a:lnTo>
                  <a:pt x="1232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874089" y="2222549"/>
            <a:ext cx="92463" cy="80671"/>
          </a:xfrm>
          <a:custGeom>
            <a:avLst/>
            <a:gdLst/>
            <a:ahLst/>
            <a:cxnLst/>
            <a:rect l="l" t="t" r="r" b="b"/>
            <a:pathLst>
              <a:path w="1231" h="1074" extrusionOk="0">
                <a:moveTo>
                  <a:pt x="0" y="1"/>
                </a:moveTo>
                <a:lnTo>
                  <a:pt x="0" y="1074"/>
                </a:lnTo>
                <a:lnTo>
                  <a:pt x="1230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1485830" y="2321397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0"/>
                </a:moveTo>
                <a:lnTo>
                  <a:pt x="0" y="1074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1679847" y="2321397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1" y="0"/>
                </a:moveTo>
                <a:lnTo>
                  <a:pt x="1" y="1074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1874089" y="2321397"/>
            <a:ext cx="92463" cy="80671"/>
          </a:xfrm>
          <a:custGeom>
            <a:avLst/>
            <a:gdLst/>
            <a:ahLst/>
            <a:cxnLst/>
            <a:rect l="l" t="t" r="r" b="b"/>
            <a:pathLst>
              <a:path w="1231" h="1074" extrusionOk="0">
                <a:moveTo>
                  <a:pt x="0" y="0"/>
                </a:moveTo>
                <a:lnTo>
                  <a:pt x="0" y="1074"/>
                </a:lnTo>
                <a:lnTo>
                  <a:pt x="1230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1485830" y="2550038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0"/>
                </a:moveTo>
                <a:lnTo>
                  <a:pt x="0" y="1074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1679847" y="2550038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1" y="0"/>
                </a:moveTo>
                <a:lnTo>
                  <a:pt x="1" y="1074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1874089" y="2550038"/>
            <a:ext cx="92463" cy="80671"/>
          </a:xfrm>
          <a:custGeom>
            <a:avLst/>
            <a:gdLst/>
            <a:ahLst/>
            <a:cxnLst/>
            <a:rect l="l" t="t" r="r" b="b"/>
            <a:pathLst>
              <a:path w="1231" h="1074" extrusionOk="0">
                <a:moveTo>
                  <a:pt x="0" y="0"/>
                </a:moveTo>
                <a:lnTo>
                  <a:pt x="0" y="1074"/>
                </a:lnTo>
                <a:lnTo>
                  <a:pt x="1230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1485830" y="2648886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0" y="0"/>
                </a:moveTo>
                <a:lnTo>
                  <a:pt x="0" y="1074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1679847" y="2648886"/>
            <a:ext cx="92539" cy="80671"/>
          </a:xfrm>
          <a:custGeom>
            <a:avLst/>
            <a:gdLst/>
            <a:ahLst/>
            <a:cxnLst/>
            <a:rect l="l" t="t" r="r" b="b"/>
            <a:pathLst>
              <a:path w="1232" h="1074" extrusionOk="0">
                <a:moveTo>
                  <a:pt x="1" y="0"/>
                </a:moveTo>
                <a:lnTo>
                  <a:pt x="1" y="1074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874089" y="2648886"/>
            <a:ext cx="92463" cy="80671"/>
          </a:xfrm>
          <a:custGeom>
            <a:avLst/>
            <a:gdLst/>
            <a:ahLst/>
            <a:cxnLst/>
            <a:rect l="l" t="t" r="r" b="b"/>
            <a:pathLst>
              <a:path w="1231" h="1074" extrusionOk="0">
                <a:moveTo>
                  <a:pt x="0" y="0"/>
                </a:moveTo>
                <a:lnTo>
                  <a:pt x="0" y="1074"/>
                </a:lnTo>
                <a:lnTo>
                  <a:pt x="1230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1485830" y="2877527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0" y="0"/>
                </a:moveTo>
                <a:lnTo>
                  <a:pt x="0" y="1073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1679847" y="2877527"/>
            <a:ext cx="92539" cy="80596"/>
          </a:xfrm>
          <a:custGeom>
            <a:avLst/>
            <a:gdLst/>
            <a:ahLst/>
            <a:cxnLst/>
            <a:rect l="l" t="t" r="r" b="b"/>
            <a:pathLst>
              <a:path w="1232" h="1073" extrusionOk="0">
                <a:moveTo>
                  <a:pt x="1" y="0"/>
                </a:moveTo>
                <a:lnTo>
                  <a:pt x="1" y="1073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1874089" y="2877527"/>
            <a:ext cx="92463" cy="80596"/>
          </a:xfrm>
          <a:custGeom>
            <a:avLst/>
            <a:gdLst/>
            <a:ahLst/>
            <a:cxnLst/>
            <a:rect l="l" t="t" r="r" b="b"/>
            <a:pathLst>
              <a:path w="1231" h="1073" extrusionOk="0">
                <a:moveTo>
                  <a:pt x="0" y="0"/>
                </a:moveTo>
                <a:lnTo>
                  <a:pt x="0" y="1073"/>
                </a:lnTo>
                <a:lnTo>
                  <a:pt x="1230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1485830" y="2976450"/>
            <a:ext cx="92539" cy="80521"/>
          </a:xfrm>
          <a:custGeom>
            <a:avLst/>
            <a:gdLst/>
            <a:ahLst/>
            <a:cxnLst/>
            <a:rect l="l" t="t" r="r" b="b"/>
            <a:pathLst>
              <a:path w="1232" h="1072" extrusionOk="0">
                <a:moveTo>
                  <a:pt x="0" y="0"/>
                </a:moveTo>
                <a:lnTo>
                  <a:pt x="0" y="1071"/>
                </a:lnTo>
                <a:lnTo>
                  <a:pt x="1231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1679847" y="2976450"/>
            <a:ext cx="92539" cy="80521"/>
          </a:xfrm>
          <a:custGeom>
            <a:avLst/>
            <a:gdLst/>
            <a:ahLst/>
            <a:cxnLst/>
            <a:rect l="l" t="t" r="r" b="b"/>
            <a:pathLst>
              <a:path w="1232" h="1072" extrusionOk="0">
                <a:moveTo>
                  <a:pt x="1" y="0"/>
                </a:moveTo>
                <a:lnTo>
                  <a:pt x="1" y="1071"/>
                </a:lnTo>
                <a:lnTo>
                  <a:pt x="1232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1874089" y="2976450"/>
            <a:ext cx="92463" cy="80521"/>
          </a:xfrm>
          <a:custGeom>
            <a:avLst/>
            <a:gdLst/>
            <a:ahLst/>
            <a:cxnLst/>
            <a:rect l="l" t="t" r="r" b="b"/>
            <a:pathLst>
              <a:path w="1231" h="1072" extrusionOk="0">
                <a:moveTo>
                  <a:pt x="0" y="0"/>
                </a:moveTo>
                <a:lnTo>
                  <a:pt x="0" y="1071"/>
                </a:lnTo>
                <a:lnTo>
                  <a:pt x="1230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2487238" y="3039018"/>
            <a:ext cx="300225" cy="299624"/>
          </a:xfrm>
          <a:custGeom>
            <a:avLst/>
            <a:gdLst/>
            <a:ahLst/>
            <a:cxnLst/>
            <a:rect l="l" t="t" r="r" b="b"/>
            <a:pathLst>
              <a:path w="3997" h="3989" extrusionOk="0">
                <a:moveTo>
                  <a:pt x="0" y="0"/>
                </a:moveTo>
                <a:lnTo>
                  <a:pt x="0" y="3988"/>
                </a:lnTo>
                <a:lnTo>
                  <a:pt x="3997" y="3988"/>
                </a:lnTo>
                <a:lnTo>
                  <a:pt x="39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2511274" y="3062378"/>
            <a:ext cx="252303" cy="276339"/>
          </a:xfrm>
          <a:custGeom>
            <a:avLst/>
            <a:gdLst/>
            <a:ahLst/>
            <a:cxnLst/>
            <a:rect l="l" t="t" r="r" b="b"/>
            <a:pathLst>
              <a:path w="3359" h="3679" extrusionOk="0">
                <a:moveTo>
                  <a:pt x="1" y="0"/>
                </a:moveTo>
                <a:lnTo>
                  <a:pt x="1" y="3678"/>
                </a:lnTo>
                <a:lnTo>
                  <a:pt x="3359" y="3678"/>
                </a:lnTo>
                <a:lnTo>
                  <a:pt x="33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2627699" y="3055243"/>
            <a:ext cx="19379" cy="283475"/>
          </a:xfrm>
          <a:custGeom>
            <a:avLst/>
            <a:gdLst/>
            <a:ahLst/>
            <a:cxnLst/>
            <a:rect l="l" t="t" r="r" b="b"/>
            <a:pathLst>
              <a:path w="258" h="3774" extrusionOk="0">
                <a:moveTo>
                  <a:pt x="1" y="1"/>
                </a:moveTo>
                <a:lnTo>
                  <a:pt x="1" y="3773"/>
                </a:lnTo>
                <a:lnTo>
                  <a:pt x="258" y="3773"/>
                </a:lnTo>
                <a:lnTo>
                  <a:pt x="258" y="1"/>
                </a:lnTo>
                <a:close/>
              </a:path>
            </a:pathLst>
          </a:custGeom>
          <a:solidFill>
            <a:srgbClr val="3289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2511274" y="3062378"/>
            <a:ext cx="116124" cy="276114"/>
          </a:xfrm>
          <a:custGeom>
            <a:avLst/>
            <a:gdLst/>
            <a:ahLst/>
            <a:cxnLst/>
            <a:rect l="l" t="t" r="r" b="b"/>
            <a:pathLst>
              <a:path w="1546" h="3676" extrusionOk="0">
                <a:moveTo>
                  <a:pt x="1" y="0"/>
                </a:moveTo>
                <a:lnTo>
                  <a:pt x="1" y="3675"/>
                </a:lnTo>
                <a:lnTo>
                  <a:pt x="154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2647003" y="3062378"/>
            <a:ext cx="116199" cy="276114"/>
          </a:xfrm>
          <a:custGeom>
            <a:avLst/>
            <a:gdLst/>
            <a:ahLst/>
            <a:cxnLst/>
            <a:rect l="l" t="t" r="r" b="b"/>
            <a:pathLst>
              <a:path w="1547" h="3676" extrusionOk="0">
                <a:moveTo>
                  <a:pt x="1" y="0"/>
                </a:moveTo>
                <a:lnTo>
                  <a:pt x="1" y="3675"/>
                </a:lnTo>
                <a:lnTo>
                  <a:pt x="154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/>
          <p:nvPr/>
        </p:nvSpPr>
        <p:spPr>
          <a:xfrm>
            <a:off x="2416556" y="2028985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/>
          <p:nvPr/>
        </p:nvSpPr>
        <p:spPr>
          <a:xfrm>
            <a:off x="2416556" y="2028985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536362" y="2028985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"/>
          <p:cNvSpPr/>
          <p:nvPr/>
        </p:nvSpPr>
        <p:spPr>
          <a:xfrm>
            <a:off x="2536362" y="2028985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2656017" y="2028985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2656092" y="2028985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/>
          <p:nvPr/>
        </p:nvSpPr>
        <p:spPr>
          <a:xfrm>
            <a:off x="2775822" y="2028985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0"/>
                </a:moveTo>
                <a:lnTo>
                  <a:pt x="1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>
            <a:off x="2775822" y="2028985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0"/>
                </a:moveTo>
                <a:lnTo>
                  <a:pt x="1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"/>
          <p:cNvSpPr/>
          <p:nvPr/>
        </p:nvSpPr>
        <p:spPr>
          <a:xfrm>
            <a:off x="2416556" y="214571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2416556" y="214571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>
            <a:off x="2536362" y="214571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2536362" y="214571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2656017" y="2145710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2656092" y="214571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>
            <a:off x="2775822" y="2145710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0"/>
                </a:moveTo>
                <a:lnTo>
                  <a:pt x="1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775822" y="2145710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0"/>
                </a:moveTo>
                <a:lnTo>
                  <a:pt x="1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>
            <a:off x="2416556" y="2262434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2416556" y="2262434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>
            <a:off x="2536362" y="2262434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6" y="1097"/>
                </a:lnTo>
                <a:lnTo>
                  <a:pt x="10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2536362" y="2262434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>
            <a:off x="2656017" y="2262434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1"/>
                </a:moveTo>
                <a:lnTo>
                  <a:pt x="0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2656092" y="2262434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2775822" y="2262434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1"/>
                </a:moveTo>
                <a:lnTo>
                  <a:pt x="1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2775822" y="2262434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1"/>
                </a:moveTo>
                <a:lnTo>
                  <a:pt x="1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2416556" y="2379083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2416556" y="2379083"/>
            <a:ext cx="82398" cy="82474"/>
          </a:xfrm>
          <a:custGeom>
            <a:avLst/>
            <a:gdLst/>
            <a:ahLst/>
            <a:cxnLst/>
            <a:rect l="l" t="t" r="r" b="b"/>
            <a:pathLst>
              <a:path w="1097" h="1098" extrusionOk="0">
                <a:moveTo>
                  <a:pt x="0" y="1"/>
                </a:moveTo>
                <a:lnTo>
                  <a:pt x="0" y="1098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>
            <a:off x="2536362" y="2379083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6" y="1097"/>
                </a:lnTo>
                <a:lnTo>
                  <a:pt x="10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>
            <a:off x="2536362" y="2379083"/>
            <a:ext cx="82398" cy="82474"/>
          </a:xfrm>
          <a:custGeom>
            <a:avLst/>
            <a:gdLst/>
            <a:ahLst/>
            <a:cxnLst/>
            <a:rect l="l" t="t" r="r" b="b"/>
            <a:pathLst>
              <a:path w="1097" h="1098" extrusionOk="0">
                <a:moveTo>
                  <a:pt x="0" y="1"/>
                </a:moveTo>
                <a:lnTo>
                  <a:pt x="0" y="1098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2656017" y="2379083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1"/>
                </a:moveTo>
                <a:lnTo>
                  <a:pt x="0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>
            <a:off x="2656092" y="2379083"/>
            <a:ext cx="82398" cy="82474"/>
          </a:xfrm>
          <a:custGeom>
            <a:avLst/>
            <a:gdLst/>
            <a:ahLst/>
            <a:cxnLst/>
            <a:rect l="l" t="t" r="r" b="b"/>
            <a:pathLst>
              <a:path w="1097" h="1098" extrusionOk="0">
                <a:moveTo>
                  <a:pt x="0" y="1"/>
                </a:moveTo>
                <a:lnTo>
                  <a:pt x="0" y="1098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2775822" y="2379083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1"/>
                </a:moveTo>
                <a:lnTo>
                  <a:pt x="1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/>
          <p:nvPr/>
        </p:nvSpPr>
        <p:spPr>
          <a:xfrm>
            <a:off x="2775822" y="2379083"/>
            <a:ext cx="82474" cy="82474"/>
          </a:xfrm>
          <a:custGeom>
            <a:avLst/>
            <a:gdLst/>
            <a:ahLst/>
            <a:cxnLst/>
            <a:rect l="l" t="t" r="r" b="b"/>
            <a:pathLst>
              <a:path w="1098" h="1098" extrusionOk="0">
                <a:moveTo>
                  <a:pt x="1" y="1"/>
                </a:moveTo>
                <a:lnTo>
                  <a:pt x="1" y="1098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2416556" y="2495882"/>
            <a:ext cx="82398" cy="82323"/>
          </a:xfrm>
          <a:custGeom>
            <a:avLst/>
            <a:gdLst/>
            <a:ahLst/>
            <a:cxnLst/>
            <a:rect l="l" t="t" r="r" b="b"/>
            <a:pathLst>
              <a:path w="1097" h="1096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2416556" y="2495882"/>
            <a:ext cx="82398" cy="82323"/>
          </a:xfrm>
          <a:custGeom>
            <a:avLst/>
            <a:gdLst/>
            <a:ahLst/>
            <a:cxnLst/>
            <a:rect l="l" t="t" r="r" b="b"/>
            <a:pathLst>
              <a:path w="1097" h="1096" extrusionOk="0">
                <a:moveTo>
                  <a:pt x="0" y="0"/>
                </a:moveTo>
                <a:lnTo>
                  <a:pt x="0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2536362" y="2495882"/>
            <a:ext cx="82398" cy="82323"/>
          </a:xfrm>
          <a:custGeom>
            <a:avLst/>
            <a:gdLst/>
            <a:ahLst/>
            <a:cxnLst/>
            <a:rect l="l" t="t" r="r" b="b"/>
            <a:pathLst>
              <a:path w="1097" h="1096" extrusionOk="0">
                <a:moveTo>
                  <a:pt x="0" y="0"/>
                </a:moveTo>
                <a:lnTo>
                  <a:pt x="0" y="1096"/>
                </a:lnTo>
                <a:lnTo>
                  <a:pt x="1096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2536362" y="2495882"/>
            <a:ext cx="82398" cy="82323"/>
          </a:xfrm>
          <a:custGeom>
            <a:avLst/>
            <a:gdLst/>
            <a:ahLst/>
            <a:cxnLst/>
            <a:rect l="l" t="t" r="r" b="b"/>
            <a:pathLst>
              <a:path w="1097" h="1096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2656017" y="2495882"/>
            <a:ext cx="82474" cy="82323"/>
          </a:xfrm>
          <a:custGeom>
            <a:avLst/>
            <a:gdLst/>
            <a:ahLst/>
            <a:cxnLst/>
            <a:rect l="l" t="t" r="r" b="b"/>
            <a:pathLst>
              <a:path w="1098" h="1096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2656092" y="2495882"/>
            <a:ext cx="82398" cy="82323"/>
          </a:xfrm>
          <a:custGeom>
            <a:avLst/>
            <a:gdLst/>
            <a:ahLst/>
            <a:cxnLst/>
            <a:rect l="l" t="t" r="r" b="b"/>
            <a:pathLst>
              <a:path w="1097" h="1096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2775822" y="2495882"/>
            <a:ext cx="82474" cy="82323"/>
          </a:xfrm>
          <a:custGeom>
            <a:avLst/>
            <a:gdLst/>
            <a:ahLst/>
            <a:cxnLst/>
            <a:rect l="l" t="t" r="r" b="b"/>
            <a:pathLst>
              <a:path w="1098" h="1096" extrusionOk="0">
                <a:moveTo>
                  <a:pt x="1" y="0"/>
                </a:moveTo>
                <a:lnTo>
                  <a:pt x="1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2775822" y="2495882"/>
            <a:ext cx="82474" cy="82323"/>
          </a:xfrm>
          <a:custGeom>
            <a:avLst/>
            <a:gdLst/>
            <a:ahLst/>
            <a:cxnLst/>
            <a:rect l="l" t="t" r="r" b="b"/>
            <a:pathLst>
              <a:path w="1098" h="1096" extrusionOk="0">
                <a:moveTo>
                  <a:pt x="1" y="0"/>
                </a:moveTo>
                <a:lnTo>
                  <a:pt x="1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2416556" y="2612607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2416556" y="2612607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2536362" y="2612607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536362" y="2612607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656017" y="2612607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0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656092" y="2612607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0"/>
                </a:moveTo>
                <a:lnTo>
                  <a:pt x="0" y="1096"/>
                </a:lnTo>
                <a:lnTo>
                  <a:pt x="1096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75822" y="2612607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0"/>
                </a:moveTo>
                <a:lnTo>
                  <a:pt x="1" y="1096"/>
                </a:lnTo>
                <a:lnTo>
                  <a:pt x="1097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775822" y="2612607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0"/>
                </a:moveTo>
                <a:lnTo>
                  <a:pt x="1" y="1096"/>
                </a:lnTo>
                <a:lnTo>
                  <a:pt x="1097" y="0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"/>
          <p:cNvSpPr/>
          <p:nvPr/>
        </p:nvSpPr>
        <p:spPr>
          <a:xfrm>
            <a:off x="2416556" y="2729331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>
            <a:off x="2416556" y="2729331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6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"/>
          <p:cNvSpPr/>
          <p:nvPr/>
        </p:nvSpPr>
        <p:spPr>
          <a:xfrm>
            <a:off x="2536362" y="2729331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6"/>
                </a:lnTo>
                <a:lnTo>
                  <a:pt x="1096" y="1096"/>
                </a:lnTo>
                <a:lnTo>
                  <a:pt x="10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>
            <a:off x="2536362" y="2729331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6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2656017" y="2729331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1"/>
                </a:moveTo>
                <a:lnTo>
                  <a:pt x="0" y="1096"/>
                </a:lnTo>
                <a:lnTo>
                  <a:pt x="1097" y="1096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2656092" y="2729331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6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2775822" y="2729331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1"/>
                </a:moveTo>
                <a:lnTo>
                  <a:pt x="1" y="1096"/>
                </a:lnTo>
                <a:lnTo>
                  <a:pt x="1097" y="1096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>
            <a:off x="2775822" y="2729331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1"/>
                </a:moveTo>
                <a:lnTo>
                  <a:pt x="1" y="1096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2416556" y="284598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/>
          <p:nvPr/>
        </p:nvSpPr>
        <p:spPr>
          <a:xfrm>
            <a:off x="2416556" y="2845980"/>
            <a:ext cx="82398" cy="82474"/>
          </a:xfrm>
          <a:custGeom>
            <a:avLst/>
            <a:gdLst/>
            <a:ahLst/>
            <a:cxnLst/>
            <a:rect l="l" t="t" r="r" b="b"/>
            <a:pathLst>
              <a:path w="1097" h="1098" extrusionOk="0">
                <a:moveTo>
                  <a:pt x="0" y="1"/>
                </a:moveTo>
                <a:lnTo>
                  <a:pt x="0" y="1098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2536362" y="2845980"/>
            <a:ext cx="82398" cy="82398"/>
          </a:xfrm>
          <a:custGeom>
            <a:avLst/>
            <a:gdLst/>
            <a:ahLst/>
            <a:cxnLst/>
            <a:rect l="l" t="t" r="r" b="b"/>
            <a:pathLst>
              <a:path w="1097" h="1097" extrusionOk="0">
                <a:moveTo>
                  <a:pt x="0" y="1"/>
                </a:moveTo>
                <a:lnTo>
                  <a:pt x="0" y="1097"/>
                </a:lnTo>
                <a:lnTo>
                  <a:pt x="1096" y="1097"/>
                </a:lnTo>
                <a:lnTo>
                  <a:pt x="10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>
            <a:off x="2536362" y="2845980"/>
            <a:ext cx="82398" cy="82474"/>
          </a:xfrm>
          <a:custGeom>
            <a:avLst/>
            <a:gdLst/>
            <a:ahLst/>
            <a:cxnLst/>
            <a:rect l="l" t="t" r="r" b="b"/>
            <a:pathLst>
              <a:path w="1097" h="1098" extrusionOk="0">
                <a:moveTo>
                  <a:pt x="0" y="1"/>
                </a:moveTo>
                <a:lnTo>
                  <a:pt x="0" y="1098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2656017" y="2845980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0" y="1"/>
                </a:moveTo>
                <a:lnTo>
                  <a:pt x="0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2656092" y="2845980"/>
            <a:ext cx="82398" cy="82474"/>
          </a:xfrm>
          <a:custGeom>
            <a:avLst/>
            <a:gdLst/>
            <a:ahLst/>
            <a:cxnLst/>
            <a:rect l="l" t="t" r="r" b="b"/>
            <a:pathLst>
              <a:path w="1097" h="1098" extrusionOk="0">
                <a:moveTo>
                  <a:pt x="0" y="1"/>
                </a:moveTo>
                <a:lnTo>
                  <a:pt x="0" y="1098"/>
                </a:lnTo>
                <a:lnTo>
                  <a:pt x="1096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2775822" y="2845980"/>
            <a:ext cx="82474" cy="82398"/>
          </a:xfrm>
          <a:custGeom>
            <a:avLst/>
            <a:gdLst/>
            <a:ahLst/>
            <a:cxnLst/>
            <a:rect l="l" t="t" r="r" b="b"/>
            <a:pathLst>
              <a:path w="1098" h="1097" extrusionOk="0">
                <a:moveTo>
                  <a:pt x="1" y="1"/>
                </a:moveTo>
                <a:lnTo>
                  <a:pt x="1" y="1097"/>
                </a:lnTo>
                <a:lnTo>
                  <a:pt x="1097" y="1097"/>
                </a:lnTo>
                <a:lnTo>
                  <a:pt x="10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2775822" y="2845980"/>
            <a:ext cx="82474" cy="82474"/>
          </a:xfrm>
          <a:custGeom>
            <a:avLst/>
            <a:gdLst/>
            <a:ahLst/>
            <a:cxnLst/>
            <a:rect l="l" t="t" r="r" b="b"/>
            <a:pathLst>
              <a:path w="1098" h="1098" extrusionOk="0">
                <a:moveTo>
                  <a:pt x="1" y="1"/>
                </a:moveTo>
                <a:lnTo>
                  <a:pt x="1" y="1098"/>
                </a:lnTo>
                <a:lnTo>
                  <a:pt x="1097" y="1"/>
                </a:lnTo>
                <a:close/>
              </a:path>
            </a:pathLst>
          </a:custGeom>
          <a:solidFill>
            <a:srgbClr val="E1F6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680767" y="3478274"/>
            <a:ext cx="3912610" cy="58663"/>
          </a:xfrm>
          <a:custGeom>
            <a:avLst/>
            <a:gdLst/>
            <a:ahLst/>
            <a:cxnLst/>
            <a:rect l="l" t="t" r="r" b="b"/>
            <a:pathLst>
              <a:path w="52090" h="781" extrusionOk="0">
                <a:moveTo>
                  <a:pt x="0" y="1"/>
                </a:moveTo>
                <a:cubicBezTo>
                  <a:pt x="121" y="262"/>
                  <a:pt x="246" y="522"/>
                  <a:pt x="374" y="780"/>
                </a:cubicBezTo>
                <a:lnTo>
                  <a:pt x="51716" y="780"/>
                </a:lnTo>
                <a:cubicBezTo>
                  <a:pt x="51844" y="522"/>
                  <a:pt x="51970" y="262"/>
                  <a:pt x="52090" y="1"/>
                </a:cubicBez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"/>
          <p:cNvSpPr/>
          <p:nvPr/>
        </p:nvSpPr>
        <p:spPr>
          <a:xfrm>
            <a:off x="790883" y="3687311"/>
            <a:ext cx="3692380" cy="67151"/>
          </a:xfrm>
          <a:custGeom>
            <a:avLst/>
            <a:gdLst/>
            <a:ahLst/>
            <a:cxnLst/>
            <a:rect l="l" t="t" r="r" b="b"/>
            <a:pathLst>
              <a:path w="49158" h="894" extrusionOk="0">
                <a:moveTo>
                  <a:pt x="1" y="1"/>
                </a:moveTo>
                <a:cubicBezTo>
                  <a:pt x="181" y="302"/>
                  <a:pt x="366" y="600"/>
                  <a:pt x="558" y="894"/>
                </a:cubicBezTo>
                <a:lnTo>
                  <a:pt x="48602" y="894"/>
                </a:lnTo>
                <a:cubicBezTo>
                  <a:pt x="48792" y="599"/>
                  <a:pt x="48978" y="300"/>
                  <a:pt x="49158" y="1"/>
                </a:cubicBez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"/>
          <p:cNvSpPr/>
          <p:nvPr/>
        </p:nvSpPr>
        <p:spPr>
          <a:xfrm>
            <a:off x="1207160" y="4190938"/>
            <a:ext cx="2860059" cy="42964"/>
          </a:xfrm>
          <a:custGeom>
            <a:avLst/>
            <a:gdLst/>
            <a:ahLst/>
            <a:cxnLst/>
            <a:rect l="l" t="t" r="r" b="b"/>
            <a:pathLst>
              <a:path w="38077" h="572" extrusionOk="0">
                <a:moveTo>
                  <a:pt x="0" y="1"/>
                </a:moveTo>
                <a:cubicBezTo>
                  <a:pt x="218" y="194"/>
                  <a:pt x="438" y="384"/>
                  <a:pt x="660" y="572"/>
                </a:cubicBezTo>
                <a:lnTo>
                  <a:pt x="37416" y="572"/>
                </a:lnTo>
                <a:cubicBezTo>
                  <a:pt x="37638" y="384"/>
                  <a:pt x="37858" y="194"/>
                  <a:pt x="38076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1181922" y="3927069"/>
            <a:ext cx="545167" cy="37406"/>
          </a:xfrm>
          <a:custGeom>
            <a:avLst/>
            <a:gdLst/>
            <a:ahLst/>
            <a:cxnLst/>
            <a:rect l="l" t="t" r="r" b="b"/>
            <a:pathLst>
              <a:path w="7258" h="498" extrusionOk="0">
                <a:moveTo>
                  <a:pt x="249" y="1"/>
                </a:moveTo>
                <a:cubicBezTo>
                  <a:pt x="112" y="1"/>
                  <a:pt x="1" y="111"/>
                  <a:pt x="1" y="249"/>
                </a:cubicBezTo>
                <a:cubicBezTo>
                  <a:pt x="1" y="386"/>
                  <a:pt x="112" y="497"/>
                  <a:pt x="249" y="497"/>
                </a:cubicBezTo>
                <a:lnTo>
                  <a:pt x="7008" y="497"/>
                </a:lnTo>
                <a:cubicBezTo>
                  <a:pt x="7146" y="497"/>
                  <a:pt x="7257" y="386"/>
                  <a:pt x="7257" y="249"/>
                </a:cubicBezTo>
                <a:cubicBezTo>
                  <a:pt x="7257" y="111"/>
                  <a:pt x="7146" y="1"/>
                  <a:pt x="7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1970309" y="3927069"/>
            <a:ext cx="545016" cy="37406"/>
          </a:xfrm>
          <a:custGeom>
            <a:avLst/>
            <a:gdLst/>
            <a:ahLst/>
            <a:cxnLst/>
            <a:rect l="l" t="t" r="r" b="b"/>
            <a:pathLst>
              <a:path w="7256" h="498" extrusionOk="0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7"/>
                  <a:pt x="249" y="497"/>
                </a:cubicBezTo>
                <a:lnTo>
                  <a:pt x="7008" y="497"/>
                </a:lnTo>
                <a:cubicBezTo>
                  <a:pt x="7145" y="497"/>
                  <a:pt x="7256" y="386"/>
                  <a:pt x="7256" y="249"/>
                </a:cubicBezTo>
                <a:cubicBezTo>
                  <a:pt x="7256" y="111"/>
                  <a:pt x="7146" y="1"/>
                  <a:pt x="7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2758772" y="3927069"/>
            <a:ext cx="545016" cy="37406"/>
          </a:xfrm>
          <a:custGeom>
            <a:avLst/>
            <a:gdLst/>
            <a:ahLst/>
            <a:cxnLst/>
            <a:rect l="l" t="t" r="r" b="b"/>
            <a:pathLst>
              <a:path w="7256" h="498" extrusionOk="0">
                <a:moveTo>
                  <a:pt x="248" y="1"/>
                </a:moveTo>
                <a:cubicBezTo>
                  <a:pt x="111" y="1"/>
                  <a:pt x="0" y="111"/>
                  <a:pt x="0" y="249"/>
                </a:cubicBezTo>
                <a:cubicBezTo>
                  <a:pt x="0" y="386"/>
                  <a:pt x="112" y="497"/>
                  <a:pt x="248" y="497"/>
                </a:cubicBezTo>
                <a:lnTo>
                  <a:pt x="7008" y="497"/>
                </a:lnTo>
                <a:cubicBezTo>
                  <a:pt x="7144" y="497"/>
                  <a:pt x="7256" y="386"/>
                  <a:pt x="7256" y="249"/>
                </a:cubicBezTo>
                <a:cubicBezTo>
                  <a:pt x="7256" y="111"/>
                  <a:pt x="7144" y="1"/>
                  <a:pt x="7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3547084" y="3927069"/>
            <a:ext cx="545091" cy="37406"/>
          </a:xfrm>
          <a:custGeom>
            <a:avLst/>
            <a:gdLst/>
            <a:ahLst/>
            <a:cxnLst/>
            <a:rect l="l" t="t" r="r" b="b"/>
            <a:pathLst>
              <a:path w="7257" h="498" extrusionOk="0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7"/>
                  <a:pt x="249" y="497"/>
                </a:cubicBezTo>
                <a:lnTo>
                  <a:pt x="7008" y="497"/>
                </a:lnTo>
                <a:cubicBezTo>
                  <a:pt x="7145" y="497"/>
                  <a:pt x="7257" y="386"/>
                  <a:pt x="7257" y="249"/>
                </a:cubicBezTo>
                <a:cubicBezTo>
                  <a:pt x="7257" y="111"/>
                  <a:pt x="7146" y="1"/>
                  <a:pt x="7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3547234" y="4460441"/>
            <a:ext cx="143840" cy="37331"/>
          </a:xfrm>
          <a:custGeom>
            <a:avLst/>
            <a:gdLst/>
            <a:ahLst/>
            <a:cxnLst/>
            <a:rect l="l" t="t" r="r" b="b"/>
            <a:pathLst>
              <a:path w="1915" h="497" extrusionOk="0">
                <a:moveTo>
                  <a:pt x="248" y="1"/>
                </a:moveTo>
                <a:cubicBezTo>
                  <a:pt x="111" y="1"/>
                  <a:pt x="0" y="111"/>
                  <a:pt x="0" y="249"/>
                </a:cubicBezTo>
                <a:cubicBezTo>
                  <a:pt x="0" y="386"/>
                  <a:pt x="111" y="496"/>
                  <a:pt x="248" y="496"/>
                </a:cubicBezTo>
                <a:lnTo>
                  <a:pt x="999" y="496"/>
                </a:lnTo>
                <a:cubicBezTo>
                  <a:pt x="1307" y="337"/>
                  <a:pt x="1613" y="172"/>
                  <a:pt x="1915" y="2"/>
                </a:cubicBezTo>
                <a:lnTo>
                  <a:pt x="248" y="2"/>
                </a:lnTo>
                <a:lnTo>
                  <a:pt x="2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2758772" y="4460291"/>
            <a:ext cx="545016" cy="37406"/>
          </a:xfrm>
          <a:custGeom>
            <a:avLst/>
            <a:gdLst/>
            <a:ahLst/>
            <a:cxnLst/>
            <a:rect l="l" t="t" r="r" b="b"/>
            <a:pathLst>
              <a:path w="7256" h="498" extrusionOk="0">
                <a:moveTo>
                  <a:pt x="248" y="1"/>
                </a:moveTo>
                <a:cubicBezTo>
                  <a:pt x="112" y="1"/>
                  <a:pt x="0" y="112"/>
                  <a:pt x="0" y="249"/>
                </a:cubicBezTo>
                <a:cubicBezTo>
                  <a:pt x="0" y="387"/>
                  <a:pt x="111" y="497"/>
                  <a:pt x="248" y="497"/>
                </a:cubicBezTo>
                <a:lnTo>
                  <a:pt x="7008" y="497"/>
                </a:lnTo>
                <a:cubicBezTo>
                  <a:pt x="7144" y="497"/>
                  <a:pt x="7256" y="387"/>
                  <a:pt x="7256" y="249"/>
                </a:cubicBezTo>
                <a:cubicBezTo>
                  <a:pt x="7256" y="112"/>
                  <a:pt x="7144" y="1"/>
                  <a:pt x="7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1583176" y="4460291"/>
            <a:ext cx="143916" cy="37331"/>
          </a:xfrm>
          <a:custGeom>
            <a:avLst/>
            <a:gdLst/>
            <a:ahLst/>
            <a:cxnLst/>
            <a:rect l="l" t="t" r="r" b="b"/>
            <a:pathLst>
              <a:path w="1916" h="497" extrusionOk="0">
                <a:moveTo>
                  <a:pt x="1" y="1"/>
                </a:moveTo>
                <a:cubicBezTo>
                  <a:pt x="301" y="172"/>
                  <a:pt x="607" y="336"/>
                  <a:pt x="915" y="496"/>
                </a:cubicBezTo>
                <a:lnTo>
                  <a:pt x="1666" y="496"/>
                </a:lnTo>
                <a:cubicBezTo>
                  <a:pt x="1667" y="496"/>
                  <a:pt x="1668" y="496"/>
                  <a:pt x="1668" y="496"/>
                </a:cubicBezTo>
                <a:cubicBezTo>
                  <a:pt x="1805" y="496"/>
                  <a:pt x="1915" y="386"/>
                  <a:pt x="1915" y="249"/>
                </a:cubicBezTo>
                <a:cubicBezTo>
                  <a:pt x="1915" y="112"/>
                  <a:pt x="1804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1970384" y="4460441"/>
            <a:ext cx="545091" cy="37331"/>
          </a:xfrm>
          <a:custGeom>
            <a:avLst/>
            <a:gdLst/>
            <a:ahLst/>
            <a:cxnLst/>
            <a:rect l="l" t="t" r="r" b="b"/>
            <a:pathLst>
              <a:path w="7257" h="497" extrusionOk="0">
                <a:moveTo>
                  <a:pt x="249" y="1"/>
                </a:moveTo>
                <a:cubicBezTo>
                  <a:pt x="112" y="1"/>
                  <a:pt x="0" y="111"/>
                  <a:pt x="0" y="249"/>
                </a:cubicBezTo>
                <a:cubicBezTo>
                  <a:pt x="0" y="386"/>
                  <a:pt x="112" y="496"/>
                  <a:pt x="249" y="496"/>
                </a:cubicBezTo>
                <a:lnTo>
                  <a:pt x="7008" y="496"/>
                </a:lnTo>
                <a:cubicBezTo>
                  <a:pt x="7145" y="496"/>
                  <a:pt x="7257" y="386"/>
                  <a:pt x="7257" y="249"/>
                </a:cubicBezTo>
                <a:cubicBezTo>
                  <a:pt x="7255" y="110"/>
                  <a:pt x="7145" y="1"/>
                  <a:pt x="7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858935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0" y="0"/>
                </a:moveTo>
                <a:lnTo>
                  <a:pt x="0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1154055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0" y="0"/>
                </a:moveTo>
                <a:lnTo>
                  <a:pt x="0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1449174" y="3520187"/>
            <a:ext cx="14872" cy="183875"/>
          </a:xfrm>
          <a:custGeom>
            <a:avLst/>
            <a:gdLst/>
            <a:ahLst/>
            <a:cxnLst/>
            <a:rect l="l" t="t" r="r" b="b"/>
            <a:pathLst>
              <a:path w="198" h="2448" extrusionOk="0">
                <a:moveTo>
                  <a:pt x="0" y="0"/>
                </a:moveTo>
                <a:lnTo>
                  <a:pt x="0" y="2448"/>
                </a:lnTo>
                <a:lnTo>
                  <a:pt x="198" y="2448"/>
                </a:lnTo>
                <a:lnTo>
                  <a:pt x="198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1744294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0" y="0"/>
                </a:moveTo>
                <a:lnTo>
                  <a:pt x="0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2039413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0" y="0"/>
                </a:moveTo>
                <a:lnTo>
                  <a:pt x="0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2334533" y="3520187"/>
            <a:ext cx="14872" cy="183875"/>
          </a:xfrm>
          <a:custGeom>
            <a:avLst/>
            <a:gdLst/>
            <a:ahLst/>
            <a:cxnLst/>
            <a:rect l="l" t="t" r="r" b="b"/>
            <a:pathLst>
              <a:path w="198" h="2448" extrusionOk="0">
                <a:moveTo>
                  <a:pt x="0" y="0"/>
                </a:moveTo>
                <a:lnTo>
                  <a:pt x="0" y="2448"/>
                </a:lnTo>
                <a:lnTo>
                  <a:pt x="198" y="2448"/>
                </a:lnTo>
                <a:lnTo>
                  <a:pt x="198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629652" y="3520187"/>
            <a:ext cx="14872" cy="183875"/>
          </a:xfrm>
          <a:custGeom>
            <a:avLst/>
            <a:gdLst/>
            <a:ahLst/>
            <a:cxnLst/>
            <a:rect l="l" t="t" r="r" b="b"/>
            <a:pathLst>
              <a:path w="198" h="2448" extrusionOk="0">
                <a:moveTo>
                  <a:pt x="0" y="0"/>
                </a:moveTo>
                <a:lnTo>
                  <a:pt x="0" y="2448"/>
                </a:lnTo>
                <a:lnTo>
                  <a:pt x="198" y="2448"/>
                </a:lnTo>
                <a:lnTo>
                  <a:pt x="198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924772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0" y="0"/>
                </a:moveTo>
                <a:lnTo>
                  <a:pt x="0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3219891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0" y="0"/>
                </a:moveTo>
                <a:lnTo>
                  <a:pt x="0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3515011" y="3520187"/>
            <a:ext cx="15022" cy="183875"/>
          </a:xfrm>
          <a:custGeom>
            <a:avLst/>
            <a:gdLst/>
            <a:ahLst/>
            <a:cxnLst/>
            <a:rect l="l" t="t" r="r" b="b"/>
            <a:pathLst>
              <a:path w="200" h="2448" extrusionOk="0">
                <a:moveTo>
                  <a:pt x="1" y="0"/>
                </a:moveTo>
                <a:lnTo>
                  <a:pt x="1" y="2448"/>
                </a:lnTo>
                <a:lnTo>
                  <a:pt x="199" y="2448"/>
                </a:lnTo>
                <a:lnTo>
                  <a:pt x="199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810130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1" y="0"/>
                </a:moveTo>
                <a:lnTo>
                  <a:pt x="1" y="2448"/>
                </a:lnTo>
                <a:lnTo>
                  <a:pt x="198" y="2448"/>
                </a:lnTo>
                <a:lnTo>
                  <a:pt x="198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4105249" y="3520187"/>
            <a:ext cx="14947" cy="183875"/>
          </a:xfrm>
          <a:custGeom>
            <a:avLst/>
            <a:gdLst/>
            <a:ahLst/>
            <a:cxnLst/>
            <a:rect l="l" t="t" r="r" b="b"/>
            <a:pathLst>
              <a:path w="199" h="2448" extrusionOk="0">
                <a:moveTo>
                  <a:pt x="1" y="0"/>
                </a:moveTo>
                <a:lnTo>
                  <a:pt x="1" y="2448"/>
                </a:lnTo>
                <a:lnTo>
                  <a:pt x="198" y="2448"/>
                </a:lnTo>
                <a:lnTo>
                  <a:pt x="198" y="0"/>
                </a:lnTo>
                <a:close/>
              </a:path>
            </a:pathLst>
          </a:custGeom>
          <a:solidFill>
            <a:srgbClr val="8997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1395468" y="3189844"/>
            <a:ext cx="663093" cy="43866"/>
          </a:xfrm>
          <a:custGeom>
            <a:avLst/>
            <a:gdLst/>
            <a:ahLst/>
            <a:cxnLst/>
            <a:rect l="l" t="t" r="r" b="b"/>
            <a:pathLst>
              <a:path w="8828" h="584" extrusionOk="0">
                <a:moveTo>
                  <a:pt x="0" y="1"/>
                </a:moveTo>
                <a:lnTo>
                  <a:pt x="0" y="584"/>
                </a:lnTo>
                <a:lnTo>
                  <a:pt x="8827" y="584"/>
                </a:lnTo>
                <a:lnTo>
                  <a:pt x="88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3220717" y="3189844"/>
            <a:ext cx="663093" cy="43866"/>
          </a:xfrm>
          <a:custGeom>
            <a:avLst/>
            <a:gdLst/>
            <a:ahLst/>
            <a:cxnLst/>
            <a:rect l="l" t="t" r="r" b="b"/>
            <a:pathLst>
              <a:path w="8828" h="584" extrusionOk="0">
                <a:moveTo>
                  <a:pt x="1" y="1"/>
                </a:moveTo>
                <a:lnTo>
                  <a:pt x="1" y="584"/>
                </a:lnTo>
                <a:lnTo>
                  <a:pt x="8828" y="584"/>
                </a:lnTo>
                <a:lnTo>
                  <a:pt x="882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2960826" y="1199747"/>
            <a:ext cx="435127" cy="247120"/>
          </a:xfrm>
          <a:custGeom>
            <a:avLst/>
            <a:gdLst/>
            <a:ahLst/>
            <a:cxnLst/>
            <a:rect l="l" t="t" r="r" b="b"/>
            <a:pathLst>
              <a:path w="5793" h="3290" extrusionOk="0">
                <a:moveTo>
                  <a:pt x="3716" y="0"/>
                </a:moveTo>
                <a:cubicBezTo>
                  <a:pt x="3216" y="0"/>
                  <a:pt x="2783" y="281"/>
                  <a:pt x="2561" y="693"/>
                </a:cubicBezTo>
                <a:cubicBezTo>
                  <a:pt x="2454" y="651"/>
                  <a:pt x="2338" y="626"/>
                  <a:pt x="2216" y="626"/>
                </a:cubicBezTo>
                <a:cubicBezTo>
                  <a:pt x="1783" y="626"/>
                  <a:pt x="1418" y="916"/>
                  <a:pt x="1303" y="1312"/>
                </a:cubicBezTo>
                <a:cubicBezTo>
                  <a:pt x="1210" y="1283"/>
                  <a:pt x="1110" y="1268"/>
                  <a:pt x="1008" y="1268"/>
                </a:cubicBezTo>
                <a:cubicBezTo>
                  <a:pt x="452" y="1268"/>
                  <a:pt x="0" y="1720"/>
                  <a:pt x="2" y="2278"/>
                </a:cubicBezTo>
                <a:cubicBezTo>
                  <a:pt x="2" y="2836"/>
                  <a:pt x="453" y="3290"/>
                  <a:pt x="1009" y="3290"/>
                </a:cubicBezTo>
                <a:lnTo>
                  <a:pt x="4786" y="3290"/>
                </a:lnTo>
                <a:cubicBezTo>
                  <a:pt x="5341" y="3290"/>
                  <a:pt x="5793" y="2836"/>
                  <a:pt x="5793" y="2278"/>
                </a:cubicBezTo>
                <a:cubicBezTo>
                  <a:pt x="5793" y="1802"/>
                  <a:pt x="5465" y="1404"/>
                  <a:pt x="5024" y="1296"/>
                </a:cubicBezTo>
                <a:cubicBezTo>
                  <a:pt x="5015" y="579"/>
                  <a:pt x="4433" y="0"/>
                  <a:pt x="37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2B43B850-4C6D-5FE7-58BB-2B14A28C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69" y="12092"/>
            <a:ext cx="2819400" cy="16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33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I</a:t>
            </a:r>
            <a:r>
              <a:rPr lang="en-US" sz="4800" noProof="0" dirty="0" err="1"/>
              <a:t>ntroduction</a:t>
            </a:r>
            <a:endParaRPr sz="2800" b="1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55" name="Google Shape;1955;p33"/>
          <p:cNvSpPr/>
          <p:nvPr/>
        </p:nvSpPr>
        <p:spPr>
          <a:xfrm>
            <a:off x="4861282" y="1089908"/>
            <a:ext cx="11327" cy="1030"/>
          </a:xfrm>
          <a:custGeom>
            <a:avLst/>
            <a:gdLst/>
            <a:ahLst/>
            <a:cxnLst/>
            <a:rect l="l" t="t" r="r" b="b"/>
            <a:pathLst>
              <a:path w="55" h="5" extrusionOk="0">
                <a:moveTo>
                  <a:pt x="0" y="0"/>
                </a:moveTo>
                <a:cubicBezTo>
                  <a:pt x="19" y="0"/>
                  <a:pt x="37" y="1"/>
                  <a:pt x="55" y="5"/>
                </a:cubicBezTo>
                <a:lnTo>
                  <a:pt x="55" y="0"/>
                </a:lnTo>
                <a:close/>
              </a:path>
            </a:pathLst>
          </a:custGeom>
          <a:solidFill>
            <a:srgbClr val="998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33"/>
          <p:cNvSpPr/>
          <p:nvPr/>
        </p:nvSpPr>
        <p:spPr>
          <a:xfrm>
            <a:off x="4328707" y="1089908"/>
            <a:ext cx="11533" cy="1030"/>
          </a:xfrm>
          <a:custGeom>
            <a:avLst/>
            <a:gdLst/>
            <a:ahLst/>
            <a:cxnLst/>
            <a:rect l="l" t="t" r="r" b="b"/>
            <a:pathLst>
              <a:path w="56" h="5" extrusionOk="0">
                <a:moveTo>
                  <a:pt x="1" y="0"/>
                </a:moveTo>
                <a:lnTo>
                  <a:pt x="1" y="5"/>
                </a:lnTo>
                <a:cubicBezTo>
                  <a:pt x="19" y="1"/>
                  <a:pt x="36" y="0"/>
                  <a:pt x="56" y="0"/>
                </a:cubicBezTo>
                <a:close/>
              </a:path>
            </a:pathLst>
          </a:custGeom>
          <a:solidFill>
            <a:srgbClr val="998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7" name="Google Shape;1957;p33"/>
          <p:cNvGrpSpPr/>
          <p:nvPr/>
        </p:nvGrpSpPr>
        <p:grpSpPr>
          <a:xfrm>
            <a:off x="3895192" y="1090114"/>
            <a:ext cx="1411135" cy="3646888"/>
            <a:chOff x="3895192" y="1090114"/>
            <a:chExt cx="1411135" cy="3646888"/>
          </a:xfrm>
        </p:grpSpPr>
        <p:sp>
          <p:nvSpPr>
            <p:cNvPr id="1958" name="Google Shape;1958;p33"/>
            <p:cNvSpPr/>
            <p:nvPr/>
          </p:nvSpPr>
          <p:spPr>
            <a:xfrm>
              <a:off x="3995800" y="2304219"/>
              <a:ext cx="1202100" cy="1538700"/>
            </a:xfrm>
            <a:prstGeom prst="roundRect">
              <a:avLst>
                <a:gd name="adj" fmla="val 55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4199373" y="1579236"/>
              <a:ext cx="758084" cy="333425"/>
            </a:xfrm>
            <a:custGeom>
              <a:avLst/>
              <a:gdLst/>
              <a:ahLst/>
              <a:cxnLst/>
              <a:rect l="l" t="t" r="r" b="b"/>
              <a:pathLst>
                <a:path w="3681" h="1619" extrusionOk="0">
                  <a:moveTo>
                    <a:pt x="1051" y="0"/>
                  </a:moveTo>
                  <a:cubicBezTo>
                    <a:pt x="1008" y="0"/>
                    <a:pt x="971" y="25"/>
                    <a:pt x="955" y="65"/>
                  </a:cubicBezTo>
                  <a:lnTo>
                    <a:pt x="700" y="674"/>
                  </a:lnTo>
                  <a:cubicBezTo>
                    <a:pt x="688" y="704"/>
                    <a:pt x="658" y="724"/>
                    <a:pt x="625" y="724"/>
                  </a:cubicBezTo>
                  <a:lnTo>
                    <a:pt x="0" y="724"/>
                  </a:lnTo>
                  <a:lnTo>
                    <a:pt x="0" y="831"/>
                  </a:lnTo>
                  <a:lnTo>
                    <a:pt x="625" y="831"/>
                  </a:lnTo>
                  <a:cubicBezTo>
                    <a:pt x="701" y="831"/>
                    <a:pt x="770" y="786"/>
                    <a:pt x="800" y="715"/>
                  </a:cubicBezTo>
                  <a:lnTo>
                    <a:pt x="1050" y="107"/>
                  </a:lnTo>
                  <a:lnTo>
                    <a:pt x="1536" y="1547"/>
                  </a:lnTo>
                  <a:cubicBezTo>
                    <a:pt x="1550" y="1589"/>
                    <a:pt x="1588" y="1617"/>
                    <a:pt x="1633" y="1619"/>
                  </a:cubicBezTo>
                  <a:lnTo>
                    <a:pt x="1635" y="1619"/>
                  </a:lnTo>
                  <a:cubicBezTo>
                    <a:pt x="1679" y="1619"/>
                    <a:pt x="1717" y="1591"/>
                    <a:pt x="1733" y="1549"/>
                  </a:cubicBezTo>
                  <a:lnTo>
                    <a:pt x="2151" y="474"/>
                  </a:lnTo>
                  <a:lnTo>
                    <a:pt x="2428" y="1063"/>
                  </a:lnTo>
                  <a:cubicBezTo>
                    <a:pt x="2446" y="1101"/>
                    <a:pt x="2483" y="1124"/>
                    <a:pt x="2523" y="1124"/>
                  </a:cubicBezTo>
                  <a:cubicBezTo>
                    <a:pt x="2526" y="1124"/>
                    <a:pt x="2530" y="1124"/>
                    <a:pt x="2533" y="1124"/>
                  </a:cubicBezTo>
                  <a:cubicBezTo>
                    <a:pt x="2578" y="1120"/>
                    <a:pt x="2614" y="1088"/>
                    <a:pt x="2624" y="1044"/>
                  </a:cubicBezTo>
                  <a:lnTo>
                    <a:pt x="2824" y="207"/>
                  </a:lnTo>
                  <a:lnTo>
                    <a:pt x="2991" y="757"/>
                  </a:lnTo>
                  <a:cubicBezTo>
                    <a:pt x="3006" y="802"/>
                    <a:pt x="3046" y="832"/>
                    <a:pt x="3093" y="832"/>
                  </a:cubicBezTo>
                  <a:lnTo>
                    <a:pt x="3681" y="832"/>
                  </a:lnTo>
                  <a:lnTo>
                    <a:pt x="3681" y="725"/>
                  </a:lnTo>
                  <a:lnTo>
                    <a:pt x="3095" y="726"/>
                  </a:lnTo>
                  <a:lnTo>
                    <a:pt x="2929" y="174"/>
                  </a:lnTo>
                  <a:cubicBezTo>
                    <a:pt x="2916" y="130"/>
                    <a:pt x="2876" y="101"/>
                    <a:pt x="2829" y="101"/>
                  </a:cubicBezTo>
                  <a:lnTo>
                    <a:pt x="2826" y="101"/>
                  </a:lnTo>
                  <a:cubicBezTo>
                    <a:pt x="2778" y="102"/>
                    <a:pt x="2740" y="135"/>
                    <a:pt x="2727" y="181"/>
                  </a:cubicBezTo>
                  <a:lnTo>
                    <a:pt x="2527" y="1018"/>
                  </a:lnTo>
                  <a:lnTo>
                    <a:pt x="2249" y="429"/>
                  </a:lnTo>
                  <a:cubicBezTo>
                    <a:pt x="2231" y="392"/>
                    <a:pt x="2195" y="369"/>
                    <a:pt x="2154" y="369"/>
                  </a:cubicBezTo>
                  <a:cubicBezTo>
                    <a:pt x="2153" y="369"/>
                    <a:pt x="2152" y="369"/>
                    <a:pt x="2151" y="369"/>
                  </a:cubicBezTo>
                  <a:cubicBezTo>
                    <a:pt x="2108" y="371"/>
                    <a:pt x="2071" y="396"/>
                    <a:pt x="2056" y="435"/>
                  </a:cubicBezTo>
                  <a:lnTo>
                    <a:pt x="1638" y="1513"/>
                  </a:lnTo>
                  <a:lnTo>
                    <a:pt x="1152" y="72"/>
                  </a:lnTo>
                  <a:cubicBezTo>
                    <a:pt x="1138" y="30"/>
                    <a:pt x="1099" y="2"/>
                    <a:pt x="1056" y="0"/>
                  </a:cubicBezTo>
                  <a:cubicBezTo>
                    <a:pt x="1055" y="0"/>
                    <a:pt x="1053" y="0"/>
                    <a:pt x="1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4998853" y="1170227"/>
              <a:ext cx="306858" cy="732958"/>
            </a:xfrm>
            <a:custGeom>
              <a:avLst/>
              <a:gdLst/>
              <a:ahLst/>
              <a:cxnLst/>
              <a:rect l="l" t="t" r="r" b="b"/>
              <a:pathLst>
                <a:path w="1490" h="3559" extrusionOk="0">
                  <a:moveTo>
                    <a:pt x="0" y="0"/>
                  </a:moveTo>
                  <a:lnTo>
                    <a:pt x="0" y="272"/>
                  </a:lnTo>
                  <a:lnTo>
                    <a:pt x="872" y="272"/>
                  </a:lnTo>
                  <a:cubicBezTo>
                    <a:pt x="1062" y="272"/>
                    <a:pt x="1218" y="428"/>
                    <a:pt x="1218" y="619"/>
                  </a:cubicBezTo>
                  <a:lnTo>
                    <a:pt x="1218" y="2919"/>
                  </a:lnTo>
                  <a:cubicBezTo>
                    <a:pt x="1218" y="3111"/>
                    <a:pt x="1185" y="3294"/>
                    <a:pt x="1121" y="3463"/>
                  </a:cubicBezTo>
                  <a:lnTo>
                    <a:pt x="1375" y="3559"/>
                  </a:lnTo>
                  <a:cubicBezTo>
                    <a:pt x="1451" y="3357"/>
                    <a:pt x="1489" y="3142"/>
                    <a:pt x="1489" y="2917"/>
                  </a:cubicBezTo>
                  <a:lnTo>
                    <a:pt x="1489" y="618"/>
                  </a:lnTo>
                  <a:cubicBezTo>
                    <a:pt x="1489" y="277"/>
                    <a:pt x="1212" y="0"/>
                    <a:pt x="872" y="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4998853" y="1207297"/>
              <a:ext cx="269788" cy="682708"/>
            </a:xfrm>
            <a:custGeom>
              <a:avLst/>
              <a:gdLst/>
              <a:ahLst/>
              <a:cxnLst/>
              <a:rect l="l" t="t" r="r" b="b"/>
              <a:pathLst>
                <a:path w="1310" h="3315" extrusionOk="0">
                  <a:moveTo>
                    <a:pt x="872" y="0"/>
                  </a:moveTo>
                  <a:lnTo>
                    <a:pt x="872" y="2"/>
                  </a:lnTo>
                  <a:lnTo>
                    <a:pt x="0" y="2"/>
                  </a:lnTo>
                  <a:lnTo>
                    <a:pt x="0" y="92"/>
                  </a:lnTo>
                  <a:lnTo>
                    <a:pt x="872" y="92"/>
                  </a:lnTo>
                  <a:cubicBezTo>
                    <a:pt x="1064" y="92"/>
                    <a:pt x="1218" y="249"/>
                    <a:pt x="1218" y="439"/>
                  </a:cubicBezTo>
                  <a:lnTo>
                    <a:pt x="1218" y="2739"/>
                  </a:lnTo>
                  <a:cubicBezTo>
                    <a:pt x="1218" y="2930"/>
                    <a:pt x="1185" y="3113"/>
                    <a:pt x="1121" y="3283"/>
                  </a:cubicBezTo>
                  <a:lnTo>
                    <a:pt x="1207" y="3314"/>
                  </a:lnTo>
                  <a:cubicBezTo>
                    <a:pt x="1256" y="3123"/>
                    <a:pt x="1309" y="2863"/>
                    <a:pt x="1309" y="2737"/>
                  </a:cubicBezTo>
                  <a:lnTo>
                    <a:pt x="1309" y="438"/>
                  </a:lnTo>
                  <a:cubicBezTo>
                    <a:pt x="1309" y="197"/>
                    <a:pt x="1113" y="0"/>
                    <a:pt x="872" y="0"/>
                  </a:cubicBezTo>
                  <a:close/>
                </a:path>
              </a:pathLst>
            </a:custGeom>
            <a:solidFill>
              <a:srgbClr val="CE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4861282" y="1090114"/>
              <a:ext cx="216654" cy="219331"/>
            </a:xfrm>
            <a:custGeom>
              <a:avLst/>
              <a:gdLst/>
              <a:ahLst/>
              <a:cxnLst/>
              <a:rect l="l" t="t" r="r" b="b"/>
              <a:pathLst>
                <a:path w="1052" h="1065" extrusionOk="0">
                  <a:moveTo>
                    <a:pt x="0" y="0"/>
                  </a:moveTo>
                  <a:lnTo>
                    <a:pt x="0" y="1065"/>
                  </a:lnTo>
                  <a:lnTo>
                    <a:pt x="499" y="1065"/>
                  </a:lnTo>
                  <a:cubicBezTo>
                    <a:pt x="745" y="1065"/>
                    <a:pt x="1051" y="827"/>
                    <a:pt x="1051" y="533"/>
                  </a:cubicBezTo>
                  <a:cubicBezTo>
                    <a:pt x="1051" y="239"/>
                    <a:pt x="745" y="0"/>
                    <a:pt x="499" y="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4861282" y="1206061"/>
              <a:ext cx="216242" cy="103384"/>
            </a:xfrm>
            <a:custGeom>
              <a:avLst/>
              <a:gdLst/>
              <a:ahLst/>
              <a:cxnLst/>
              <a:rect l="l" t="t" r="r" b="b"/>
              <a:pathLst>
                <a:path w="1050" h="502" extrusionOk="0">
                  <a:moveTo>
                    <a:pt x="1049" y="0"/>
                  </a:moveTo>
                  <a:lnTo>
                    <a:pt x="1049" y="0"/>
                  </a:lnTo>
                  <a:cubicBezTo>
                    <a:pt x="949" y="185"/>
                    <a:pt x="735" y="316"/>
                    <a:pt x="553" y="316"/>
                  </a:cubicBezTo>
                  <a:lnTo>
                    <a:pt x="366" y="316"/>
                  </a:lnTo>
                  <a:cubicBezTo>
                    <a:pt x="278" y="430"/>
                    <a:pt x="146" y="502"/>
                    <a:pt x="0" y="502"/>
                  </a:cubicBezTo>
                  <a:lnTo>
                    <a:pt x="499" y="502"/>
                  </a:lnTo>
                  <a:cubicBezTo>
                    <a:pt x="737" y="502"/>
                    <a:pt x="1028" y="280"/>
                    <a:pt x="1049" y="0"/>
                  </a:cubicBezTo>
                  <a:close/>
                </a:path>
              </a:pathLst>
            </a:custGeom>
            <a:solidFill>
              <a:srgbClr val="CE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761810" y="1090114"/>
              <a:ext cx="198943" cy="219331"/>
            </a:xfrm>
            <a:custGeom>
              <a:avLst/>
              <a:gdLst/>
              <a:ahLst/>
              <a:cxnLst/>
              <a:rect l="l" t="t" r="r" b="b"/>
              <a:pathLst>
                <a:path w="966" h="1065" extrusionOk="0">
                  <a:moveTo>
                    <a:pt x="482" y="0"/>
                  </a:moveTo>
                  <a:cubicBezTo>
                    <a:pt x="216" y="0"/>
                    <a:pt x="0" y="239"/>
                    <a:pt x="0" y="533"/>
                  </a:cubicBezTo>
                  <a:cubicBezTo>
                    <a:pt x="0" y="826"/>
                    <a:pt x="216" y="1065"/>
                    <a:pt x="482" y="1065"/>
                  </a:cubicBezTo>
                  <a:cubicBezTo>
                    <a:pt x="749" y="1065"/>
                    <a:pt x="965" y="826"/>
                    <a:pt x="965" y="533"/>
                  </a:cubicBezTo>
                  <a:cubicBezTo>
                    <a:pt x="965" y="239"/>
                    <a:pt x="749" y="0"/>
                    <a:pt x="482" y="0"/>
                  </a:cubicBezTo>
                  <a:close/>
                </a:path>
              </a:pathLst>
            </a:custGeom>
            <a:solidFill>
              <a:srgbClr val="998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780551" y="1142836"/>
              <a:ext cx="103384" cy="113888"/>
            </a:xfrm>
            <a:custGeom>
              <a:avLst/>
              <a:gdLst/>
              <a:ahLst/>
              <a:cxnLst/>
              <a:rect l="l" t="t" r="r" b="b"/>
              <a:pathLst>
                <a:path w="502" h="553" extrusionOk="0">
                  <a:moveTo>
                    <a:pt x="251" y="0"/>
                  </a:moveTo>
                  <a:cubicBezTo>
                    <a:pt x="113" y="0"/>
                    <a:pt x="0" y="123"/>
                    <a:pt x="0" y="277"/>
                  </a:cubicBezTo>
                  <a:cubicBezTo>
                    <a:pt x="0" y="429"/>
                    <a:pt x="113" y="553"/>
                    <a:pt x="251" y="553"/>
                  </a:cubicBezTo>
                  <a:cubicBezTo>
                    <a:pt x="389" y="553"/>
                    <a:pt x="502" y="429"/>
                    <a:pt x="502" y="277"/>
                  </a:cubicBezTo>
                  <a:cubicBezTo>
                    <a:pt x="502" y="124"/>
                    <a:pt x="389" y="0"/>
                    <a:pt x="251" y="0"/>
                  </a:cubicBez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3895809" y="1170227"/>
              <a:ext cx="306652" cy="732958"/>
            </a:xfrm>
            <a:custGeom>
              <a:avLst/>
              <a:gdLst/>
              <a:ahLst/>
              <a:cxnLst/>
              <a:rect l="l" t="t" r="r" b="b"/>
              <a:pathLst>
                <a:path w="1489" h="3559" extrusionOk="0">
                  <a:moveTo>
                    <a:pt x="618" y="0"/>
                  </a:moveTo>
                  <a:cubicBezTo>
                    <a:pt x="278" y="0"/>
                    <a:pt x="0" y="277"/>
                    <a:pt x="0" y="618"/>
                  </a:cubicBezTo>
                  <a:lnTo>
                    <a:pt x="0" y="2917"/>
                  </a:lnTo>
                  <a:cubicBezTo>
                    <a:pt x="0" y="3142"/>
                    <a:pt x="39" y="3357"/>
                    <a:pt x="116" y="3559"/>
                  </a:cubicBezTo>
                  <a:lnTo>
                    <a:pt x="368" y="3463"/>
                  </a:lnTo>
                  <a:cubicBezTo>
                    <a:pt x="305" y="3294"/>
                    <a:pt x="271" y="3111"/>
                    <a:pt x="271" y="2919"/>
                  </a:cubicBezTo>
                  <a:lnTo>
                    <a:pt x="271" y="619"/>
                  </a:lnTo>
                  <a:cubicBezTo>
                    <a:pt x="271" y="428"/>
                    <a:pt x="428" y="272"/>
                    <a:pt x="618" y="272"/>
                  </a:cubicBezTo>
                  <a:lnTo>
                    <a:pt x="1489" y="27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3933291" y="1207297"/>
              <a:ext cx="269582" cy="682708"/>
            </a:xfrm>
            <a:custGeom>
              <a:avLst/>
              <a:gdLst/>
              <a:ahLst/>
              <a:cxnLst/>
              <a:rect l="l" t="t" r="r" b="b"/>
              <a:pathLst>
                <a:path w="1309" h="3315" extrusionOk="0">
                  <a:moveTo>
                    <a:pt x="437" y="0"/>
                  </a:moveTo>
                  <a:cubicBezTo>
                    <a:pt x="197" y="0"/>
                    <a:pt x="0" y="197"/>
                    <a:pt x="0" y="438"/>
                  </a:cubicBezTo>
                  <a:lnTo>
                    <a:pt x="0" y="2737"/>
                  </a:lnTo>
                  <a:cubicBezTo>
                    <a:pt x="0" y="2863"/>
                    <a:pt x="53" y="3123"/>
                    <a:pt x="102" y="3314"/>
                  </a:cubicBezTo>
                  <a:lnTo>
                    <a:pt x="188" y="3283"/>
                  </a:lnTo>
                  <a:cubicBezTo>
                    <a:pt x="124" y="3113"/>
                    <a:pt x="91" y="2930"/>
                    <a:pt x="91" y="2739"/>
                  </a:cubicBezTo>
                  <a:lnTo>
                    <a:pt x="91" y="439"/>
                  </a:lnTo>
                  <a:cubicBezTo>
                    <a:pt x="91" y="249"/>
                    <a:pt x="246" y="92"/>
                    <a:pt x="437" y="92"/>
                  </a:cubicBezTo>
                  <a:lnTo>
                    <a:pt x="1309" y="92"/>
                  </a:lnTo>
                  <a:lnTo>
                    <a:pt x="1309" y="2"/>
                  </a:lnTo>
                  <a:lnTo>
                    <a:pt x="437" y="2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CE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3895192" y="1882182"/>
              <a:ext cx="1411135" cy="2548775"/>
            </a:xfrm>
            <a:custGeom>
              <a:avLst/>
              <a:gdLst/>
              <a:ahLst/>
              <a:cxnLst/>
              <a:rect l="l" t="t" r="r" b="b"/>
              <a:pathLst>
                <a:path w="6852" h="12376" extrusionOk="0">
                  <a:moveTo>
                    <a:pt x="415" y="1"/>
                  </a:moveTo>
                  <a:cubicBezTo>
                    <a:pt x="393" y="1"/>
                    <a:pt x="371" y="5"/>
                    <a:pt x="350" y="13"/>
                  </a:cubicBezTo>
                  <a:lnTo>
                    <a:pt x="148" y="90"/>
                  </a:lnTo>
                  <a:cubicBezTo>
                    <a:pt x="49" y="127"/>
                    <a:pt x="1" y="240"/>
                    <a:pt x="42" y="338"/>
                  </a:cubicBezTo>
                  <a:cubicBezTo>
                    <a:pt x="767" y="2055"/>
                    <a:pt x="2162" y="2886"/>
                    <a:pt x="2885" y="3215"/>
                  </a:cubicBezTo>
                  <a:cubicBezTo>
                    <a:pt x="3035" y="3285"/>
                    <a:pt x="3131" y="3434"/>
                    <a:pt x="3131" y="3599"/>
                  </a:cubicBezTo>
                  <a:lnTo>
                    <a:pt x="3131" y="12375"/>
                  </a:lnTo>
                  <a:lnTo>
                    <a:pt x="3719" y="12375"/>
                  </a:lnTo>
                  <a:lnTo>
                    <a:pt x="3719" y="3599"/>
                  </a:lnTo>
                  <a:cubicBezTo>
                    <a:pt x="3719" y="3434"/>
                    <a:pt x="3814" y="3285"/>
                    <a:pt x="3965" y="3215"/>
                  </a:cubicBezTo>
                  <a:cubicBezTo>
                    <a:pt x="4687" y="2886"/>
                    <a:pt x="6083" y="2055"/>
                    <a:pt x="6807" y="338"/>
                  </a:cubicBezTo>
                  <a:cubicBezTo>
                    <a:pt x="6851" y="241"/>
                    <a:pt x="6802" y="129"/>
                    <a:pt x="6704" y="90"/>
                  </a:cubicBezTo>
                  <a:lnTo>
                    <a:pt x="6502" y="13"/>
                  </a:lnTo>
                  <a:cubicBezTo>
                    <a:pt x="6481" y="5"/>
                    <a:pt x="6458" y="1"/>
                    <a:pt x="6436" y="1"/>
                  </a:cubicBezTo>
                  <a:cubicBezTo>
                    <a:pt x="6363" y="1"/>
                    <a:pt x="6294" y="44"/>
                    <a:pt x="6264" y="115"/>
                  </a:cubicBezTo>
                  <a:cubicBezTo>
                    <a:pt x="5594" y="1692"/>
                    <a:pt x="4254" y="2441"/>
                    <a:pt x="3650" y="2709"/>
                  </a:cubicBezTo>
                  <a:cubicBezTo>
                    <a:pt x="3579" y="2741"/>
                    <a:pt x="3504" y="2757"/>
                    <a:pt x="3428" y="2757"/>
                  </a:cubicBezTo>
                  <a:cubicBezTo>
                    <a:pt x="3352" y="2757"/>
                    <a:pt x="3275" y="2740"/>
                    <a:pt x="3203" y="2709"/>
                  </a:cubicBezTo>
                  <a:cubicBezTo>
                    <a:pt x="2597" y="2441"/>
                    <a:pt x="1258" y="1692"/>
                    <a:pt x="588" y="115"/>
                  </a:cubicBezTo>
                  <a:cubicBezTo>
                    <a:pt x="558" y="44"/>
                    <a:pt x="488" y="1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293902" y="4123698"/>
              <a:ext cx="613510" cy="613304"/>
            </a:xfrm>
            <a:custGeom>
              <a:avLst/>
              <a:gdLst/>
              <a:ahLst/>
              <a:cxnLst/>
              <a:rect l="l" t="t" r="r" b="b"/>
              <a:pathLst>
                <a:path w="2979" h="2978" extrusionOk="0">
                  <a:moveTo>
                    <a:pt x="1490" y="0"/>
                  </a:moveTo>
                  <a:cubicBezTo>
                    <a:pt x="668" y="0"/>
                    <a:pt x="1" y="667"/>
                    <a:pt x="1" y="1489"/>
                  </a:cubicBezTo>
                  <a:cubicBezTo>
                    <a:pt x="1" y="2312"/>
                    <a:pt x="668" y="2978"/>
                    <a:pt x="1490" y="2978"/>
                  </a:cubicBezTo>
                  <a:cubicBezTo>
                    <a:pt x="2312" y="2978"/>
                    <a:pt x="2978" y="2312"/>
                    <a:pt x="2978" y="1489"/>
                  </a:cubicBezTo>
                  <a:cubicBezTo>
                    <a:pt x="2978" y="667"/>
                    <a:pt x="2312" y="0"/>
                    <a:pt x="149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4318821" y="4148617"/>
              <a:ext cx="563877" cy="563877"/>
            </a:xfrm>
            <a:custGeom>
              <a:avLst/>
              <a:gdLst/>
              <a:ahLst/>
              <a:cxnLst/>
              <a:rect l="l" t="t" r="r" b="b"/>
              <a:pathLst>
                <a:path w="2738" h="2738" extrusionOk="0">
                  <a:moveTo>
                    <a:pt x="1369" y="0"/>
                  </a:moveTo>
                  <a:cubicBezTo>
                    <a:pt x="1002" y="0"/>
                    <a:pt x="668" y="144"/>
                    <a:pt x="422" y="380"/>
                  </a:cubicBezTo>
                  <a:cubicBezTo>
                    <a:pt x="163" y="629"/>
                    <a:pt x="1" y="979"/>
                    <a:pt x="1" y="1368"/>
                  </a:cubicBezTo>
                  <a:cubicBezTo>
                    <a:pt x="1" y="2124"/>
                    <a:pt x="613" y="2737"/>
                    <a:pt x="1369" y="2737"/>
                  </a:cubicBezTo>
                  <a:cubicBezTo>
                    <a:pt x="1742" y="2737"/>
                    <a:pt x="2080" y="2589"/>
                    <a:pt x="2327" y="2345"/>
                  </a:cubicBezTo>
                  <a:cubicBezTo>
                    <a:pt x="2580" y="2097"/>
                    <a:pt x="2738" y="1751"/>
                    <a:pt x="2738" y="1368"/>
                  </a:cubicBezTo>
                  <a:cubicBezTo>
                    <a:pt x="2738" y="988"/>
                    <a:pt x="2583" y="645"/>
                    <a:pt x="2332" y="396"/>
                  </a:cubicBezTo>
                  <a:lnTo>
                    <a:pt x="2328" y="393"/>
                  </a:lnTo>
                  <a:cubicBezTo>
                    <a:pt x="2082" y="149"/>
                    <a:pt x="1742" y="0"/>
                    <a:pt x="1369" y="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444654" y="4274244"/>
              <a:ext cx="312007" cy="312213"/>
            </a:xfrm>
            <a:custGeom>
              <a:avLst/>
              <a:gdLst/>
              <a:ahLst/>
              <a:cxnLst/>
              <a:rect l="l" t="t" r="r" b="b"/>
              <a:pathLst>
                <a:path w="1515" h="1516" extrusionOk="0">
                  <a:moveTo>
                    <a:pt x="758" y="1"/>
                  </a:moveTo>
                  <a:cubicBezTo>
                    <a:pt x="340" y="1"/>
                    <a:pt x="0" y="341"/>
                    <a:pt x="0" y="758"/>
                  </a:cubicBezTo>
                  <a:cubicBezTo>
                    <a:pt x="0" y="1176"/>
                    <a:pt x="340" y="1515"/>
                    <a:pt x="758" y="1515"/>
                  </a:cubicBezTo>
                  <a:cubicBezTo>
                    <a:pt x="1176" y="1515"/>
                    <a:pt x="1515" y="1176"/>
                    <a:pt x="1515" y="758"/>
                  </a:cubicBezTo>
                  <a:cubicBezTo>
                    <a:pt x="1515" y="341"/>
                    <a:pt x="1176" y="1"/>
                    <a:pt x="758" y="1"/>
                  </a:cubicBezTo>
                  <a:close/>
                </a:path>
              </a:pathLst>
            </a:custGeom>
            <a:solidFill>
              <a:srgbClr val="998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406142" y="4148617"/>
              <a:ext cx="392325" cy="277614"/>
            </a:xfrm>
            <a:custGeom>
              <a:avLst/>
              <a:gdLst/>
              <a:ahLst/>
              <a:cxnLst/>
              <a:rect l="l" t="t" r="r" b="b"/>
              <a:pathLst>
                <a:path w="1905" h="1348" extrusionOk="0">
                  <a:moveTo>
                    <a:pt x="947" y="0"/>
                  </a:moveTo>
                  <a:cubicBezTo>
                    <a:pt x="579" y="0"/>
                    <a:pt x="245" y="144"/>
                    <a:pt x="0" y="380"/>
                  </a:cubicBezTo>
                  <a:lnTo>
                    <a:pt x="967" y="1348"/>
                  </a:lnTo>
                  <a:lnTo>
                    <a:pt x="1904" y="393"/>
                  </a:lnTo>
                  <a:cubicBezTo>
                    <a:pt x="1658" y="149"/>
                    <a:pt x="1318" y="0"/>
                    <a:pt x="947" y="0"/>
                  </a:cubicBezTo>
                  <a:close/>
                </a:path>
              </a:pathLst>
            </a:custGeom>
            <a:solidFill>
              <a:srgbClr val="998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318821" y="4426438"/>
              <a:ext cx="286264" cy="286058"/>
            </a:xfrm>
            <a:custGeom>
              <a:avLst/>
              <a:gdLst/>
              <a:ahLst/>
              <a:cxnLst/>
              <a:rect l="l" t="t" r="r" b="b"/>
              <a:pathLst>
                <a:path w="1390" h="1389" extrusionOk="0">
                  <a:moveTo>
                    <a:pt x="1389" y="1"/>
                  </a:moveTo>
                  <a:lnTo>
                    <a:pt x="1389" y="1"/>
                  </a:lnTo>
                  <a:lnTo>
                    <a:pt x="1389" y="1"/>
                  </a:lnTo>
                  <a:cubicBezTo>
                    <a:pt x="1389" y="1"/>
                    <a:pt x="1389" y="1"/>
                    <a:pt x="1389" y="1"/>
                  </a:cubicBezTo>
                  <a:close/>
                  <a:moveTo>
                    <a:pt x="1389" y="1"/>
                  </a:moveTo>
                  <a:cubicBezTo>
                    <a:pt x="1380" y="1"/>
                    <a:pt x="608" y="8"/>
                    <a:pt x="1" y="13"/>
                  </a:cubicBezTo>
                  <a:lnTo>
                    <a:pt x="1" y="19"/>
                  </a:lnTo>
                  <a:cubicBezTo>
                    <a:pt x="1" y="775"/>
                    <a:pt x="613" y="1388"/>
                    <a:pt x="1369" y="1388"/>
                  </a:cubicBezTo>
                  <a:lnTo>
                    <a:pt x="1389" y="1388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998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4597878" y="4229966"/>
              <a:ext cx="284822" cy="401799"/>
            </a:xfrm>
            <a:custGeom>
              <a:avLst/>
              <a:gdLst/>
              <a:ahLst/>
              <a:cxnLst/>
              <a:rect l="l" t="t" r="r" b="b"/>
              <a:pathLst>
                <a:path w="1383" h="1951" extrusionOk="0">
                  <a:moveTo>
                    <a:pt x="977" y="1"/>
                  </a:moveTo>
                  <a:lnTo>
                    <a:pt x="379" y="600"/>
                  </a:lnTo>
                  <a:lnTo>
                    <a:pt x="0" y="978"/>
                  </a:lnTo>
                  <a:lnTo>
                    <a:pt x="374" y="1352"/>
                  </a:lnTo>
                  <a:lnTo>
                    <a:pt x="972" y="1950"/>
                  </a:lnTo>
                  <a:cubicBezTo>
                    <a:pt x="1225" y="1702"/>
                    <a:pt x="1383" y="1356"/>
                    <a:pt x="1383" y="973"/>
                  </a:cubicBezTo>
                  <a:cubicBezTo>
                    <a:pt x="1383" y="593"/>
                    <a:pt x="1228" y="250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4493051" y="4322847"/>
              <a:ext cx="215213" cy="215007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23" y="0"/>
                  </a:moveTo>
                  <a:cubicBezTo>
                    <a:pt x="235" y="0"/>
                    <a:pt x="1" y="234"/>
                    <a:pt x="1" y="522"/>
                  </a:cubicBezTo>
                  <a:cubicBezTo>
                    <a:pt x="1" y="811"/>
                    <a:pt x="235" y="1044"/>
                    <a:pt x="523" y="1044"/>
                  </a:cubicBezTo>
                  <a:cubicBezTo>
                    <a:pt x="811" y="1044"/>
                    <a:pt x="1044" y="811"/>
                    <a:pt x="1044" y="522"/>
                  </a:cubicBezTo>
                  <a:cubicBezTo>
                    <a:pt x="1044" y="234"/>
                    <a:pt x="811" y="0"/>
                    <a:pt x="523" y="0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4518795" y="4348591"/>
              <a:ext cx="189469" cy="189263"/>
            </a:xfrm>
            <a:custGeom>
              <a:avLst/>
              <a:gdLst/>
              <a:ahLst/>
              <a:cxnLst/>
              <a:rect l="l" t="t" r="r" b="b"/>
              <a:pathLst>
                <a:path w="920" h="919" extrusionOk="0">
                  <a:moveTo>
                    <a:pt x="735" y="0"/>
                  </a:moveTo>
                  <a:lnTo>
                    <a:pt x="735" y="0"/>
                  </a:lnTo>
                  <a:cubicBezTo>
                    <a:pt x="812" y="90"/>
                    <a:pt x="860" y="208"/>
                    <a:pt x="860" y="338"/>
                  </a:cubicBezTo>
                  <a:cubicBezTo>
                    <a:pt x="860" y="625"/>
                    <a:pt x="626" y="859"/>
                    <a:pt x="337" y="859"/>
                  </a:cubicBezTo>
                  <a:cubicBezTo>
                    <a:pt x="208" y="859"/>
                    <a:pt x="91" y="811"/>
                    <a:pt x="1" y="735"/>
                  </a:cubicBezTo>
                  <a:lnTo>
                    <a:pt x="1" y="735"/>
                  </a:lnTo>
                  <a:cubicBezTo>
                    <a:pt x="96" y="847"/>
                    <a:pt x="238" y="919"/>
                    <a:pt x="398" y="919"/>
                  </a:cubicBezTo>
                  <a:cubicBezTo>
                    <a:pt x="686" y="919"/>
                    <a:pt x="919" y="686"/>
                    <a:pt x="919" y="397"/>
                  </a:cubicBezTo>
                  <a:cubicBezTo>
                    <a:pt x="919" y="237"/>
                    <a:pt x="848" y="95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987525" y="2303950"/>
              <a:ext cx="91850" cy="1538694"/>
            </a:xfrm>
            <a:custGeom>
              <a:avLst/>
              <a:gdLst/>
              <a:ahLst/>
              <a:cxnLst/>
              <a:rect l="l" t="t" r="r" b="b"/>
              <a:pathLst>
                <a:path w="446" h="7578" extrusionOk="0">
                  <a:moveTo>
                    <a:pt x="317" y="0"/>
                  </a:moveTo>
                  <a:cubicBezTo>
                    <a:pt x="141" y="0"/>
                    <a:pt x="1" y="142"/>
                    <a:pt x="1" y="316"/>
                  </a:cubicBezTo>
                  <a:lnTo>
                    <a:pt x="1" y="7263"/>
                  </a:lnTo>
                  <a:cubicBezTo>
                    <a:pt x="1" y="7438"/>
                    <a:pt x="143" y="7578"/>
                    <a:pt x="317" y="7578"/>
                  </a:cubicBezTo>
                  <a:lnTo>
                    <a:pt x="446" y="7578"/>
                  </a:lnTo>
                  <a:cubicBezTo>
                    <a:pt x="272" y="7578"/>
                    <a:pt x="129" y="7437"/>
                    <a:pt x="129" y="7263"/>
                  </a:cubicBezTo>
                  <a:lnTo>
                    <a:pt x="129" y="316"/>
                  </a:lnTo>
                  <a:cubicBezTo>
                    <a:pt x="129" y="141"/>
                    <a:pt x="272" y="0"/>
                    <a:pt x="4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5081369" y="2303550"/>
              <a:ext cx="115950" cy="1538708"/>
            </a:xfrm>
            <a:custGeom>
              <a:avLst/>
              <a:gdLst/>
              <a:ahLst/>
              <a:cxnLst/>
              <a:rect l="l" t="t" r="r" b="b"/>
              <a:pathLst>
                <a:path w="563" h="7579" extrusionOk="0">
                  <a:moveTo>
                    <a:pt x="1" y="1"/>
                  </a:moveTo>
                  <a:cubicBezTo>
                    <a:pt x="176" y="1"/>
                    <a:pt x="317" y="143"/>
                    <a:pt x="317" y="317"/>
                  </a:cubicBezTo>
                  <a:lnTo>
                    <a:pt x="317" y="7263"/>
                  </a:lnTo>
                  <a:cubicBezTo>
                    <a:pt x="317" y="7439"/>
                    <a:pt x="175" y="7579"/>
                    <a:pt x="1" y="7579"/>
                  </a:cubicBezTo>
                  <a:lnTo>
                    <a:pt x="246" y="7579"/>
                  </a:lnTo>
                  <a:cubicBezTo>
                    <a:pt x="421" y="7579"/>
                    <a:pt x="563" y="7437"/>
                    <a:pt x="563" y="7263"/>
                  </a:cubicBezTo>
                  <a:lnTo>
                    <a:pt x="563" y="317"/>
                  </a:lnTo>
                  <a:cubicBezTo>
                    <a:pt x="563" y="143"/>
                    <a:pt x="421" y="1"/>
                    <a:pt x="246" y="1"/>
                  </a:cubicBezTo>
                  <a:close/>
                </a:path>
              </a:pathLst>
            </a:custGeom>
            <a:solidFill>
              <a:srgbClr val="606060">
                <a:alpha val="36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4113288" y="3741874"/>
              <a:ext cx="975150" cy="45926"/>
            </a:xfrm>
            <a:custGeom>
              <a:avLst/>
              <a:gdLst/>
              <a:ahLst/>
              <a:cxnLst/>
              <a:rect l="l" t="t" r="r" b="b"/>
              <a:pathLst>
                <a:path w="4735" h="223" extrusionOk="0">
                  <a:moveTo>
                    <a:pt x="1" y="0"/>
                  </a:moveTo>
                  <a:lnTo>
                    <a:pt x="1" y="222"/>
                  </a:lnTo>
                  <a:lnTo>
                    <a:pt x="4734" y="222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183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4113082" y="2410021"/>
              <a:ext cx="975150" cy="1332052"/>
            </a:xfrm>
            <a:custGeom>
              <a:avLst/>
              <a:gdLst/>
              <a:ahLst/>
              <a:cxnLst/>
              <a:rect l="l" t="t" r="r" b="b"/>
              <a:pathLst>
                <a:path w="4735" h="6468" extrusionOk="0">
                  <a:moveTo>
                    <a:pt x="1" y="1"/>
                  </a:moveTo>
                  <a:lnTo>
                    <a:pt x="1" y="6467"/>
                  </a:lnTo>
                  <a:lnTo>
                    <a:pt x="4734" y="6467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4875286" y="2566334"/>
              <a:ext cx="103590" cy="103590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171" y="1"/>
                  </a:moveTo>
                  <a:lnTo>
                    <a:pt x="171" y="172"/>
                  </a:lnTo>
                  <a:lnTo>
                    <a:pt x="1" y="172"/>
                  </a:lnTo>
                  <a:lnTo>
                    <a:pt x="1" y="332"/>
                  </a:lnTo>
                  <a:lnTo>
                    <a:pt x="171" y="332"/>
                  </a:lnTo>
                  <a:lnTo>
                    <a:pt x="171" y="502"/>
                  </a:lnTo>
                  <a:lnTo>
                    <a:pt x="332" y="502"/>
                  </a:lnTo>
                  <a:lnTo>
                    <a:pt x="332" y="332"/>
                  </a:lnTo>
                  <a:lnTo>
                    <a:pt x="502" y="332"/>
                  </a:lnTo>
                  <a:lnTo>
                    <a:pt x="502" y="172"/>
                  </a:lnTo>
                  <a:lnTo>
                    <a:pt x="332" y="172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4604880" y="2721000"/>
              <a:ext cx="386765" cy="32951"/>
            </a:xfrm>
            <a:custGeom>
              <a:avLst/>
              <a:gdLst/>
              <a:ahLst/>
              <a:cxnLst/>
              <a:rect l="l" t="t" r="r" b="b"/>
              <a:pathLst>
                <a:path w="1878" h="160" extrusionOk="0">
                  <a:moveTo>
                    <a:pt x="0" y="1"/>
                  </a:moveTo>
                  <a:lnTo>
                    <a:pt x="0" y="160"/>
                  </a:lnTo>
                  <a:lnTo>
                    <a:pt x="1878" y="160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4604880" y="2791227"/>
              <a:ext cx="386765" cy="32951"/>
            </a:xfrm>
            <a:custGeom>
              <a:avLst/>
              <a:gdLst/>
              <a:ahLst/>
              <a:cxnLst/>
              <a:rect l="l" t="t" r="r" b="b"/>
              <a:pathLst>
                <a:path w="1878" h="160" extrusionOk="0">
                  <a:moveTo>
                    <a:pt x="0" y="1"/>
                  </a:moveTo>
                  <a:lnTo>
                    <a:pt x="0" y="159"/>
                  </a:lnTo>
                  <a:lnTo>
                    <a:pt x="1878" y="159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4604880" y="2858366"/>
              <a:ext cx="264433" cy="32745"/>
            </a:xfrm>
            <a:custGeom>
              <a:avLst/>
              <a:gdLst/>
              <a:ahLst/>
              <a:cxnLst/>
              <a:rect l="l" t="t" r="r" b="b"/>
              <a:pathLst>
                <a:path w="1284" h="159" extrusionOk="0">
                  <a:moveTo>
                    <a:pt x="0" y="0"/>
                  </a:moveTo>
                  <a:lnTo>
                    <a:pt x="0" y="159"/>
                  </a:lnTo>
                  <a:lnTo>
                    <a:pt x="1283" y="15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4210700" y="2985434"/>
              <a:ext cx="329924" cy="32745"/>
            </a:xfrm>
            <a:custGeom>
              <a:avLst/>
              <a:gdLst/>
              <a:ahLst/>
              <a:cxnLst/>
              <a:rect l="l" t="t" r="r" b="b"/>
              <a:pathLst>
                <a:path w="1602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602" y="159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4210700" y="3055456"/>
              <a:ext cx="329924" cy="32951"/>
            </a:xfrm>
            <a:custGeom>
              <a:avLst/>
              <a:gdLst/>
              <a:ahLst/>
              <a:cxnLst/>
              <a:rect l="l" t="t" r="r" b="b"/>
              <a:pathLst>
                <a:path w="1602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602" y="159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660485" y="2985434"/>
              <a:ext cx="329924" cy="32745"/>
            </a:xfrm>
            <a:custGeom>
              <a:avLst/>
              <a:gdLst/>
              <a:ahLst/>
              <a:cxnLst/>
              <a:rect l="l" t="t" r="r" b="b"/>
              <a:pathLst>
                <a:path w="160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1601" y="159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4660485" y="3055456"/>
              <a:ext cx="329924" cy="32951"/>
            </a:xfrm>
            <a:custGeom>
              <a:avLst/>
              <a:gdLst/>
              <a:ahLst/>
              <a:cxnLst/>
              <a:rect l="l" t="t" r="r" b="b"/>
              <a:pathLst>
                <a:path w="160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1601" y="159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4215849" y="3187673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0" y="0"/>
                  </a:moveTo>
                  <a:lnTo>
                    <a:pt x="0" y="333"/>
                  </a:lnTo>
                  <a:lnTo>
                    <a:pt x="333" y="33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4215849" y="3295177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0" y="0"/>
                  </a:moveTo>
                  <a:lnTo>
                    <a:pt x="0" y="333"/>
                  </a:lnTo>
                  <a:lnTo>
                    <a:pt x="333" y="33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4215849" y="3402475"/>
              <a:ext cx="68580" cy="68786"/>
            </a:xfrm>
            <a:custGeom>
              <a:avLst/>
              <a:gdLst/>
              <a:ahLst/>
              <a:cxnLst/>
              <a:rect l="l" t="t" r="r" b="b"/>
              <a:pathLst>
                <a:path w="333" h="334" extrusionOk="0">
                  <a:moveTo>
                    <a:pt x="0" y="1"/>
                  </a:moveTo>
                  <a:lnTo>
                    <a:pt x="0" y="333"/>
                  </a:lnTo>
                  <a:lnTo>
                    <a:pt x="333" y="333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4211524" y="2570865"/>
              <a:ext cx="267729" cy="322510"/>
            </a:xfrm>
            <a:custGeom>
              <a:avLst/>
              <a:gdLst/>
              <a:ahLst/>
              <a:cxnLst/>
              <a:rect l="l" t="t" r="r" b="b"/>
              <a:pathLst>
                <a:path w="1300" h="1566" extrusionOk="0">
                  <a:moveTo>
                    <a:pt x="1" y="0"/>
                  </a:moveTo>
                  <a:lnTo>
                    <a:pt x="1" y="1566"/>
                  </a:lnTo>
                  <a:lnTo>
                    <a:pt x="1299" y="156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4298227" y="2637798"/>
              <a:ext cx="87115" cy="87321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12" y="1"/>
                  </a:moveTo>
                  <a:cubicBezTo>
                    <a:pt x="95" y="1"/>
                    <a:pt x="0" y="96"/>
                    <a:pt x="0" y="212"/>
                  </a:cubicBezTo>
                  <a:cubicBezTo>
                    <a:pt x="0" y="328"/>
                    <a:pt x="95" y="423"/>
                    <a:pt x="212" y="423"/>
                  </a:cubicBezTo>
                  <a:cubicBezTo>
                    <a:pt x="328" y="423"/>
                    <a:pt x="423" y="328"/>
                    <a:pt x="423" y="212"/>
                  </a:cubicBezTo>
                  <a:cubicBezTo>
                    <a:pt x="423" y="96"/>
                    <a:pt x="328" y="2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254978" y="2745095"/>
              <a:ext cx="173818" cy="91028"/>
            </a:xfrm>
            <a:custGeom>
              <a:avLst/>
              <a:gdLst/>
              <a:ahLst/>
              <a:cxnLst/>
              <a:rect l="l" t="t" r="r" b="b"/>
              <a:pathLst>
                <a:path w="844" h="442" extrusionOk="0">
                  <a:moveTo>
                    <a:pt x="154" y="1"/>
                  </a:moveTo>
                  <a:cubicBezTo>
                    <a:pt x="70" y="1"/>
                    <a:pt x="1" y="69"/>
                    <a:pt x="1" y="154"/>
                  </a:cubicBezTo>
                  <a:lnTo>
                    <a:pt x="1" y="442"/>
                  </a:lnTo>
                  <a:lnTo>
                    <a:pt x="844" y="442"/>
                  </a:lnTo>
                  <a:lnTo>
                    <a:pt x="844" y="154"/>
                  </a:lnTo>
                  <a:cubicBezTo>
                    <a:pt x="844" y="68"/>
                    <a:pt x="775" y="1"/>
                    <a:pt x="6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420970" y="3209709"/>
              <a:ext cx="567790" cy="32951"/>
            </a:xfrm>
            <a:custGeom>
              <a:avLst/>
              <a:gdLst/>
              <a:ahLst/>
              <a:cxnLst/>
              <a:rect l="l" t="t" r="r" b="b"/>
              <a:pathLst>
                <a:path w="2757" h="160" extrusionOk="0">
                  <a:moveTo>
                    <a:pt x="1" y="1"/>
                  </a:moveTo>
                  <a:lnTo>
                    <a:pt x="1" y="159"/>
                  </a:lnTo>
                  <a:lnTo>
                    <a:pt x="2756" y="159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4420970" y="3313712"/>
              <a:ext cx="567790" cy="32745"/>
            </a:xfrm>
            <a:custGeom>
              <a:avLst/>
              <a:gdLst/>
              <a:ahLst/>
              <a:cxnLst/>
              <a:rect l="l" t="t" r="r" b="b"/>
              <a:pathLst>
                <a:path w="2757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756" y="159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4420970" y="3430895"/>
              <a:ext cx="567790" cy="32745"/>
            </a:xfrm>
            <a:custGeom>
              <a:avLst/>
              <a:gdLst/>
              <a:ahLst/>
              <a:cxnLst/>
              <a:rect l="l" t="t" r="r" b="b"/>
              <a:pathLst>
                <a:path w="2757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756" y="159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4382459" y="3576293"/>
              <a:ext cx="451225" cy="59724"/>
            </a:xfrm>
            <a:custGeom>
              <a:avLst/>
              <a:gdLst/>
              <a:ahLst/>
              <a:cxnLst/>
              <a:rect l="l" t="t" r="r" b="b"/>
              <a:pathLst>
                <a:path w="2191" h="290" extrusionOk="0">
                  <a:moveTo>
                    <a:pt x="1" y="0"/>
                  </a:moveTo>
                  <a:lnTo>
                    <a:pt x="1" y="290"/>
                  </a:lnTo>
                  <a:lnTo>
                    <a:pt x="2190" y="290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rgbClr val="238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4240356" y="2108517"/>
              <a:ext cx="720807" cy="354225"/>
            </a:xfrm>
            <a:custGeom>
              <a:avLst/>
              <a:gdLst/>
              <a:ahLst/>
              <a:cxnLst/>
              <a:rect l="l" t="t" r="r" b="b"/>
              <a:pathLst>
                <a:path w="3500" h="1720" extrusionOk="0">
                  <a:moveTo>
                    <a:pt x="1630" y="1"/>
                  </a:moveTo>
                  <a:cubicBezTo>
                    <a:pt x="1369" y="1"/>
                    <a:pt x="1156" y="212"/>
                    <a:pt x="1156" y="473"/>
                  </a:cubicBezTo>
                  <a:cubicBezTo>
                    <a:pt x="1156" y="589"/>
                    <a:pt x="1063" y="682"/>
                    <a:pt x="947" y="682"/>
                  </a:cubicBezTo>
                  <a:lnTo>
                    <a:pt x="238" y="682"/>
                  </a:lnTo>
                  <a:cubicBezTo>
                    <a:pt x="107" y="682"/>
                    <a:pt x="1" y="788"/>
                    <a:pt x="1" y="918"/>
                  </a:cubicBezTo>
                  <a:lnTo>
                    <a:pt x="1" y="1482"/>
                  </a:lnTo>
                  <a:cubicBezTo>
                    <a:pt x="1" y="1613"/>
                    <a:pt x="107" y="1719"/>
                    <a:pt x="238" y="1719"/>
                  </a:cubicBezTo>
                  <a:lnTo>
                    <a:pt x="3263" y="1719"/>
                  </a:lnTo>
                  <a:cubicBezTo>
                    <a:pt x="3393" y="1719"/>
                    <a:pt x="3499" y="1613"/>
                    <a:pt x="3499" y="1482"/>
                  </a:cubicBezTo>
                  <a:lnTo>
                    <a:pt x="3499" y="918"/>
                  </a:lnTo>
                  <a:cubicBezTo>
                    <a:pt x="3499" y="788"/>
                    <a:pt x="3394" y="682"/>
                    <a:pt x="3262" y="682"/>
                  </a:cubicBezTo>
                  <a:lnTo>
                    <a:pt x="2552" y="682"/>
                  </a:lnTo>
                  <a:cubicBezTo>
                    <a:pt x="2437" y="682"/>
                    <a:pt x="2343" y="589"/>
                    <a:pt x="2343" y="473"/>
                  </a:cubicBezTo>
                  <a:cubicBezTo>
                    <a:pt x="2343" y="212"/>
                    <a:pt x="2131" y="1"/>
                    <a:pt x="1870" y="1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4561013" y="2108105"/>
              <a:ext cx="204915" cy="140660"/>
            </a:xfrm>
            <a:custGeom>
              <a:avLst/>
              <a:gdLst/>
              <a:ahLst/>
              <a:cxnLst/>
              <a:rect l="l" t="t" r="r" b="b"/>
              <a:pathLst>
                <a:path w="995" h="683" extrusionOk="0">
                  <a:moveTo>
                    <a:pt x="73" y="0"/>
                  </a:moveTo>
                  <a:cubicBezTo>
                    <a:pt x="47" y="0"/>
                    <a:pt x="23" y="4"/>
                    <a:pt x="0" y="8"/>
                  </a:cubicBezTo>
                  <a:cubicBezTo>
                    <a:pt x="226" y="43"/>
                    <a:pt x="399" y="239"/>
                    <a:pt x="399" y="474"/>
                  </a:cubicBezTo>
                  <a:cubicBezTo>
                    <a:pt x="399" y="589"/>
                    <a:pt x="492" y="683"/>
                    <a:pt x="607" y="683"/>
                  </a:cubicBezTo>
                  <a:lnTo>
                    <a:pt x="995" y="683"/>
                  </a:lnTo>
                  <a:cubicBezTo>
                    <a:pt x="880" y="683"/>
                    <a:pt x="786" y="589"/>
                    <a:pt x="786" y="474"/>
                  </a:cubicBezTo>
                  <a:cubicBezTo>
                    <a:pt x="786" y="213"/>
                    <a:pt x="574" y="0"/>
                    <a:pt x="313" y="0"/>
                  </a:cubicBezTo>
                  <a:close/>
                </a:path>
              </a:pathLst>
            </a:custGeom>
            <a:solidFill>
              <a:srgbClr val="CE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4832244" y="2248766"/>
              <a:ext cx="128922" cy="213977"/>
            </a:xfrm>
            <a:custGeom>
              <a:avLst/>
              <a:gdLst/>
              <a:ahLst/>
              <a:cxnLst/>
              <a:rect l="l" t="t" r="r" b="b"/>
              <a:pathLst>
                <a:path w="626" h="1039" extrusionOk="0">
                  <a:moveTo>
                    <a:pt x="0" y="1"/>
                  </a:moveTo>
                  <a:cubicBezTo>
                    <a:pt x="131" y="1"/>
                    <a:pt x="236" y="107"/>
                    <a:pt x="236" y="237"/>
                  </a:cubicBezTo>
                  <a:lnTo>
                    <a:pt x="236" y="801"/>
                  </a:lnTo>
                  <a:cubicBezTo>
                    <a:pt x="236" y="932"/>
                    <a:pt x="131" y="1038"/>
                    <a:pt x="0" y="1038"/>
                  </a:cubicBezTo>
                  <a:lnTo>
                    <a:pt x="388" y="1038"/>
                  </a:lnTo>
                  <a:cubicBezTo>
                    <a:pt x="518" y="1038"/>
                    <a:pt x="624" y="932"/>
                    <a:pt x="624" y="801"/>
                  </a:cubicBezTo>
                  <a:lnTo>
                    <a:pt x="624" y="237"/>
                  </a:lnTo>
                  <a:cubicBezTo>
                    <a:pt x="625" y="107"/>
                    <a:pt x="520" y="1"/>
                    <a:pt x="388" y="1"/>
                  </a:cubicBezTo>
                  <a:close/>
                </a:path>
              </a:pathLst>
            </a:custGeom>
            <a:solidFill>
              <a:srgbClr val="CE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240150" y="2248766"/>
              <a:ext cx="75788" cy="213977"/>
            </a:xfrm>
            <a:custGeom>
              <a:avLst/>
              <a:gdLst/>
              <a:ahLst/>
              <a:cxnLst/>
              <a:rect l="l" t="t" r="r" b="b"/>
              <a:pathLst>
                <a:path w="368" h="1039" extrusionOk="0">
                  <a:moveTo>
                    <a:pt x="238" y="1"/>
                  </a:moveTo>
                  <a:cubicBezTo>
                    <a:pt x="107" y="1"/>
                    <a:pt x="1" y="107"/>
                    <a:pt x="1" y="237"/>
                  </a:cubicBezTo>
                  <a:lnTo>
                    <a:pt x="1" y="801"/>
                  </a:lnTo>
                  <a:cubicBezTo>
                    <a:pt x="1" y="932"/>
                    <a:pt x="107" y="1038"/>
                    <a:pt x="238" y="1038"/>
                  </a:cubicBezTo>
                  <a:lnTo>
                    <a:pt x="367" y="1038"/>
                  </a:lnTo>
                  <a:cubicBezTo>
                    <a:pt x="236" y="1038"/>
                    <a:pt x="131" y="932"/>
                    <a:pt x="131" y="801"/>
                  </a:cubicBezTo>
                  <a:lnTo>
                    <a:pt x="131" y="237"/>
                  </a:lnTo>
                  <a:cubicBezTo>
                    <a:pt x="131" y="107"/>
                    <a:pt x="236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23791" y="1090114"/>
              <a:ext cx="216448" cy="219331"/>
            </a:xfrm>
            <a:custGeom>
              <a:avLst/>
              <a:gdLst/>
              <a:ahLst/>
              <a:cxnLst/>
              <a:rect l="l" t="t" r="r" b="b"/>
              <a:pathLst>
                <a:path w="1051" h="1065" extrusionOk="0">
                  <a:moveTo>
                    <a:pt x="553" y="0"/>
                  </a:moveTo>
                  <a:cubicBezTo>
                    <a:pt x="305" y="0"/>
                    <a:pt x="0" y="239"/>
                    <a:pt x="0" y="533"/>
                  </a:cubicBezTo>
                  <a:cubicBezTo>
                    <a:pt x="0" y="827"/>
                    <a:pt x="305" y="1065"/>
                    <a:pt x="553" y="1065"/>
                  </a:cubicBezTo>
                  <a:lnTo>
                    <a:pt x="1051" y="106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124203" y="1206061"/>
              <a:ext cx="216036" cy="103384"/>
            </a:xfrm>
            <a:custGeom>
              <a:avLst/>
              <a:gdLst/>
              <a:ahLst/>
              <a:cxnLst/>
              <a:rect l="l" t="t" r="r" b="b"/>
              <a:pathLst>
                <a:path w="1049" h="502" extrusionOk="0">
                  <a:moveTo>
                    <a:pt x="0" y="0"/>
                  </a:moveTo>
                  <a:cubicBezTo>
                    <a:pt x="21" y="280"/>
                    <a:pt x="312" y="502"/>
                    <a:pt x="551" y="502"/>
                  </a:cubicBezTo>
                  <a:lnTo>
                    <a:pt x="1049" y="502"/>
                  </a:lnTo>
                  <a:cubicBezTo>
                    <a:pt x="904" y="502"/>
                    <a:pt x="772" y="430"/>
                    <a:pt x="686" y="316"/>
                  </a:cubicBezTo>
                  <a:lnTo>
                    <a:pt x="496" y="316"/>
                  </a:lnTo>
                  <a:cubicBezTo>
                    <a:pt x="313" y="316"/>
                    <a:pt x="100" y="185"/>
                    <a:pt x="0" y="0"/>
                  </a:cubicBezTo>
                  <a:close/>
                </a:path>
              </a:pathLst>
            </a:custGeom>
            <a:solidFill>
              <a:srgbClr val="CE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240974" y="1090114"/>
              <a:ext cx="198531" cy="219331"/>
            </a:xfrm>
            <a:custGeom>
              <a:avLst/>
              <a:gdLst/>
              <a:ahLst/>
              <a:cxnLst/>
              <a:rect l="l" t="t" r="r" b="b"/>
              <a:pathLst>
                <a:path w="964" h="1065" extrusionOk="0">
                  <a:moveTo>
                    <a:pt x="482" y="0"/>
                  </a:moveTo>
                  <a:cubicBezTo>
                    <a:pt x="216" y="0"/>
                    <a:pt x="0" y="239"/>
                    <a:pt x="0" y="533"/>
                  </a:cubicBezTo>
                  <a:cubicBezTo>
                    <a:pt x="0" y="826"/>
                    <a:pt x="216" y="1065"/>
                    <a:pt x="482" y="1065"/>
                  </a:cubicBezTo>
                  <a:cubicBezTo>
                    <a:pt x="748" y="1065"/>
                    <a:pt x="964" y="826"/>
                    <a:pt x="964" y="533"/>
                  </a:cubicBezTo>
                  <a:cubicBezTo>
                    <a:pt x="964" y="239"/>
                    <a:pt x="748" y="0"/>
                    <a:pt x="482" y="0"/>
                  </a:cubicBezTo>
                  <a:close/>
                </a:path>
              </a:pathLst>
            </a:custGeom>
            <a:solidFill>
              <a:srgbClr val="998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317380" y="1142836"/>
              <a:ext cx="103590" cy="113888"/>
            </a:xfrm>
            <a:custGeom>
              <a:avLst/>
              <a:gdLst/>
              <a:ahLst/>
              <a:cxnLst/>
              <a:rect l="l" t="t" r="r" b="b"/>
              <a:pathLst>
                <a:path w="503" h="553" extrusionOk="0">
                  <a:moveTo>
                    <a:pt x="252" y="0"/>
                  </a:moveTo>
                  <a:cubicBezTo>
                    <a:pt x="113" y="0"/>
                    <a:pt x="0" y="124"/>
                    <a:pt x="0" y="277"/>
                  </a:cubicBezTo>
                  <a:cubicBezTo>
                    <a:pt x="0" y="429"/>
                    <a:pt x="113" y="553"/>
                    <a:pt x="252" y="553"/>
                  </a:cubicBezTo>
                  <a:cubicBezTo>
                    <a:pt x="390" y="553"/>
                    <a:pt x="503" y="429"/>
                    <a:pt x="503" y="277"/>
                  </a:cubicBezTo>
                  <a:cubicBezTo>
                    <a:pt x="503" y="123"/>
                    <a:pt x="390" y="0"/>
                    <a:pt x="252" y="0"/>
                  </a:cubicBez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3"/>
          <p:cNvGrpSpPr/>
          <p:nvPr/>
        </p:nvGrpSpPr>
        <p:grpSpPr>
          <a:xfrm>
            <a:off x="881797" y="1360933"/>
            <a:ext cx="2784383" cy="941169"/>
            <a:chOff x="881797" y="1360933"/>
            <a:chExt cx="2784383" cy="941169"/>
          </a:xfrm>
        </p:grpSpPr>
        <p:sp>
          <p:nvSpPr>
            <p:cNvPr id="2008" name="Google Shape;2008;p33"/>
            <p:cNvSpPr/>
            <p:nvPr/>
          </p:nvSpPr>
          <p:spPr>
            <a:xfrm>
              <a:off x="881797" y="1360933"/>
              <a:ext cx="2404614" cy="941169"/>
            </a:xfrm>
            <a:custGeom>
              <a:avLst/>
              <a:gdLst/>
              <a:ahLst/>
              <a:cxnLst/>
              <a:rect l="l" t="t" r="r" b="b"/>
              <a:pathLst>
                <a:path w="11676" h="4570" extrusionOk="0">
                  <a:moveTo>
                    <a:pt x="839" y="0"/>
                  </a:moveTo>
                  <a:cubicBezTo>
                    <a:pt x="376" y="0"/>
                    <a:pt x="0" y="377"/>
                    <a:pt x="0" y="839"/>
                  </a:cubicBezTo>
                  <a:lnTo>
                    <a:pt x="0" y="3730"/>
                  </a:lnTo>
                  <a:cubicBezTo>
                    <a:pt x="0" y="4193"/>
                    <a:pt x="376" y="4569"/>
                    <a:pt x="839" y="4569"/>
                  </a:cubicBezTo>
                  <a:lnTo>
                    <a:pt x="839" y="4570"/>
                  </a:lnTo>
                  <a:lnTo>
                    <a:pt x="10194" y="4570"/>
                  </a:lnTo>
                  <a:cubicBezTo>
                    <a:pt x="10679" y="4570"/>
                    <a:pt x="11104" y="4258"/>
                    <a:pt x="11248" y="3795"/>
                  </a:cubicBezTo>
                  <a:lnTo>
                    <a:pt x="11590" y="2702"/>
                  </a:lnTo>
                  <a:cubicBezTo>
                    <a:pt x="11676" y="2430"/>
                    <a:pt x="11676" y="2142"/>
                    <a:pt x="11590" y="1868"/>
                  </a:cubicBezTo>
                  <a:lnTo>
                    <a:pt x="11248" y="776"/>
                  </a:lnTo>
                  <a:cubicBezTo>
                    <a:pt x="11104" y="311"/>
                    <a:pt x="10680" y="0"/>
                    <a:pt x="10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940080" y="1419010"/>
              <a:ext cx="2286813" cy="824192"/>
            </a:xfrm>
            <a:custGeom>
              <a:avLst/>
              <a:gdLst/>
              <a:ahLst/>
              <a:cxnLst/>
              <a:rect l="l" t="t" r="r" b="b"/>
              <a:pathLst>
                <a:path w="11104" h="4002" extrusionOk="0">
                  <a:moveTo>
                    <a:pt x="556" y="1"/>
                  </a:moveTo>
                  <a:cubicBezTo>
                    <a:pt x="249" y="1"/>
                    <a:pt x="1" y="249"/>
                    <a:pt x="1" y="556"/>
                  </a:cubicBezTo>
                  <a:lnTo>
                    <a:pt x="1" y="3447"/>
                  </a:lnTo>
                  <a:cubicBezTo>
                    <a:pt x="1" y="3754"/>
                    <a:pt x="249" y="4001"/>
                    <a:pt x="556" y="4001"/>
                  </a:cubicBezTo>
                  <a:lnTo>
                    <a:pt x="9911" y="4001"/>
                  </a:lnTo>
                  <a:cubicBezTo>
                    <a:pt x="10270" y="4001"/>
                    <a:pt x="10587" y="3769"/>
                    <a:pt x="10694" y="3426"/>
                  </a:cubicBezTo>
                  <a:lnTo>
                    <a:pt x="11036" y="2334"/>
                  </a:lnTo>
                  <a:cubicBezTo>
                    <a:pt x="11103" y="2118"/>
                    <a:pt x="11103" y="1885"/>
                    <a:pt x="11036" y="1668"/>
                  </a:cubicBezTo>
                  <a:lnTo>
                    <a:pt x="10694" y="577"/>
                  </a:lnTo>
                  <a:cubicBezTo>
                    <a:pt x="10587" y="234"/>
                    <a:pt x="10270" y="1"/>
                    <a:pt x="9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224839" y="1797538"/>
              <a:ext cx="142926" cy="142926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6" y="0"/>
                    <a:pt x="0" y="156"/>
                    <a:pt x="0" y="347"/>
                  </a:cubicBezTo>
                  <a:cubicBezTo>
                    <a:pt x="0" y="538"/>
                    <a:pt x="156" y="694"/>
                    <a:pt x="347" y="694"/>
                  </a:cubicBezTo>
                  <a:cubicBezTo>
                    <a:pt x="538" y="694"/>
                    <a:pt x="694" y="538"/>
                    <a:pt x="694" y="347"/>
                  </a:cubicBezTo>
                  <a:cubicBezTo>
                    <a:pt x="694" y="156"/>
                    <a:pt x="538" y="0"/>
                    <a:pt x="3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228958" y="1801657"/>
              <a:ext cx="134688" cy="134688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1"/>
                  </a:moveTo>
                  <a:cubicBezTo>
                    <a:pt x="147" y="1"/>
                    <a:pt x="1" y="147"/>
                    <a:pt x="1" y="327"/>
                  </a:cubicBezTo>
                  <a:cubicBezTo>
                    <a:pt x="1" y="507"/>
                    <a:pt x="147" y="654"/>
                    <a:pt x="327" y="654"/>
                  </a:cubicBezTo>
                  <a:cubicBezTo>
                    <a:pt x="507" y="654"/>
                    <a:pt x="653" y="507"/>
                    <a:pt x="653" y="327"/>
                  </a:cubicBezTo>
                  <a:cubicBezTo>
                    <a:pt x="653" y="147"/>
                    <a:pt x="507" y="1"/>
                    <a:pt x="32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233283" y="1805982"/>
              <a:ext cx="126038" cy="126244"/>
            </a:xfrm>
            <a:custGeom>
              <a:avLst/>
              <a:gdLst/>
              <a:ahLst/>
              <a:cxnLst/>
              <a:rect l="l" t="t" r="r" b="b"/>
              <a:pathLst>
                <a:path w="612" h="613" extrusionOk="0">
                  <a:moveTo>
                    <a:pt x="306" y="0"/>
                  </a:moveTo>
                  <a:cubicBezTo>
                    <a:pt x="137" y="0"/>
                    <a:pt x="0" y="137"/>
                    <a:pt x="0" y="306"/>
                  </a:cubicBezTo>
                  <a:cubicBezTo>
                    <a:pt x="0" y="475"/>
                    <a:pt x="137" y="612"/>
                    <a:pt x="306" y="612"/>
                  </a:cubicBezTo>
                  <a:cubicBezTo>
                    <a:pt x="475" y="612"/>
                    <a:pt x="612" y="475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237402" y="1810101"/>
              <a:ext cx="117801" cy="117801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8" y="1"/>
                    <a:pt x="1" y="129"/>
                    <a:pt x="1" y="286"/>
                  </a:cubicBezTo>
                  <a:cubicBezTo>
                    <a:pt x="1" y="444"/>
                    <a:pt x="128" y="572"/>
                    <a:pt x="286" y="572"/>
                  </a:cubicBezTo>
                  <a:cubicBezTo>
                    <a:pt x="444" y="572"/>
                    <a:pt x="572" y="444"/>
                    <a:pt x="572" y="286"/>
                  </a:cubicBezTo>
                  <a:cubicBezTo>
                    <a:pt x="572" y="129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241727" y="1814426"/>
              <a:ext cx="109357" cy="109357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5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30"/>
                    <a:pt x="265" y="530"/>
                  </a:cubicBezTo>
                  <a:cubicBezTo>
                    <a:pt x="411" y="530"/>
                    <a:pt x="530" y="411"/>
                    <a:pt x="530" y="265"/>
                  </a:cubicBezTo>
                  <a:cubicBezTo>
                    <a:pt x="530" y="119"/>
                    <a:pt x="411" y="0"/>
                    <a:pt x="26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245845" y="1818545"/>
              <a:ext cx="100913" cy="10091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1"/>
                  </a:moveTo>
                  <a:cubicBezTo>
                    <a:pt x="110" y="1"/>
                    <a:pt x="1" y="110"/>
                    <a:pt x="1" y="245"/>
                  </a:cubicBezTo>
                  <a:cubicBezTo>
                    <a:pt x="1" y="380"/>
                    <a:pt x="110" y="490"/>
                    <a:pt x="245" y="490"/>
                  </a:cubicBezTo>
                  <a:cubicBezTo>
                    <a:pt x="380" y="490"/>
                    <a:pt x="490" y="380"/>
                    <a:pt x="490" y="245"/>
                  </a:cubicBezTo>
                  <a:cubicBezTo>
                    <a:pt x="490" y="110"/>
                    <a:pt x="380" y="1"/>
                    <a:pt x="24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3249964" y="1822870"/>
              <a:ext cx="92675" cy="92469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225" y="0"/>
                  </a:moveTo>
                  <a:cubicBezTo>
                    <a:pt x="101" y="0"/>
                    <a:pt x="1" y="100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9" y="448"/>
                    <a:pt x="449" y="348"/>
                    <a:pt x="449" y="224"/>
                  </a:cubicBezTo>
                  <a:cubicBezTo>
                    <a:pt x="449" y="100"/>
                    <a:pt x="349" y="0"/>
                    <a:pt x="22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254289" y="1826988"/>
              <a:ext cx="84026" cy="84026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cubicBezTo>
                    <a:pt x="92" y="1"/>
                    <a:pt x="0" y="92"/>
                    <a:pt x="0" y="204"/>
                  </a:cubicBezTo>
                  <a:cubicBezTo>
                    <a:pt x="0" y="317"/>
                    <a:pt x="92" y="408"/>
                    <a:pt x="204" y="408"/>
                  </a:cubicBezTo>
                  <a:cubicBezTo>
                    <a:pt x="317" y="408"/>
                    <a:pt x="408" y="317"/>
                    <a:pt x="408" y="204"/>
                  </a:cubicBezTo>
                  <a:cubicBezTo>
                    <a:pt x="408" y="92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3258408" y="1831313"/>
              <a:ext cx="75788" cy="75582"/>
            </a:xfrm>
            <a:custGeom>
              <a:avLst/>
              <a:gdLst/>
              <a:ahLst/>
              <a:cxnLst/>
              <a:rect l="l" t="t" r="r" b="b"/>
              <a:pathLst>
                <a:path w="368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4"/>
                    <a:pt x="84" y="366"/>
                    <a:pt x="184" y="366"/>
                  </a:cubicBezTo>
                  <a:cubicBezTo>
                    <a:pt x="285" y="366"/>
                    <a:pt x="367" y="284"/>
                    <a:pt x="367" y="183"/>
                  </a:cubicBezTo>
                  <a:cubicBezTo>
                    <a:pt x="367" y="83"/>
                    <a:pt x="285" y="0"/>
                    <a:pt x="184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262733" y="1835432"/>
              <a:ext cx="67138" cy="67138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3" y="0"/>
                  </a:moveTo>
                  <a:cubicBezTo>
                    <a:pt x="74" y="0"/>
                    <a:pt x="0" y="74"/>
                    <a:pt x="0" y="163"/>
                  </a:cubicBezTo>
                  <a:cubicBezTo>
                    <a:pt x="0" y="253"/>
                    <a:pt x="74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266852" y="1839551"/>
              <a:ext cx="58900" cy="58900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" y="222"/>
                    <a:pt x="65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285" y="65"/>
                    <a:pt x="222" y="1"/>
                    <a:pt x="143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270971" y="1843670"/>
              <a:ext cx="50662" cy="50662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123" y="0"/>
                  </a:moveTo>
                  <a:cubicBezTo>
                    <a:pt x="56" y="0"/>
                    <a:pt x="0" y="56"/>
                    <a:pt x="0" y="123"/>
                  </a:cubicBezTo>
                  <a:cubicBezTo>
                    <a:pt x="0" y="192"/>
                    <a:pt x="56" y="246"/>
                    <a:pt x="123" y="246"/>
                  </a:cubicBezTo>
                  <a:cubicBezTo>
                    <a:pt x="192" y="246"/>
                    <a:pt x="246" y="192"/>
                    <a:pt x="246" y="123"/>
                  </a:cubicBezTo>
                  <a:cubicBezTo>
                    <a:pt x="246" y="56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275090" y="1847789"/>
              <a:ext cx="42425" cy="4242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cubicBezTo>
                    <a:pt x="1" y="159"/>
                    <a:pt x="47" y="205"/>
                    <a:pt x="103" y="205"/>
                  </a:cubicBezTo>
                  <a:cubicBezTo>
                    <a:pt x="159" y="205"/>
                    <a:pt x="205" y="159"/>
                    <a:pt x="205" y="103"/>
                  </a:cubicBezTo>
                  <a:cubicBezTo>
                    <a:pt x="205" y="47"/>
                    <a:pt x="159" y="1"/>
                    <a:pt x="10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3279415" y="1852114"/>
              <a:ext cx="33775" cy="33775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7"/>
                    <a:pt x="37" y="164"/>
                    <a:pt x="82" y="164"/>
                  </a:cubicBezTo>
                  <a:cubicBezTo>
                    <a:pt x="127" y="164"/>
                    <a:pt x="164" y="127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3283533" y="1856233"/>
              <a:ext cx="25537" cy="25537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6"/>
                    <a:pt x="28" y="124"/>
                    <a:pt x="62" y="124"/>
                  </a:cubicBezTo>
                  <a:cubicBezTo>
                    <a:pt x="96" y="124"/>
                    <a:pt x="123" y="96"/>
                    <a:pt x="123" y="62"/>
                  </a:cubicBezTo>
                  <a:cubicBezTo>
                    <a:pt x="123" y="28"/>
                    <a:pt x="96" y="1"/>
                    <a:pt x="62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3287858" y="1860558"/>
              <a:ext cx="16887" cy="1709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41" y="0"/>
                  </a:move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3291977" y="1864677"/>
              <a:ext cx="8650" cy="86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0" y="1"/>
                    <a:pt x="1" y="10"/>
                    <a:pt x="1" y="21"/>
                  </a:cubicBezTo>
                  <a:cubicBezTo>
                    <a:pt x="1" y="32"/>
                    <a:pt x="10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2" y="10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3149257" y="1717837"/>
              <a:ext cx="221597" cy="221391"/>
            </a:xfrm>
            <a:custGeom>
              <a:avLst/>
              <a:gdLst/>
              <a:ahLst/>
              <a:cxnLst/>
              <a:rect l="l" t="t" r="r" b="b"/>
              <a:pathLst>
                <a:path w="1076" h="1075" extrusionOk="0">
                  <a:moveTo>
                    <a:pt x="538" y="1"/>
                  </a:moveTo>
                  <a:cubicBezTo>
                    <a:pt x="241" y="1"/>
                    <a:pt x="1" y="241"/>
                    <a:pt x="1" y="538"/>
                  </a:cubicBezTo>
                  <a:cubicBezTo>
                    <a:pt x="1" y="834"/>
                    <a:pt x="241" y="1075"/>
                    <a:pt x="538" y="1075"/>
                  </a:cubicBezTo>
                  <a:cubicBezTo>
                    <a:pt x="835" y="1075"/>
                    <a:pt x="1075" y="834"/>
                    <a:pt x="1075" y="538"/>
                  </a:cubicBezTo>
                  <a:cubicBezTo>
                    <a:pt x="1075" y="241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204039" y="1772619"/>
              <a:ext cx="112034" cy="111828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272" y="1"/>
                  </a:moveTo>
                  <a:cubicBezTo>
                    <a:pt x="123" y="1"/>
                    <a:pt x="1" y="122"/>
                    <a:pt x="1" y="272"/>
                  </a:cubicBezTo>
                  <a:cubicBezTo>
                    <a:pt x="1" y="421"/>
                    <a:pt x="123" y="543"/>
                    <a:pt x="272" y="543"/>
                  </a:cubicBezTo>
                  <a:cubicBezTo>
                    <a:pt x="421" y="543"/>
                    <a:pt x="543" y="421"/>
                    <a:pt x="543" y="272"/>
                  </a:cubicBezTo>
                  <a:cubicBezTo>
                    <a:pt x="543" y="122"/>
                    <a:pt x="421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467649" y="1835844"/>
              <a:ext cx="190293" cy="11533"/>
            </a:xfrm>
            <a:custGeom>
              <a:avLst/>
              <a:gdLst/>
              <a:ahLst/>
              <a:cxnLst/>
              <a:rect l="l" t="t" r="r" b="b"/>
              <a:pathLst>
                <a:path w="924" h="56" extrusionOk="0">
                  <a:moveTo>
                    <a:pt x="1" y="1"/>
                  </a:moveTo>
                  <a:lnTo>
                    <a:pt x="1" y="56"/>
                  </a:lnTo>
                  <a:lnTo>
                    <a:pt x="924" y="5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612840" y="1796303"/>
              <a:ext cx="53340" cy="90616"/>
            </a:xfrm>
            <a:custGeom>
              <a:avLst/>
              <a:gdLst/>
              <a:ahLst/>
              <a:cxnLst/>
              <a:rect l="l" t="t" r="r" b="b"/>
              <a:pathLst>
                <a:path w="259" h="440" extrusionOk="0">
                  <a:moveTo>
                    <a:pt x="39" y="0"/>
                  </a:moveTo>
                  <a:lnTo>
                    <a:pt x="1" y="40"/>
                  </a:lnTo>
                  <a:lnTo>
                    <a:pt x="181" y="220"/>
                  </a:lnTo>
                  <a:lnTo>
                    <a:pt x="1" y="401"/>
                  </a:lnTo>
                  <a:lnTo>
                    <a:pt x="39" y="439"/>
                  </a:lnTo>
                  <a:lnTo>
                    <a:pt x="259" y="2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33"/>
          <p:cNvGrpSpPr/>
          <p:nvPr/>
        </p:nvGrpSpPr>
        <p:grpSpPr>
          <a:xfrm>
            <a:off x="881797" y="3648168"/>
            <a:ext cx="2784383" cy="941786"/>
            <a:chOff x="881797" y="3648168"/>
            <a:chExt cx="2784383" cy="941786"/>
          </a:xfrm>
        </p:grpSpPr>
        <p:sp>
          <p:nvSpPr>
            <p:cNvPr id="2057" name="Google Shape;2057;p33"/>
            <p:cNvSpPr/>
            <p:nvPr/>
          </p:nvSpPr>
          <p:spPr>
            <a:xfrm>
              <a:off x="881797" y="3648168"/>
              <a:ext cx="2404614" cy="941786"/>
            </a:xfrm>
            <a:custGeom>
              <a:avLst/>
              <a:gdLst/>
              <a:ahLst/>
              <a:cxnLst/>
              <a:rect l="l" t="t" r="r" b="b"/>
              <a:pathLst>
                <a:path w="11676" h="4573" extrusionOk="0">
                  <a:moveTo>
                    <a:pt x="839" y="1"/>
                  </a:moveTo>
                  <a:cubicBezTo>
                    <a:pt x="376" y="1"/>
                    <a:pt x="0" y="377"/>
                    <a:pt x="0" y="840"/>
                  </a:cubicBezTo>
                  <a:lnTo>
                    <a:pt x="0" y="3730"/>
                  </a:lnTo>
                  <a:cubicBezTo>
                    <a:pt x="0" y="4194"/>
                    <a:pt x="376" y="4569"/>
                    <a:pt x="839" y="4569"/>
                  </a:cubicBezTo>
                  <a:lnTo>
                    <a:pt x="839" y="4573"/>
                  </a:lnTo>
                  <a:lnTo>
                    <a:pt x="10194" y="4573"/>
                  </a:lnTo>
                  <a:cubicBezTo>
                    <a:pt x="10679" y="4573"/>
                    <a:pt x="11104" y="4260"/>
                    <a:pt x="11248" y="3797"/>
                  </a:cubicBezTo>
                  <a:lnTo>
                    <a:pt x="11590" y="2705"/>
                  </a:lnTo>
                  <a:cubicBezTo>
                    <a:pt x="11676" y="2431"/>
                    <a:pt x="11676" y="2142"/>
                    <a:pt x="11590" y="1868"/>
                  </a:cubicBezTo>
                  <a:lnTo>
                    <a:pt x="11248" y="777"/>
                  </a:lnTo>
                  <a:cubicBezTo>
                    <a:pt x="11104" y="312"/>
                    <a:pt x="10680" y="1"/>
                    <a:pt x="10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940080" y="3706451"/>
              <a:ext cx="2286813" cy="824192"/>
            </a:xfrm>
            <a:custGeom>
              <a:avLst/>
              <a:gdLst/>
              <a:ahLst/>
              <a:cxnLst/>
              <a:rect l="l" t="t" r="r" b="b"/>
              <a:pathLst>
                <a:path w="11104" h="4002" extrusionOk="0">
                  <a:moveTo>
                    <a:pt x="556" y="0"/>
                  </a:moveTo>
                  <a:cubicBezTo>
                    <a:pt x="249" y="0"/>
                    <a:pt x="1" y="249"/>
                    <a:pt x="1" y="556"/>
                  </a:cubicBezTo>
                  <a:lnTo>
                    <a:pt x="1" y="3446"/>
                  </a:lnTo>
                  <a:cubicBezTo>
                    <a:pt x="1" y="3753"/>
                    <a:pt x="249" y="4001"/>
                    <a:pt x="556" y="4001"/>
                  </a:cubicBezTo>
                  <a:lnTo>
                    <a:pt x="9911" y="4001"/>
                  </a:lnTo>
                  <a:cubicBezTo>
                    <a:pt x="10270" y="4001"/>
                    <a:pt x="10587" y="3769"/>
                    <a:pt x="10694" y="3426"/>
                  </a:cubicBezTo>
                  <a:lnTo>
                    <a:pt x="11036" y="2333"/>
                  </a:lnTo>
                  <a:cubicBezTo>
                    <a:pt x="11103" y="2117"/>
                    <a:pt x="11103" y="1886"/>
                    <a:pt x="11036" y="1668"/>
                  </a:cubicBezTo>
                  <a:lnTo>
                    <a:pt x="10694" y="576"/>
                  </a:lnTo>
                  <a:cubicBezTo>
                    <a:pt x="10587" y="234"/>
                    <a:pt x="10270" y="0"/>
                    <a:pt x="9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3216395" y="4103721"/>
              <a:ext cx="159813" cy="159813"/>
            </a:xfrm>
            <a:custGeom>
              <a:avLst/>
              <a:gdLst/>
              <a:ahLst/>
              <a:cxnLst/>
              <a:rect l="l" t="t" r="r" b="b"/>
              <a:pathLst>
                <a:path w="776" h="776" extrusionOk="0">
                  <a:moveTo>
                    <a:pt x="388" y="0"/>
                  </a:moveTo>
                  <a:cubicBezTo>
                    <a:pt x="174" y="0"/>
                    <a:pt x="0" y="174"/>
                    <a:pt x="0" y="388"/>
                  </a:cubicBezTo>
                  <a:cubicBezTo>
                    <a:pt x="0" y="602"/>
                    <a:pt x="174" y="776"/>
                    <a:pt x="388" y="776"/>
                  </a:cubicBezTo>
                  <a:cubicBezTo>
                    <a:pt x="602" y="776"/>
                    <a:pt x="776" y="602"/>
                    <a:pt x="776" y="388"/>
                  </a:cubicBezTo>
                  <a:cubicBezTo>
                    <a:pt x="776" y="174"/>
                    <a:pt x="602" y="0"/>
                    <a:pt x="38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3220514" y="4107840"/>
              <a:ext cx="151576" cy="151576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368" y="1"/>
                  </a:moveTo>
                  <a:cubicBezTo>
                    <a:pt x="165" y="1"/>
                    <a:pt x="1" y="165"/>
                    <a:pt x="1" y="368"/>
                  </a:cubicBezTo>
                  <a:cubicBezTo>
                    <a:pt x="1" y="570"/>
                    <a:pt x="165" y="735"/>
                    <a:pt x="368" y="735"/>
                  </a:cubicBezTo>
                  <a:cubicBezTo>
                    <a:pt x="571" y="735"/>
                    <a:pt x="735" y="570"/>
                    <a:pt x="735" y="368"/>
                  </a:cubicBezTo>
                  <a:cubicBezTo>
                    <a:pt x="735" y="165"/>
                    <a:pt x="571" y="1"/>
                    <a:pt x="36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3224839" y="4111959"/>
              <a:ext cx="142926" cy="143132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6" y="1"/>
                    <a:pt x="0" y="157"/>
                    <a:pt x="0" y="348"/>
                  </a:cubicBezTo>
                  <a:cubicBezTo>
                    <a:pt x="0" y="539"/>
                    <a:pt x="156" y="695"/>
                    <a:pt x="347" y="695"/>
                  </a:cubicBezTo>
                  <a:cubicBezTo>
                    <a:pt x="538" y="695"/>
                    <a:pt x="694" y="539"/>
                    <a:pt x="694" y="348"/>
                  </a:cubicBezTo>
                  <a:cubicBezTo>
                    <a:pt x="694" y="157"/>
                    <a:pt x="538" y="1"/>
                    <a:pt x="34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3228958" y="4116283"/>
              <a:ext cx="134688" cy="134688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0"/>
                  </a:moveTo>
                  <a:cubicBezTo>
                    <a:pt x="147" y="0"/>
                    <a:pt x="1" y="147"/>
                    <a:pt x="1" y="327"/>
                  </a:cubicBezTo>
                  <a:cubicBezTo>
                    <a:pt x="1" y="507"/>
                    <a:pt x="147" y="653"/>
                    <a:pt x="327" y="653"/>
                  </a:cubicBezTo>
                  <a:cubicBezTo>
                    <a:pt x="507" y="653"/>
                    <a:pt x="653" y="507"/>
                    <a:pt x="653" y="327"/>
                  </a:cubicBezTo>
                  <a:cubicBezTo>
                    <a:pt x="653" y="147"/>
                    <a:pt x="507" y="0"/>
                    <a:pt x="3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3233283" y="4120402"/>
              <a:ext cx="126038" cy="126244"/>
            </a:xfrm>
            <a:custGeom>
              <a:avLst/>
              <a:gdLst/>
              <a:ahLst/>
              <a:cxnLst/>
              <a:rect l="l" t="t" r="r" b="b"/>
              <a:pathLst>
                <a:path w="612" h="613" extrusionOk="0">
                  <a:moveTo>
                    <a:pt x="306" y="1"/>
                  </a:moveTo>
                  <a:cubicBezTo>
                    <a:pt x="137" y="1"/>
                    <a:pt x="0" y="138"/>
                    <a:pt x="0" y="307"/>
                  </a:cubicBezTo>
                  <a:cubicBezTo>
                    <a:pt x="0" y="476"/>
                    <a:pt x="137" y="613"/>
                    <a:pt x="306" y="613"/>
                  </a:cubicBezTo>
                  <a:cubicBezTo>
                    <a:pt x="475" y="613"/>
                    <a:pt x="612" y="476"/>
                    <a:pt x="612" y="307"/>
                  </a:cubicBezTo>
                  <a:cubicBezTo>
                    <a:pt x="612" y="138"/>
                    <a:pt x="475" y="1"/>
                    <a:pt x="30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3237402" y="4124727"/>
              <a:ext cx="117801" cy="117801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0"/>
                  </a:moveTo>
                  <a:cubicBezTo>
                    <a:pt x="128" y="0"/>
                    <a:pt x="1" y="128"/>
                    <a:pt x="1" y="286"/>
                  </a:cubicBezTo>
                  <a:cubicBezTo>
                    <a:pt x="1" y="443"/>
                    <a:pt x="128" y="571"/>
                    <a:pt x="286" y="571"/>
                  </a:cubicBezTo>
                  <a:cubicBezTo>
                    <a:pt x="444" y="571"/>
                    <a:pt x="572" y="443"/>
                    <a:pt x="572" y="286"/>
                  </a:cubicBezTo>
                  <a:cubicBezTo>
                    <a:pt x="572" y="128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3241727" y="4128846"/>
              <a:ext cx="109357" cy="109357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5" y="1"/>
                  </a:moveTo>
                  <a:cubicBezTo>
                    <a:pt x="119" y="1"/>
                    <a:pt x="0" y="120"/>
                    <a:pt x="0" y="266"/>
                  </a:cubicBezTo>
                  <a:cubicBezTo>
                    <a:pt x="0" y="412"/>
                    <a:pt x="119" y="531"/>
                    <a:pt x="265" y="531"/>
                  </a:cubicBezTo>
                  <a:cubicBezTo>
                    <a:pt x="411" y="531"/>
                    <a:pt x="530" y="412"/>
                    <a:pt x="530" y="266"/>
                  </a:cubicBezTo>
                  <a:cubicBezTo>
                    <a:pt x="530" y="120"/>
                    <a:pt x="411" y="1"/>
                    <a:pt x="26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3245845" y="4133171"/>
              <a:ext cx="100913" cy="100913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245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80"/>
                    <a:pt x="110" y="489"/>
                    <a:pt x="245" y="489"/>
                  </a:cubicBezTo>
                  <a:cubicBezTo>
                    <a:pt x="380" y="489"/>
                    <a:pt x="490" y="380"/>
                    <a:pt x="490" y="245"/>
                  </a:cubicBezTo>
                  <a:cubicBezTo>
                    <a:pt x="490" y="110"/>
                    <a:pt x="380" y="0"/>
                    <a:pt x="24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3249964" y="4137290"/>
              <a:ext cx="92675" cy="92469"/>
            </a:xfrm>
            <a:custGeom>
              <a:avLst/>
              <a:gdLst/>
              <a:ahLst/>
              <a:cxnLst/>
              <a:rect l="l" t="t" r="r" b="b"/>
              <a:pathLst>
                <a:path w="450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5"/>
                  </a:cubicBezTo>
                  <a:cubicBezTo>
                    <a:pt x="1" y="349"/>
                    <a:pt x="101" y="449"/>
                    <a:pt x="225" y="449"/>
                  </a:cubicBezTo>
                  <a:cubicBezTo>
                    <a:pt x="349" y="449"/>
                    <a:pt x="449" y="349"/>
                    <a:pt x="449" y="225"/>
                  </a:cubicBezTo>
                  <a:cubicBezTo>
                    <a:pt x="449" y="101"/>
                    <a:pt x="349" y="1"/>
                    <a:pt x="225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3"/>
            <p:cNvSpPr/>
            <p:nvPr/>
          </p:nvSpPr>
          <p:spPr>
            <a:xfrm>
              <a:off x="3254289" y="4141615"/>
              <a:ext cx="84026" cy="84026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0"/>
                  </a:moveTo>
                  <a:cubicBezTo>
                    <a:pt x="92" y="0"/>
                    <a:pt x="0" y="91"/>
                    <a:pt x="0" y="204"/>
                  </a:cubicBezTo>
                  <a:cubicBezTo>
                    <a:pt x="0" y="316"/>
                    <a:pt x="92" y="407"/>
                    <a:pt x="204" y="407"/>
                  </a:cubicBezTo>
                  <a:cubicBezTo>
                    <a:pt x="317" y="407"/>
                    <a:pt x="408" y="316"/>
                    <a:pt x="408" y="204"/>
                  </a:cubicBezTo>
                  <a:cubicBezTo>
                    <a:pt x="408" y="91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3"/>
            <p:cNvSpPr/>
            <p:nvPr/>
          </p:nvSpPr>
          <p:spPr>
            <a:xfrm>
              <a:off x="3258408" y="4145734"/>
              <a:ext cx="75788" cy="75582"/>
            </a:xfrm>
            <a:custGeom>
              <a:avLst/>
              <a:gdLst/>
              <a:ahLst/>
              <a:cxnLst/>
              <a:rect l="l" t="t" r="r" b="b"/>
              <a:pathLst>
                <a:path w="368" h="367" extrusionOk="0">
                  <a:moveTo>
                    <a:pt x="184" y="1"/>
                  </a:moveTo>
                  <a:cubicBezTo>
                    <a:pt x="84" y="1"/>
                    <a:pt x="1" y="83"/>
                    <a:pt x="1" y="184"/>
                  </a:cubicBezTo>
                  <a:cubicBezTo>
                    <a:pt x="1" y="285"/>
                    <a:pt x="84" y="367"/>
                    <a:pt x="184" y="367"/>
                  </a:cubicBezTo>
                  <a:cubicBezTo>
                    <a:pt x="285" y="367"/>
                    <a:pt x="367" y="285"/>
                    <a:pt x="367" y="184"/>
                  </a:cubicBezTo>
                  <a:cubicBezTo>
                    <a:pt x="367" y="83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3"/>
            <p:cNvSpPr/>
            <p:nvPr/>
          </p:nvSpPr>
          <p:spPr>
            <a:xfrm>
              <a:off x="3262733" y="4150059"/>
              <a:ext cx="67138" cy="67138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3" y="0"/>
                  </a:moveTo>
                  <a:cubicBezTo>
                    <a:pt x="74" y="0"/>
                    <a:pt x="0" y="73"/>
                    <a:pt x="0" y="163"/>
                  </a:cubicBezTo>
                  <a:cubicBezTo>
                    <a:pt x="0" y="253"/>
                    <a:pt x="74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3"/>
            <p:cNvSpPr/>
            <p:nvPr/>
          </p:nvSpPr>
          <p:spPr>
            <a:xfrm>
              <a:off x="3266852" y="4154178"/>
              <a:ext cx="58900" cy="58900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5" y="1"/>
                    <a:pt x="1" y="64"/>
                    <a:pt x="1" y="143"/>
                  </a:cubicBezTo>
                  <a:cubicBezTo>
                    <a:pt x="1" y="222"/>
                    <a:pt x="65" y="285"/>
                    <a:pt x="143" y="285"/>
                  </a:cubicBezTo>
                  <a:cubicBezTo>
                    <a:pt x="222" y="285"/>
                    <a:pt x="285" y="222"/>
                    <a:pt x="285" y="143"/>
                  </a:cubicBezTo>
                  <a:cubicBezTo>
                    <a:pt x="285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3"/>
            <p:cNvSpPr/>
            <p:nvPr/>
          </p:nvSpPr>
          <p:spPr>
            <a:xfrm>
              <a:off x="3270971" y="4158296"/>
              <a:ext cx="50662" cy="50662"/>
            </a:xfrm>
            <a:custGeom>
              <a:avLst/>
              <a:gdLst/>
              <a:ahLst/>
              <a:cxnLst/>
              <a:rect l="l" t="t" r="r" b="b"/>
              <a:pathLst>
                <a:path w="246" h="246" extrusionOk="0">
                  <a:moveTo>
                    <a:pt x="123" y="0"/>
                  </a:moveTo>
                  <a:cubicBezTo>
                    <a:pt x="56" y="0"/>
                    <a:pt x="0" y="55"/>
                    <a:pt x="0" y="123"/>
                  </a:cubicBezTo>
                  <a:cubicBezTo>
                    <a:pt x="0" y="190"/>
                    <a:pt x="56" y="246"/>
                    <a:pt x="123" y="246"/>
                  </a:cubicBezTo>
                  <a:cubicBezTo>
                    <a:pt x="192" y="246"/>
                    <a:pt x="246" y="190"/>
                    <a:pt x="246" y="123"/>
                  </a:cubicBezTo>
                  <a:cubicBezTo>
                    <a:pt x="246" y="55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3"/>
            <p:cNvSpPr/>
            <p:nvPr/>
          </p:nvSpPr>
          <p:spPr>
            <a:xfrm>
              <a:off x="3275090" y="4162415"/>
              <a:ext cx="42425" cy="42425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cubicBezTo>
                    <a:pt x="1" y="159"/>
                    <a:pt x="47" y="205"/>
                    <a:pt x="103" y="205"/>
                  </a:cubicBezTo>
                  <a:cubicBezTo>
                    <a:pt x="159" y="205"/>
                    <a:pt x="205" y="159"/>
                    <a:pt x="205" y="103"/>
                  </a:cubicBezTo>
                  <a:cubicBezTo>
                    <a:pt x="205" y="47"/>
                    <a:pt x="159" y="1"/>
                    <a:pt x="10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3"/>
            <p:cNvSpPr/>
            <p:nvPr/>
          </p:nvSpPr>
          <p:spPr>
            <a:xfrm>
              <a:off x="3279415" y="4166534"/>
              <a:ext cx="33775" cy="33981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82" y="1"/>
                  </a:moveTo>
                  <a:cubicBezTo>
                    <a:pt x="37" y="1"/>
                    <a:pt x="0" y="38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27" y="165"/>
                    <a:pt x="164" y="128"/>
                    <a:pt x="164" y="83"/>
                  </a:cubicBezTo>
                  <a:cubicBezTo>
                    <a:pt x="164" y="38"/>
                    <a:pt x="127" y="1"/>
                    <a:pt x="8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3"/>
            <p:cNvSpPr/>
            <p:nvPr/>
          </p:nvSpPr>
          <p:spPr>
            <a:xfrm>
              <a:off x="3283533" y="4170859"/>
              <a:ext cx="25537" cy="25537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6"/>
                    <a:pt x="28" y="123"/>
                    <a:pt x="62" y="123"/>
                  </a:cubicBez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3"/>
            <p:cNvSpPr/>
            <p:nvPr/>
          </p:nvSpPr>
          <p:spPr>
            <a:xfrm>
              <a:off x="3287858" y="4174978"/>
              <a:ext cx="16887" cy="1709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41" y="1"/>
                  </a:moveTo>
                  <a:cubicBezTo>
                    <a:pt x="19" y="1"/>
                    <a:pt x="0" y="19"/>
                    <a:pt x="0" y="42"/>
                  </a:cubicBezTo>
                  <a:cubicBezTo>
                    <a:pt x="0" y="64"/>
                    <a:pt x="19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1"/>
                    <a:pt x="4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3"/>
            <p:cNvSpPr/>
            <p:nvPr/>
          </p:nvSpPr>
          <p:spPr>
            <a:xfrm>
              <a:off x="3291977" y="4179303"/>
              <a:ext cx="8650" cy="86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0" y="0"/>
                    <a:pt x="1" y="10"/>
                    <a:pt x="1" y="21"/>
                  </a:cubicBezTo>
                  <a:cubicBezTo>
                    <a:pt x="1" y="32"/>
                    <a:pt x="10" y="41"/>
                    <a:pt x="21" y="41"/>
                  </a:cubicBezTo>
                  <a:cubicBezTo>
                    <a:pt x="32" y="41"/>
                    <a:pt x="42" y="32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3"/>
            <p:cNvSpPr/>
            <p:nvPr/>
          </p:nvSpPr>
          <p:spPr>
            <a:xfrm>
              <a:off x="3149257" y="4032052"/>
              <a:ext cx="221597" cy="221391"/>
            </a:xfrm>
            <a:custGeom>
              <a:avLst/>
              <a:gdLst/>
              <a:ahLst/>
              <a:cxnLst/>
              <a:rect l="l" t="t" r="r" b="b"/>
              <a:pathLst>
                <a:path w="1076" h="1075" extrusionOk="0">
                  <a:moveTo>
                    <a:pt x="538" y="0"/>
                  </a:moveTo>
                  <a:cubicBezTo>
                    <a:pt x="241" y="0"/>
                    <a:pt x="1" y="241"/>
                    <a:pt x="1" y="537"/>
                  </a:cubicBezTo>
                  <a:cubicBezTo>
                    <a:pt x="1" y="834"/>
                    <a:pt x="241" y="1075"/>
                    <a:pt x="538" y="1075"/>
                  </a:cubicBezTo>
                  <a:cubicBezTo>
                    <a:pt x="835" y="1075"/>
                    <a:pt x="1075" y="834"/>
                    <a:pt x="1075" y="537"/>
                  </a:cubicBezTo>
                  <a:cubicBezTo>
                    <a:pt x="1075" y="241"/>
                    <a:pt x="835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3"/>
            <p:cNvSpPr/>
            <p:nvPr/>
          </p:nvSpPr>
          <p:spPr>
            <a:xfrm>
              <a:off x="3204039" y="4086833"/>
              <a:ext cx="112034" cy="111828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272" y="0"/>
                  </a:moveTo>
                  <a:cubicBezTo>
                    <a:pt x="123" y="0"/>
                    <a:pt x="1" y="122"/>
                    <a:pt x="1" y="271"/>
                  </a:cubicBezTo>
                  <a:cubicBezTo>
                    <a:pt x="1" y="422"/>
                    <a:pt x="123" y="543"/>
                    <a:pt x="272" y="543"/>
                  </a:cubicBezTo>
                  <a:cubicBezTo>
                    <a:pt x="421" y="543"/>
                    <a:pt x="543" y="422"/>
                    <a:pt x="543" y="271"/>
                  </a:cubicBezTo>
                  <a:cubicBezTo>
                    <a:pt x="543" y="122"/>
                    <a:pt x="421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3"/>
            <p:cNvSpPr/>
            <p:nvPr/>
          </p:nvSpPr>
          <p:spPr>
            <a:xfrm>
              <a:off x="3467649" y="4144498"/>
              <a:ext cx="190293" cy="11533"/>
            </a:xfrm>
            <a:custGeom>
              <a:avLst/>
              <a:gdLst/>
              <a:ahLst/>
              <a:cxnLst/>
              <a:rect l="l" t="t" r="r" b="b"/>
              <a:pathLst>
                <a:path w="924" h="56" extrusionOk="0">
                  <a:moveTo>
                    <a:pt x="1" y="1"/>
                  </a:moveTo>
                  <a:lnTo>
                    <a:pt x="1" y="56"/>
                  </a:lnTo>
                  <a:lnTo>
                    <a:pt x="924" y="56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3"/>
            <p:cNvSpPr/>
            <p:nvPr/>
          </p:nvSpPr>
          <p:spPr>
            <a:xfrm>
              <a:off x="3612840" y="4105162"/>
              <a:ext cx="53340" cy="90410"/>
            </a:xfrm>
            <a:custGeom>
              <a:avLst/>
              <a:gdLst/>
              <a:ahLst/>
              <a:cxnLst/>
              <a:rect l="l" t="t" r="r" b="b"/>
              <a:pathLst>
                <a:path w="259" h="439" extrusionOk="0">
                  <a:moveTo>
                    <a:pt x="39" y="0"/>
                  </a:moveTo>
                  <a:lnTo>
                    <a:pt x="1" y="38"/>
                  </a:lnTo>
                  <a:lnTo>
                    <a:pt x="181" y="218"/>
                  </a:lnTo>
                  <a:lnTo>
                    <a:pt x="1" y="400"/>
                  </a:lnTo>
                  <a:lnTo>
                    <a:pt x="39" y="438"/>
                  </a:lnTo>
                  <a:lnTo>
                    <a:pt x="259" y="21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33"/>
          <p:cNvGrpSpPr/>
          <p:nvPr/>
        </p:nvGrpSpPr>
        <p:grpSpPr>
          <a:xfrm>
            <a:off x="5529369" y="2528440"/>
            <a:ext cx="2784789" cy="941581"/>
            <a:chOff x="5529369" y="2528440"/>
            <a:chExt cx="2784789" cy="941581"/>
          </a:xfrm>
        </p:grpSpPr>
        <p:sp>
          <p:nvSpPr>
            <p:cNvPr id="2110" name="Google Shape;2110;p33"/>
            <p:cNvSpPr/>
            <p:nvPr/>
          </p:nvSpPr>
          <p:spPr>
            <a:xfrm>
              <a:off x="5909132" y="2528440"/>
              <a:ext cx="2405026" cy="941581"/>
            </a:xfrm>
            <a:custGeom>
              <a:avLst/>
              <a:gdLst/>
              <a:ahLst/>
              <a:cxnLst/>
              <a:rect l="l" t="t" r="r" b="b"/>
              <a:pathLst>
                <a:path w="11678" h="4572" extrusionOk="0">
                  <a:moveTo>
                    <a:pt x="1482" y="1"/>
                  </a:moveTo>
                  <a:cubicBezTo>
                    <a:pt x="997" y="1"/>
                    <a:pt x="573" y="313"/>
                    <a:pt x="428" y="776"/>
                  </a:cubicBezTo>
                  <a:lnTo>
                    <a:pt x="87" y="1868"/>
                  </a:lnTo>
                  <a:cubicBezTo>
                    <a:pt x="1" y="2141"/>
                    <a:pt x="1" y="2430"/>
                    <a:pt x="87" y="2704"/>
                  </a:cubicBezTo>
                  <a:lnTo>
                    <a:pt x="428" y="3796"/>
                  </a:lnTo>
                  <a:cubicBezTo>
                    <a:pt x="573" y="4260"/>
                    <a:pt x="996" y="4571"/>
                    <a:pt x="1482" y="4571"/>
                  </a:cubicBezTo>
                  <a:lnTo>
                    <a:pt x="1482" y="4569"/>
                  </a:lnTo>
                  <a:lnTo>
                    <a:pt x="10838" y="4569"/>
                  </a:lnTo>
                  <a:cubicBezTo>
                    <a:pt x="11301" y="4569"/>
                    <a:pt x="11677" y="4194"/>
                    <a:pt x="11677" y="3730"/>
                  </a:cubicBezTo>
                  <a:lnTo>
                    <a:pt x="11677" y="840"/>
                  </a:lnTo>
                  <a:cubicBezTo>
                    <a:pt x="11677" y="377"/>
                    <a:pt x="11301" y="1"/>
                    <a:pt x="10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5968857" y="2587341"/>
              <a:ext cx="2286607" cy="823986"/>
            </a:xfrm>
            <a:custGeom>
              <a:avLst/>
              <a:gdLst/>
              <a:ahLst/>
              <a:cxnLst/>
              <a:rect l="l" t="t" r="r" b="b"/>
              <a:pathLst>
                <a:path w="11103" h="4001" extrusionOk="0">
                  <a:moveTo>
                    <a:pt x="1192" y="0"/>
                  </a:moveTo>
                  <a:cubicBezTo>
                    <a:pt x="834" y="0"/>
                    <a:pt x="517" y="233"/>
                    <a:pt x="409" y="576"/>
                  </a:cubicBezTo>
                  <a:lnTo>
                    <a:pt x="68" y="1668"/>
                  </a:lnTo>
                  <a:cubicBezTo>
                    <a:pt x="0" y="1884"/>
                    <a:pt x="0" y="2117"/>
                    <a:pt x="68" y="2333"/>
                  </a:cubicBezTo>
                  <a:lnTo>
                    <a:pt x="409" y="3426"/>
                  </a:lnTo>
                  <a:cubicBezTo>
                    <a:pt x="517" y="3768"/>
                    <a:pt x="834" y="4001"/>
                    <a:pt x="1192" y="4001"/>
                  </a:cubicBezTo>
                  <a:lnTo>
                    <a:pt x="10547" y="4001"/>
                  </a:lnTo>
                  <a:cubicBezTo>
                    <a:pt x="10854" y="4001"/>
                    <a:pt x="11103" y="3753"/>
                    <a:pt x="11103" y="3446"/>
                  </a:cubicBezTo>
                  <a:lnTo>
                    <a:pt x="11103" y="556"/>
                  </a:lnTo>
                  <a:cubicBezTo>
                    <a:pt x="11103" y="249"/>
                    <a:pt x="10854" y="0"/>
                    <a:pt x="10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5819134" y="2993878"/>
              <a:ext cx="159813" cy="160019"/>
            </a:xfrm>
            <a:custGeom>
              <a:avLst/>
              <a:gdLst/>
              <a:ahLst/>
              <a:cxnLst/>
              <a:rect l="l" t="t" r="r" b="b"/>
              <a:pathLst>
                <a:path w="776" h="777" extrusionOk="0">
                  <a:moveTo>
                    <a:pt x="387" y="1"/>
                  </a:moveTo>
                  <a:cubicBezTo>
                    <a:pt x="174" y="1"/>
                    <a:pt x="1" y="175"/>
                    <a:pt x="1" y="389"/>
                  </a:cubicBezTo>
                  <a:cubicBezTo>
                    <a:pt x="1" y="603"/>
                    <a:pt x="174" y="777"/>
                    <a:pt x="387" y="777"/>
                  </a:cubicBezTo>
                  <a:cubicBezTo>
                    <a:pt x="602" y="777"/>
                    <a:pt x="775" y="603"/>
                    <a:pt x="775" y="389"/>
                  </a:cubicBezTo>
                  <a:cubicBezTo>
                    <a:pt x="775" y="175"/>
                    <a:pt x="602" y="1"/>
                    <a:pt x="38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5827578" y="3002322"/>
              <a:ext cx="142926" cy="143132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6" y="1"/>
                  </a:moveTo>
                  <a:cubicBezTo>
                    <a:pt x="155" y="1"/>
                    <a:pt x="1" y="156"/>
                    <a:pt x="1" y="348"/>
                  </a:cubicBezTo>
                  <a:cubicBezTo>
                    <a:pt x="1" y="539"/>
                    <a:pt x="155" y="695"/>
                    <a:pt x="346" y="695"/>
                  </a:cubicBezTo>
                  <a:cubicBezTo>
                    <a:pt x="539" y="695"/>
                    <a:pt x="693" y="539"/>
                    <a:pt x="693" y="348"/>
                  </a:cubicBezTo>
                  <a:cubicBezTo>
                    <a:pt x="693" y="156"/>
                    <a:pt x="539" y="1"/>
                    <a:pt x="3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5831903" y="3006647"/>
              <a:ext cx="134276" cy="134688"/>
            </a:xfrm>
            <a:custGeom>
              <a:avLst/>
              <a:gdLst/>
              <a:ahLst/>
              <a:cxnLst/>
              <a:rect l="l" t="t" r="r" b="b"/>
              <a:pathLst>
                <a:path w="652" h="654" extrusionOk="0">
                  <a:moveTo>
                    <a:pt x="325" y="0"/>
                  </a:moveTo>
                  <a:cubicBezTo>
                    <a:pt x="145" y="0"/>
                    <a:pt x="0" y="147"/>
                    <a:pt x="0" y="327"/>
                  </a:cubicBezTo>
                  <a:cubicBezTo>
                    <a:pt x="0" y="507"/>
                    <a:pt x="145" y="653"/>
                    <a:pt x="325" y="653"/>
                  </a:cubicBezTo>
                  <a:cubicBezTo>
                    <a:pt x="507" y="653"/>
                    <a:pt x="652" y="507"/>
                    <a:pt x="652" y="327"/>
                  </a:cubicBezTo>
                  <a:cubicBezTo>
                    <a:pt x="652" y="147"/>
                    <a:pt x="507" y="0"/>
                    <a:pt x="32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5836022" y="3010766"/>
              <a:ext cx="126038" cy="126244"/>
            </a:xfrm>
            <a:custGeom>
              <a:avLst/>
              <a:gdLst/>
              <a:ahLst/>
              <a:cxnLst/>
              <a:rect l="l" t="t" r="r" b="b"/>
              <a:pathLst>
                <a:path w="612" h="613" extrusionOk="0">
                  <a:moveTo>
                    <a:pt x="305" y="1"/>
                  </a:moveTo>
                  <a:cubicBezTo>
                    <a:pt x="138" y="1"/>
                    <a:pt x="1" y="138"/>
                    <a:pt x="1" y="307"/>
                  </a:cubicBezTo>
                  <a:cubicBezTo>
                    <a:pt x="1" y="476"/>
                    <a:pt x="138" y="613"/>
                    <a:pt x="305" y="613"/>
                  </a:cubicBezTo>
                  <a:cubicBezTo>
                    <a:pt x="474" y="613"/>
                    <a:pt x="611" y="476"/>
                    <a:pt x="611" y="307"/>
                  </a:cubicBezTo>
                  <a:cubicBezTo>
                    <a:pt x="611" y="138"/>
                    <a:pt x="474" y="1"/>
                    <a:pt x="30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5840347" y="3015091"/>
              <a:ext cx="117389" cy="117801"/>
            </a:xfrm>
            <a:custGeom>
              <a:avLst/>
              <a:gdLst/>
              <a:ahLst/>
              <a:cxnLst/>
              <a:rect l="l" t="t" r="r" b="b"/>
              <a:pathLst>
                <a:path w="570" h="572" extrusionOk="0">
                  <a:moveTo>
                    <a:pt x="284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4" y="571"/>
                  </a:cubicBezTo>
                  <a:cubicBezTo>
                    <a:pt x="442" y="571"/>
                    <a:pt x="570" y="443"/>
                    <a:pt x="570" y="286"/>
                  </a:cubicBezTo>
                  <a:cubicBezTo>
                    <a:pt x="570" y="128"/>
                    <a:pt x="442" y="0"/>
                    <a:pt x="28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5844466" y="3019209"/>
              <a:ext cx="109151" cy="109357"/>
            </a:xfrm>
            <a:custGeom>
              <a:avLst/>
              <a:gdLst/>
              <a:ahLst/>
              <a:cxnLst/>
              <a:rect l="l" t="t" r="r" b="b"/>
              <a:pathLst>
                <a:path w="530" h="531" extrusionOk="0">
                  <a:moveTo>
                    <a:pt x="264" y="1"/>
                  </a:moveTo>
                  <a:cubicBezTo>
                    <a:pt x="119" y="1"/>
                    <a:pt x="0" y="119"/>
                    <a:pt x="0" y="266"/>
                  </a:cubicBezTo>
                  <a:cubicBezTo>
                    <a:pt x="0" y="412"/>
                    <a:pt x="119" y="531"/>
                    <a:pt x="264" y="531"/>
                  </a:cubicBezTo>
                  <a:cubicBezTo>
                    <a:pt x="411" y="531"/>
                    <a:pt x="529" y="412"/>
                    <a:pt x="529" y="266"/>
                  </a:cubicBezTo>
                  <a:cubicBezTo>
                    <a:pt x="529" y="119"/>
                    <a:pt x="411" y="1"/>
                    <a:pt x="26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5848585" y="3023534"/>
              <a:ext cx="100707" cy="100913"/>
            </a:xfrm>
            <a:custGeom>
              <a:avLst/>
              <a:gdLst/>
              <a:ahLst/>
              <a:cxnLst/>
              <a:rect l="l" t="t" r="r" b="b"/>
              <a:pathLst>
                <a:path w="489" h="490" extrusionOk="0">
                  <a:moveTo>
                    <a:pt x="244" y="0"/>
                  </a:moveTo>
                  <a:cubicBezTo>
                    <a:pt x="110" y="0"/>
                    <a:pt x="1" y="110"/>
                    <a:pt x="1" y="245"/>
                  </a:cubicBezTo>
                  <a:cubicBezTo>
                    <a:pt x="1" y="380"/>
                    <a:pt x="110" y="489"/>
                    <a:pt x="244" y="489"/>
                  </a:cubicBezTo>
                  <a:cubicBezTo>
                    <a:pt x="380" y="489"/>
                    <a:pt x="489" y="380"/>
                    <a:pt x="489" y="245"/>
                  </a:cubicBezTo>
                  <a:cubicBezTo>
                    <a:pt x="489" y="110"/>
                    <a:pt x="380" y="0"/>
                    <a:pt x="24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5852909" y="3027653"/>
              <a:ext cx="92263" cy="92469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223" y="1"/>
                  </a:moveTo>
                  <a:cubicBezTo>
                    <a:pt x="101" y="1"/>
                    <a:pt x="0" y="101"/>
                    <a:pt x="0" y="225"/>
                  </a:cubicBezTo>
                  <a:cubicBezTo>
                    <a:pt x="0" y="349"/>
                    <a:pt x="101" y="449"/>
                    <a:pt x="223" y="449"/>
                  </a:cubicBezTo>
                  <a:cubicBezTo>
                    <a:pt x="347" y="449"/>
                    <a:pt x="448" y="349"/>
                    <a:pt x="448" y="225"/>
                  </a:cubicBezTo>
                  <a:cubicBezTo>
                    <a:pt x="448" y="101"/>
                    <a:pt x="347" y="1"/>
                    <a:pt x="223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5857028" y="3031978"/>
              <a:ext cx="84026" cy="84026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3" y="0"/>
                  </a:moveTo>
                  <a:cubicBezTo>
                    <a:pt x="92" y="0"/>
                    <a:pt x="1" y="91"/>
                    <a:pt x="1" y="204"/>
                  </a:cubicBezTo>
                  <a:cubicBezTo>
                    <a:pt x="1" y="316"/>
                    <a:pt x="92" y="407"/>
                    <a:pt x="203" y="407"/>
                  </a:cubicBezTo>
                  <a:cubicBezTo>
                    <a:pt x="316" y="407"/>
                    <a:pt x="407" y="316"/>
                    <a:pt x="407" y="204"/>
                  </a:cubicBezTo>
                  <a:cubicBezTo>
                    <a:pt x="407" y="91"/>
                    <a:pt x="316" y="0"/>
                    <a:pt x="2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5861353" y="3036097"/>
              <a:ext cx="75376" cy="75582"/>
            </a:xfrm>
            <a:custGeom>
              <a:avLst/>
              <a:gdLst/>
              <a:ahLst/>
              <a:cxnLst/>
              <a:rect l="l" t="t" r="r" b="b"/>
              <a:pathLst>
                <a:path w="366" h="367" extrusionOk="0">
                  <a:moveTo>
                    <a:pt x="182" y="1"/>
                  </a:moveTo>
                  <a:cubicBezTo>
                    <a:pt x="82" y="1"/>
                    <a:pt x="0" y="82"/>
                    <a:pt x="0" y="184"/>
                  </a:cubicBezTo>
                  <a:cubicBezTo>
                    <a:pt x="0" y="284"/>
                    <a:pt x="82" y="367"/>
                    <a:pt x="182" y="367"/>
                  </a:cubicBezTo>
                  <a:cubicBezTo>
                    <a:pt x="284" y="367"/>
                    <a:pt x="366" y="284"/>
                    <a:pt x="366" y="184"/>
                  </a:cubicBezTo>
                  <a:cubicBezTo>
                    <a:pt x="366" y="82"/>
                    <a:pt x="284" y="1"/>
                    <a:pt x="182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5865472" y="3040422"/>
              <a:ext cx="67138" cy="67138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2" y="0"/>
                  </a:moveTo>
                  <a:cubicBezTo>
                    <a:pt x="73" y="0"/>
                    <a:pt x="1" y="73"/>
                    <a:pt x="1" y="163"/>
                  </a:cubicBezTo>
                  <a:cubicBezTo>
                    <a:pt x="1" y="252"/>
                    <a:pt x="73" y="325"/>
                    <a:pt x="162" y="325"/>
                  </a:cubicBezTo>
                  <a:cubicBezTo>
                    <a:pt x="252" y="325"/>
                    <a:pt x="325" y="252"/>
                    <a:pt x="325" y="163"/>
                  </a:cubicBezTo>
                  <a:cubicBezTo>
                    <a:pt x="325" y="73"/>
                    <a:pt x="252" y="0"/>
                    <a:pt x="162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5869797" y="3044541"/>
              <a:ext cx="58488" cy="58694"/>
            </a:xfrm>
            <a:custGeom>
              <a:avLst/>
              <a:gdLst/>
              <a:ahLst/>
              <a:cxnLst/>
              <a:rect l="l" t="t" r="r" b="b"/>
              <a:pathLst>
                <a:path w="284" h="285" extrusionOk="0">
                  <a:moveTo>
                    <a:pt x="141" y="1"/>
                  </a:moveTo>
                  <a:cubicBezTo>
                    <a:pt x="64" y="1"/>
                    <a:pt x="0" y="64"/>
                    <a:pt x="0" y="143"/>
                  </a:cubicBezTo>
                  <a:cubicBezTo>
                    <a:pt x="0" y="221"/>
                    <a:pt x="64" y="285"/>
                    <a:pt x="141" y="285"/>
                  </a:cubicBezTo>
                  <a:cubicBezTo>
                    <a:pt x="220" y="285"/>
                    <a:pt x="284" y="221"/>
                    <a:pt x="284" y="143"/>
                  </a:cubicBezTo>
                  <a:cubicBezTo>
                    <a:pt x="284" y="64"/>
                    <a:pt x="220" y="1"/>
                    <a:pt x="141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5873504" y="3048454"/>
              <a:ext cx="50868" cy="50868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23" y="1"/>
                  </a:moveTo>
                  <a:cubicBezTo>
                    <a:pt x="56" y="1"/>
                    <a:pt x="1" y="55"/>
                    <a:pt x="1" y="124"/>
                  </a:cubicBezTo>
                  <a:cubicBezTo>
                    <a:pt x="1" y="191"/>
                    <a:pt x="56" y="247"/>
                    <a:pt x="123" y="247"/>
                  </a:cubicBezTo>
                  <a:cubicBezTo>
                    <a:pt x="192" y="247"/>
                    <a:pt x="246" y="191"/>
                    <a:pt x="246" y="124"/>
                  </a:cubicBezTo>
                  <a:cubicBezTo>
                    <a:pt x="246" y="55"/>
                    <a:pt x="192" y="1"/>
                    <a:pt x="12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5877829" y="3052779"/>
              <a:ext cx="42219" cy="42425"/>
            </a:xfrm>
            <a:custGeom>
              <a:avLst/>
              <a:gdLst/>
              <a:ahLst/>
              <a:cxnLst/>
              <a:rect l="l" t="t" r="r" b="b"/>
              <a:pathLst>
                <a:path w="205" h="206" extrusionOk="0">
                  <a:moveTo>
                    <a:pt x="102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59"/>
                    <a:pt x="46" y="205"/>
                    <a:pt x="102" y="205"/>
                  </a:cubicBezTo>
                  <a:cubicBezTo>
                    <a:pt x="160" y="205"/>
                    <a:pt x="205" y="159"/>
                    <a:pt x="205" y="103"/>
                  </a:cubicBezTo>
                  <a:cubicBezTo>
                    <a:pt x="205" y="46"/>
                    <a:pt x="160" y="0"/>
                    <a:pt x="10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5881948" y="3056898"/>
              <a:ext cx="33981" cy="33981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82" y="1"/>
                  </a:moveTo>
                  <a:cubicBezTo>
                    <a:pt x="37" y="1"/>
                    <a:pt x="1" y="38"/>
                    <a:pt x="1" y="83"/>
                  </a:cubicBezTo>
                  <a:cubicBezTo>
                    <a:pt x="1" y="128"/>
                    <a:pt x="37" y="165"/>
                    <a:pt x="82" y="165"/>
                  </a:cubicBezTo>
                  <a:cubicBezTo>
                    <a:pt x="128" y="165"/>
                    <a:pt x="164" y="128"/>
                    <a:pt x="164" y="83"/>
                  </a:cubicBezTo>
                  <a:cubicBezTo>
                    <a:pt x="164" y="38"/>
                    <a:pt x="128" y="1"/>
                    <a:pt x="8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5886273" y="3061222"/>
              <a:ext cx="25331" cy="25537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1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1" y="123"/>
                  </a:cubicBez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5890391" y="3065341"/>
              <a:ext cx="17093" cy="1709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1" y="1"/>
                  </a:moveTo>
                  <a:cubicBezTo>
                    <a:pt x="19" y="1"/>
                    <a:pt x="1" y="19"/>
                    <a:pt x="1" y="42"/>
                  </a:cubicBezTo>
                  <a:cubicBezTo>
                    <a:pt x="1" y="64"/>
                    <a:pt x="19" y="83"/>
                    <a:pt x="41" y="83"/>
                  </a:cubicBezTo>
                  <a:cubicBezTo>
                    <a:pt x="65" y="83"/>
                    <a:pt x="82" y="64"/>
                    <a:pt x="82" y="42"/>
                  </a:cubicBezTo>
                  <a:cubicBezTo>
                    <a:pt x="82" y="19"/>
                    <a:pt x="65" y="1"/>
                    <a:pt x="4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5894510" y="3069666"/>
              <a:ext cx="8650" cy="86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0" y="0"/>
                    <a:pt x="1" y="9"/>
                    <a:pt x="1" y="21"/>
                  </a:cubicBezTo>
                  <a:cubicBezTo>
                    <a:pt x="1" y="32"/>
                    <a:pt x="10" y="41"/>
                    <a:pt x="21" y="41"/>
                  </a:cubicBezTo>
                  <a:cubicBezTo>
                    <a:pt x="34" y="41"/>
                    <a:pt x="42" y="32"/>
                    <a:pt x="42" y="21"/>
                  </a:cubicBezTo>
                  <a:cubicBezTo>
                    <a:pt x="42" y="9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5824695" y="2922415"/>
              <a:ext cx="221391" cy="221391"/>
            </a:xfrm>
            <a:custGeom>
              <a:avLst/>
              <a:gdLst/>
              <a:ahLst/>
              <a:cxnLst/>
              <a:rect l="l" t="t" r="r" b="b"/>
              <a:pathLst>
                <a:path w="1075" h="1075" extrusionOk="0">
                  <a:moveTo>
                    <a:pt x="537" y="0"/>
                  </a:moveTo>
                  <a:cubicBezTo>
                    <a:pt x="241" y="0"/>
                    <a:pt x="0" y="241"/>
                    <a:pt x="0" y="537"/>
                  </a:cubicBezTo>
                  <a:cubicBezTo>
                    <a:pt x="0" y="834"/>
                    <a:pt x="241" y="1074"/>
                    <a:pt x="537" y="1074"/>
                  </a:cubicBezTo>
                  <a:cubicBezTo>
                    <a:pt x="834" y="1074"/>
                    <a:pt x="1075" y="834"/>
                    <a:pt x="1075" y="537"/>
                  </a:cubicBezTo>
                  <a:cubicBezTo>
                    <a:pt x="1075" y="241"/>
                    <a:pt x="834" y="0"/>
                    <a:pt x="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5879476" y="2977197"/>
              <a:ext cx="111828" cy="111828"/>
            </a:xfrm>
            <a:custGeom>
              <a:avLst/>
              <a:gdLst/>
              <a:ahLst/>
              <a:cxnLst/>
              <a:rect l="l" t="t" r="r" b="b"/>
              <a:pathLst>
                <a:path w="543" h="543" extrusionOk="0">
                  <a:moveTo>
                    <a:pt x="271" y="0"/>
                  </a:moveTo>
                  <a:cubicBezTo>
                    <a:pt x="122" y="0"/>
                    <a:pt x="0" y="122"/>
                    <a:pt x="0" y="271"/>
                  </a:cubicBezTo>
                  <a:cubicBezTo>
                    <a:pt x="0" y="421"/>
                    <a:pt x="122" y="542"/>
                    <a:pt x="271" y="542"/>
                  </a:cubicBezTo>
                  <a:cubicBezTo>
                    <a:pt x="421" y="542"/>
                    <a:pt x="543" y="421"/>
                    <a:pt x="543" y="271"/>
                  </a:cubicBezTo>
                  <a:cubicBezTo>
                    <a:pt x="543" y="122"/>
                    <a:pt x="421" y="0"/>
                    <a:pt x="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5537195" y="3026006"/>
              <a:ext cx="190499" cy="11533"/>
            </a:xfrm>
            <a:custGeom>
              <a:avLst/>
              <a:gdLst/>
              <a:ahLst/>
              <a:cxnLst/>
              <a:rect l="l" t="t" r="r" b="b"/>
              <a:pathLst>
                <a:path w="925" h="56" extrusionOk="0">
                  <a:moveTo>
                    <a:pt x="1" y="0"/>
                  </a:moveTo>
                  <a:lnTo>
                    <a:pt x="1" y="56"/>
                  </a:lnTo>
                  <a:lnTo>
                    <a:pt x="925" y="56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5529369" y="2986464"/>
              <a:ext cx="53340" cy="90616"/>
            </a:xfrm>
            <a:custGeom>
              <a:avLst/>
              <a:gdLst/>
              <a:ahLst/>
              <a:cxnLst/>
              <a:rect l="l" t="t" r="r" b="b"/>
              <a:pathLst>
                <a:path w="259" h="440" extrusionOk="0">
                  <a:moveTo>
                    <a:pt x="220" y="0"/>
                  </a:moveTo>
                  <a:lnTo>
                    <a:pt x="1" y="220"/>
                  </a:lnTo>
                  <a:lnTo>
                    <a:pt x="220" y="439"/>
                  </a:lnTo>
                  <a:lnTo>
                    <a:pt x="259" y="400"/>
                  </a:lnTo>
                  <a:lnTo>
                    <a:pt x="78" y="220"/>
                  </a:lnTo>
                  <a:lnTo>
                    <a:pt x="259" y="4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59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9" name="Google Shape;2159;p33"/>
          <p:cNvSpPr/>
          <p:nvPr/>
        </p:nvSpPr>
        <p:spPr>
          <a:xfrm>
            <a:off x="12093780" y="1761987"/>
            <a:ext cx="48731" cy="48896"/>
          </a:xfrm>
          <a:custGeom>
            <a:avLst/>
            <a:gdLst/>
            <a:ahLst/>
            <a:cxnLst/>
            <a:rect l="l" t="t" r="r" b="b"/>
            <a:pathLst>
              <a:path w="295" h="296" extrusionOk="0">
                <a:moveTo>
                  <a:pt x="99" y="1"/>
                </a:moveTo>
                <a:lnTo>
                  <a:pt x="99" y="101"/>
                </a:lnTo>
                <a:lnTo>
                  <a:pt x="0" y="101"/>
                </a:lnTo>
                <a:lnTo>
                  <a:pt x="0" y="197"/>
                </a:lnTo>
                <a:lnTo>
                  <a:pt x="99" y="197"/>
                </a:lnTo>
                <a:lnTo>
                  <a:pt x="99" y="295"/>
                </a:lnTo>
                <a:lnTo>
                  <a:pt x="195" y="295"/>
                </a:lnTo>
                <a:lnTo>
                  <a:pt x="195" y="197"/>
                </a:lnTo>
                <a:lnTo>
                  <a:pt x="294" y="197"/>
                </a:lnTo>
                <a:lnTo>
                  <a:pt x="294" y="101"/>
                </a:lnTo>
                <a:lnTo>
                  <a:pt x="195" y="101"/>
                </a:lnTo>
                <a:lnTo>
                  <a:pt x="195" y="1"/>
                </a:lnTo>
                <a:close/>
              </a:path>
            </a:pathLst>
          </a:custGeom>
          <a:solidFill>
            <a:srgbClr val="594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33"/>
          <p:cNvSpPr txBox="1"/>
          <p:nvPr/>
        </p:nvSpPr>
        <p:spPr>
          <a:xfrm>
            <a:off x="1487350" y="1620157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Motivation</a:t>
            </a:r>
            <a:endParaRPr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4" name="Google Shape;2164;p33"/>
          <p:cNvSpPr txBox="1"/>
          <p:nvPr/>
        </p:nvSpPr>
        <p:spPr>
          <a:xfrm>
            <a:off x="1148050" y="3765422"/>
            <a:ext cx="1987500" cy="8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dirty="0">
                <a:solidFill>
                  <a:schemeClr val="bg1"/>
                </a:solidFill>
              </a:rPr>
              <a:t>What does our system offer?	</a:t>
            </a:r>
            <a:endParaRPr lang="en-SI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7" name="Google Shape;2167;p33"/>
          <p:cNvSpPr txBox="1"/>
          <p:nvPr/>
        </p:nvSpPr>
        <p:spPr>
          <a:xfrm>
            <a:off x="6858211" y="1380666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MARS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8" name="Google Shape;2168;p33"/>
          <p:cNvSpPr txBox="1"/>
          <p:nvPr/>
        </p:nvSpPr>
        <p:spPr>
          <a:xfrm>
            <a:off x="6164228" y="2568317"/>
            <a:ext cx="2002883" cy="91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we need Medical Appointment Scheduler?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ACA-7E3D-D40F-0C9B-FBE28722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0979"/>
            <a:ext cx="8520600" cy="572700"/>
          </a:xfrm>
        </p:spPr>
        <p:txBody>
          <a:bodyPr/>
          <a:lstStyle/>
          <a:p>
            <a:r>
              <a:rPr lang="en-US" dirty="0"/>
              <a:t>Example 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562CE-E484-3158-0B57-4B1BDEE36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633469"/>
            <a:ext cx="8520600" cy="289052"/>
          </a:xfrm>
        </p:spPr>
        <p:txBody>
          <a:bodyPr/>
          <a:lstStyle/>
          <a:p>
            <a:pPr marL="114300" indent="0">
              <a:buNone/>
            </a:pPr>
            <a:r>
              <a:rPr lang="sl-SI" dirty="0"/>
              <a:t>https://www.zocdoc.com/</a:t>
            </a:r>
            <a:endParaRPr lang="en-SI" dirty="0"/>
          </a:p>
        </p:txBody>
      </p:sp>
      <p:pic>
        <p:nvPicPr>
          <p:cNvPr id="7" name="Picture 6" descr="A screenshot of a website&#10;&#10;AI-generated content may be incorrect.">
            <a:extLst>
              <a:ext uri="{FF2B5EF4-FFF2-40B4-BE49-F238E27FC236}">
                <a16:creationId xmlns:a16="http://schemas.microsoft.com/office/drawing/2014/main" id="{EAC261FD-6451-C5C9-E7CD-C7E48422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864068"/>
            <a:ext cx="7261860" cy="36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44"/>
          <p:cNvSpPr/>
          <p:nvPr/>
        </p:nvSpPr>
        <p:spPr>
          <a:xfrm>
            <a:off x="2667875" y="1080419"/>
            <a:ext cx="3792719" cy="3656602"/>
          </a:xfrm>
          <a:custGeom>
            <a:avLst/>
            <a:gdLst/>
            <a:ahLst/>
            <a:cxnLst/>
            <a:rect l="l" t="t" r="r" b="b"/>
            <a:pathLst>
              <a:path w="27989" h="26984" extrusionOk="0">
                <a:moveTo>
                  <a:pt x="11918" y="1"/>
                </a:moveTo>
                <a:cubicBezTo>
                  <a:pt x="10098" y="1"/>
                  <a:pt x="8622" y="1423"/>
                  <a:pt x="8622" y="3178"/>
                </a:cubicBezTo>
                <a:lnTo>
                  <a:pt x="8622" y="7480"/>
                </a:lnTo>
                <a:lnTo>
                  <a:pt x="8622" y="7795"/>
                </a:lnTo>
                <a:lnTo>
                  <a:pt x="8069" y="7795"/>
                </a:lnTo>
                <a:lnTo>
                  <a:pt x="8069" y="7852"/>
                </a:lnTo>
                <a:cubicBezTo>
                  <a:pt x="7569" y="7696"/>
                  <a:pt x="7039" y="7609"/>
                  <a:pt x="6491" y="7598"/>
                </a:cubicBezTo>
                <a:lnTo>
                  <a:pt x="6490" y="7595"/>
                </a:lnTo>
                <a:lnTo>
                  <a:pt x="4155" y="7595"/>
                </a:lnTo>
                <a:cubicBezTo>
                  <a:pt x="1860" y="7595"/>
                  <a:pt x="1" y="9388"/>
                  <a:pt x="1" y="11600"/>
                </a:cubicBezTo>
                <a:lnTo>
                  <a:pt x="1" y="15874"/>
                </a:lnTo>
                <a:cubicBezTo>
                  <a:pt x="1" y="17628"/>
                  <a:pt x="1476" y="19051"/>
                  <a:pt x="3297" y="19051"/>
                </a:cubicBezTo>
                <a:lnTo>
                  <a:pt x="8069" y="19051"/>
                </a:lnTo>
                <a:lnTo>
                  <a:pt x="8069" y="19283"/>
                </a:lnTo>
                <a:lnTo>
                  <a:pt x="8566" y="19283"/>
                </a:lnTo>
                <a:lnTo>
                  <a:pt x="8566" y="22979"/>
                </a:lnTo>
                <a:cubicBezTo>
                  <a:pt x="8566" y="25190"/>
                  <a:pt x="10425" y="26983"/>
                  <a:pt x="12720" y="26983"/>
                </a:cubicBezTo>
                <a:lnTo>
                  <a:pt x="17153" y="26983"/>
                </a:lnTo>
                <a:cubicBezTo>
                  <a:pt x="18973" y="26983"/>
                  <a:pt x="20449" y="25561"/>
                  <a:pt x="20449" y="23806"/>
                </a:cubicBezTo>
                <a:lnTo>
                  <a:pt x="20449" y="19514"/>
                </a:lnTo>
                <a:lnTo>
                  <a:pt x="20449" y="19022"/>
                </a:lnTo>
                <a:lnTo>
                  <a:pt x="23833" y="19022"/>
                </a:lnTo>
                <a:cubicBezTo>
                  <a:pt x="26128" y="19022"/>
                  <a:pt x="27987" y="17228"/>
                  <a:pt x="27987" y="15017"/>
                </a:cubicBezTo>
                <a:lnTo>
                  <a:pt x="27987" y="10742"/>
                </a:lnTo>
                <a:cubicBezTo>
                  <a:pt x="27988" y="8986"/>
                  <a:pt x="26513" y="7564"/>
                  <a:pt x="24692" y="7564"/>
                </a:cubicBezTo>
                <a:lnTo>
                  <a:pt x="20506" y="7564"/>
                </a:lnTo>
                <a:lnTo>
                  <a:pt x="20506" y="4005"/>
                </a:lnTo>
                <a:cubicBezTo>
                  <a:pt x="20506" y="1793"/>
                  <a:pt x="18645" y="1"/>
                  <a:pt x="16350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44"/>
          <p:cNvSpPr/>
          <p:nvPr/>
        </p:nvSpPr>
        <p:spPr>
          <a:xfrm>
            <a:off x="2734546" y="2022080"/>
            <a:ext cx="1552374" cy="1552403"/>
          </a:xfrm>
          <a:custGeom>
            <a:avLst/>
            <a:gdLst/>
            <a:ahLst/>
            <a:cxnLst/>
            <a:rect l="l" t="t" r="r" b="b"/>
            <a:pathLst>
              <a:path w="11456" h="11456" extrusionOk="0">
                <a:moveTo>
                  <a:pt x="4004" y="0"/>
                </a:moveTo>
                <a:cubicBezTo>
                  <a:pt x="1793" y="0"/>
                  <a:pt x="0" y="1793"/>
                  <a:pt x="0" y="4005"/>
                </a:cubicBezTo>
                <a:lnTo>
                  <a:pt x="0" y="8279"/>
                </a:lnTo>
                <a:cubicBezTo>
                  <a:pt x="0" y="10034"/>
                  <a:pt x="1422" y="11456"/>
                  <a:pt x="3177" y="11456"/>
                </a:cubicBezTo>
                <a:lnTo>
                  <a:pt x="11456" y="11456"/>
                </a:lnTo>
                <a:lnTo>
                  <a:pt x="11456" y="4914"/>
                </a:lnTo>
                <a:lnTo>
                  <a:pt x="7382" y="4914"/>
                </a:lnTo>
                <a:lnTo>
                  <a:pt x="62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44"/>
          <p:cNvSpPr/>
          <p:nvPr/>
        </p:nvSpPr>
        <p:spPr>
          <a:xfrm>
            <a:off x="3788407" y="3073641"/>
            <a:ext cx="640002" cy="500980"/>
          </a:xfrm>
          <a:custGeom>
            <a:avLst/>
            <a:gdLst/>
            <a:ahLst/>
            <a:cxnLst/>
            <a:rect l="l" t="t" r="r" b="b"/>
            <a:pathLst>
              <a:path w="4723" h="3697" extrusionOk="0">
                <a:moveTo>
                  <a:pt x="3177" y="0"/>
                </a:moveTo>
                <a:cubicBezTo>
                  <a:pt x="1422" y="0"/>
                  <a:pt x="0" y="1422"/>
                  <a:pt x="0" y="3177"/>
                </a:cubicBezTo>
                <a:lnTo>
                  <a:pt x="0" y="3697"/>
                </a:lnTo>
                <a:lnTo>
                  <a:pt x="4722" y="3697"/>
                </a:lnTo>
                <a:lnTo>
                  <a:pt x="4722" y="0"/>
                </a:lnTo>
                <a:close/>
              </a:path>
            </a:pathLst>
          </a:custGeom>
          <a:solidFill>
            <a:srgbClr val="606060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44"/>
          <p:cNvSpPr/>
          <p:nvPr/>
        </p:nvSpPr>
        <p:spPr>
          <a:xfrm>
            <a:off x="3853181" y="3096949"/>
            <a:ext cx="1552509" cy="1552538"/>
          </a:xfrm>
          <a:custGeom>
            <a:avLst/>
            <a:gdLst/>
            <a:ahLst/>
            <a:cxnLst/>
            <a:rect l="l" t="t" r="r" b="b"/>
            <a:pathLst>
              <a:path w="11457" h="11457" extrusionOk="0">
                <a:moveTo>
                  <a:pt x="3177" y="0"/>
                </a:moveTo>
                <a:cubicBezTo>
                  <a:pt x="1424" y="0"/>
                  <a:pt x="0" y="1422"/>
                  <a:pt x="0" y="3177"/>
                </a:cubicBezTo>
                <a:lnTo>
                  <a:pt x="0" y="7452"/>
                </a:lnTo>
                <a:cubicBezTo>
                  <a:pt x="0" y="9663"/>
                  <a:pt x="1794" y="11457"/>
                  <a:pt x="4005" y="11457"/>
                </a:cubicBezTo>
                <a:lnTo>
                  <a:pt x="8280" y="11457"/>
                </a:lnTo>
                <a:cubicBezTo>
                  <a:pt x="10033" y="11457"/>
                  <a:pt x="11457" y="10034"/>
                  <a:pt x="11457" y="8280"/>
                </a:cubicBezTo>
                <a:lnTo>
                  <a:pt x="114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44"/>
          <p:cNvSpPr/>
          <p:nvPr/>
        </p:nvSpPr>
        <p:spPr>
          <a:xfrm>
            <a:off x="4814624" y="2997077"/>
            <a:ext cx="591084" cy="640014"/>
          </a:xfrm>
          <a:custGeom>
            <a:avLst/>
            <a:gdLst/>
            <a:ahLst/>
            <a:cxnLst/>
            <a:rect l="l" t="t" r="r" b="b"/>
            <a:pathLst>
              <a:path w="4362" h="4723" extrusionOk="0">
                <a:moveTo>
                  <a:pt x="1" y="0"/>
                </a:moveTo>
                <a:lnTo>
                  <a:pt x="1" y="1545"/>
                </a:lnTo>
                <a:cubicBezTo>
                  <a:pt x="1" y="3300"/>
                  <a:pt x="1423" y="4722"/>
                  <a:pt x="3178" y="4722"/>
                </a:cubicBezTo>
                <a:lnTo>
                  <a:pt x="4362" y="4722"/>
                </a:lnTo>
                <a:lnTo>
                  <a:pt x="4362" y="0"/>
                </a:lnTo>
                <a:close/>
              </a:path>
            </a:pathLst>
          </a:custGeom>
          <a:solidFill>
            <a:srgbClr val="606060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44"/>
          <p:cNvSpPr/>
          <p:nvPr/>
        </p:nvSpPr>
        <p:spPr>
          <a:xfrm>
            <a:off x="4838067" y="2018015"/>
            <a:ext cx="1552509" cy="1552538"/>
          </a:xfrm>
          <a:custGeom>
            <a:avLst/>
            <a:gdLst/>
            <a:ahLst/>
            <a:cxnLst/>
            <a:rect l="l" t="t" r="r" b="b"/>
            <a:pathLst>
              <a:path w="11457" h="11457" extrusionOk="0">
                <a:moveTo>
                  <a:pt x="1" y="1"/>
                </a:moveTo>
                <a:lnTo>
                  <a:pt x="1" y="8279"/>
                </a:lnTo>
                <a:cubicBezTo>
                  <a:pt x="1" y="10034"/>
                  <a:pt x="1423" y="11456"/>
                  <a:pt x="3178" y="11456"/>
                </a:cubicBezTo>
                <a:lnTo>
                  <a:pt x="7453" y="11456"/>
                </a:lnTo>
                <a:cubicBezTo>
                  <a:pt x="9664" y="11456"/>
                  <a:pt x="11456" y="9664"/>
                  <a:pt x="11456" y="7451"/>
                </a:cubicBezTo>
                <a:lnTo>
                  <a:pt x="11456" y="3178"/>
                </a:lnTo>
                <a:cubicBezTo>
                  <a:pt x="11456" y="1423"/>
                  <a:pt x="10034" y="1"/>
                  <a:pt x="82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44"/>
          <p:cNvSpPr/>
          <p:nvPr/>
        </p:nvSpPr>
        <p:spPr>
          <a:xfrm>
            <a:off x="4838067" y="2018015"/>
            <a:ext cx="640002" cy="590959"/>
          </a:xfrm>
          <a:custGeom>
            <a:avLst/>
            <a:gdLst/>
            <a:ahLst/>
            <a:cxnLst/>
            <a:rect l="l" t="t" r="r" b="b"/>
            <a:pathLst>
              <a:path w="4723" h="4361" extrusionOk="0">
                <a:moveTo>
                  <a:pt x="1" y="1"/>
                </a:moveTo>
                <a:lnTo>
                  <a:pt x="1" y="4360"/>
                </a:lnTo>
                <a:lnTo>
                  <a:pt x="1546" y="4360"/>
                </a:lnTo>
                <a:cubicBezTo>
                  <a:pt x="3301" y="4360"/>
                  <a:pt x="4723" y="2938"/>
                  <a:pt x="4723" y="1183"/>
                </a:cubicBezTo>
                <a:lnTo>
                  <a:pt x="4723" y="1"/>
                </a:lnTo>
                <a:close/>
              </a:path>
            </a:pathLst>
          </a:custGeom>
          <a:solidFill>
            <a:srgbClr val="606060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44"/>
          <p:cNvSpPr/>
          <p:nvPr/>
        </p:nvSpPr>
        <p:spPr>
          <a:xfrm>
            <a:off x="3860498" y="993150"/>
            <a:ext cx="1552374" cy="1552403"/>
          </a:xfrm>
          <a:custGeom>
            <a:avLst/>
            <a:gdLst/>
            <a:ahLst/>
            <a:cxnLst/>
            <a:rect l="l" t="t" r="r" b="b"/>
            <a:pathLst>
              <a:path w="11456" h="11456" extrusionOk="0">
                <a:moveTo>
                  <a:pt x="3177" y="0"/>
                </a:moveTo>
                <a:cubicBezTo>
                  <a:pt x="1424" y="0"/>
                  <a:pt x="0" y="1421"/>
                  <a:pt x="0" y="3177"/>
                </a:cubicBezTo>
                <a:lnTo>
                  <a:pt x="0" y="11456"/>
                </a:lnTo>
                <a:lnTo>
                  <a:pt x="8279" y="11456"/>
                </a:lnTo>
                <a:cubicBezTo>
                  <a:pt x="10034" y="11456"/>
                  <a:pt x="11456" y="10034"/>
                  <a:pt x="11456" y="8279"/>
                </a:cubicBezTo>
                <a:lnTo>
                  <a:pt x="11456" y="4004"/>
                </a:lnTo>
                <a:cubicBezTo>
                  <a:pt x="11456" y="1793"/>
                  <a:pt x="9663" y="0"/>
                  <a:pt x="7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44"/>
          <p:cNvSpPr/>
          <p:nvPr/>
        </p:nvSpPr>
        <p:spPr>
          <a:xfrm>
            <a:off x="3860498" y="2006768"/>
            <a:ext cx="472244" cy="538788"/>
          </a:xfrm>
          <a:custGeom>
            <a:avLst/>
            <a:gdLst/>
            <a:ahLst/>
            <a:cxnLst/>
            <a:rect l="l" t="t" r="r" b="b"/>
            <a:pathLst>
              <a:path w="3485" h="3976" extrusionOk="0">
                <a:moveTo>
                  <a:pt x="0" y="1"/>
                </a:moveTo>
                <a:lnTo>
                  <a:pt x="0" y="3976"/>
                </a:lnTo>
                <a:lnTo>
                  <a:pt x="3484" y="3976"/>
                </a:lnTo>
                <a:cubicBezTo>
                  <a:pt x="3112" y="2115"/>
                  <a:pt x="1766" y="605"/>
                  <a:pt x="0" y="1"/>
                </a:cubicBezTo>
                <a:close/>
              </a:path>
            </a:pathLst>
          </a:custGeom>
          <a:solidFill>
            <a:srgbClr val="606060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44"/>
          <p:cNvSpPr/>
          <p:nvPr/>
        </p:nvSpPr>
        <p:spPr>
          <a:xfrm>
            <a:off x="3217774" y="2022216"/>
            <a:ext cx="1069019" cy="931902"/>
          </a:xfrm>
          <a:custGeom>
            <a:avLst/>
            <a:gdLst/>
            <a:ahLst/>
            <a:cxnLst/>
            <a:rect l="l" t="t" r="r" b="b"/>
            <a:pathLst>
              <a:path w="7889" h="6877" extrusionOk="0">
                <a:moveTo>
                  <a:pt x="2574" y="0"/>
                </a:moveTo>
                <a:cubicBezTo>
                  <a:pt x="1153" y="0"/>
                  <a:pt x="1" y="1152"/>
                  <a:pt x="1" y="2574"/>
                </a:cubicBezTo>
                <a:lnTo>
                  <a:pt x="1" y="6876"/>
                </a:lnTo>
                <a:lnTo>
                  <a:pt x="7887" y="6876"/>
                </a:lnTo>
                <a:lnTo>
                  <a:pt x="7887" y="5315"/>
                </a:lnTo>
                <a:cubicBezTo>
                  <a:pt x="7889" y="2379"/>
                  <a:pt x="5510" y="0"/>
                  <a:pt x="25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44"/>
          <p:cNvSpPr/>
          <p:nvPr/>
        </p:nvSpPr>
        <p:spPr>
          <a:xfrm>
            <a:off x="3875811" y="2134689"/>
            <a:ext cx="1373097" cy="1373123"/>
          </a:xfrm>
          <a:custGeom>
            <a:avLst/>
            <a:gdLst/>
            <a:ahLst/>
            <a:cxnLst/>
            <a:rect l="l" t="t" r="r" b="b"/>
            <a:pathLst>
              <a:path w="10133" h="10133" extrusionOk="0">
                <a:moveTo>
                  <a:pt x="5067" y="0"/>
                </a:moveTo>
                <a:cubicBezTo>
                  <a:pt x="3723" y="0"/>
                  <a:pt x="2434" y="534"/>
                  <a:pt x="1485" y="1484"/>
                </a:cubicBezTo>
                <a:cubicBezTo>
                  <a:pt x="534" y="2434"/>
                  <a:pt x="1" y="3722"/>
                  <a:pt x="1" y="5066"/>
                </a:cubicBezTo>
                <a:cubicBezTo>
                  <a:pt x="1" y="6410"/>
                  <a:pt x="534" y="7699"/>
                  <a:pt x="1485" y="8648"/>
                </a:cubicBezTo>
                <a:cubicBezTo>
                  <a:pt x="2434" y="9599"/>
                  <a:pt x="3723" y="10133"/>
                  <a:pt x="5067" y="10133"/>
                </a:cubicBezTo>
                <a:cubicBezTo>
                  <a:pt x="6410" y="10133"/>
                  <a:pt x="7698" y="9599"/>
                  <a:pt x="8649" y="8648"/>
                </a:cubicBezTo>
                <a:cubicBezTo>
                  <a:pt x="9598" y="7699"/>
                  <a:pt x="10132" y="6410"/>
                  <a:pt x="10132" y="5066"/>
                </a:cubicBezTo>
                <a:cubicBezTo>
                  <a:pt x="10132" y="3722"/>
                  <a:pt x="9598" y="2434"/>
                  <a:pt x="8649" y="1484"/>
                </a:cubicBezTo>
                <a:cubicBezTo>
                  <a:pt x="7698" y="534"/>
                  <a:pt x="6410" y="0"/>
                  <a:pt x="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44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Fira Sans ExtraBold"/>
                <a:ea typeface="Fira Sans ExtraBold"/>
                <a:cs typeface="Fira Sans ExtraBold"/>
                <a:sym typeface="Fira Sans ExtraBold"/>
              </a:rPr>
              <a:t>Technology</a:t>
            </a:r>
            <a:endParaRPr sz="2800" dirty="0">
              <a:solidFill>
                <a:srgbClr val="000000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3343" name="Google Shape;3343;p44"/>
          <p:cNvSpPr txBox="1"/>
          <p:nvPr/>
        </p:nvSpPr>
        <p:spPr>
          <a:xfrm>
            <a:off x="5591299" y="3525359"/>
            <a:ext cx="3006386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POSTGRESQL</a:t>
            </a:r>
            <a:endParaRPr sz="3600" b="1" dirty="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44" name="Google Shape;3344;p44"/>
          <p:cNvSpPr txBox="1"/>
          <p:nvPr/>
        </p:nvSpPr>
        <p:spPr>
          <a:xfrm>
            <a:off x="5708650" y="942648"/>
            <a:ext cx="2889035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JIRA/GITHUB</a:t>
            </a:r>
            <a:endParaRPr sz="3600"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45" name="Google Shape;3345;p44"/>
          <p:cNvSpPr txBox="1"/>
          <p:nvPr/>
        </p:nvSpPr>
        <p:spPr>
          <a:xfrm>
            <a:off x="521460" y="3573655"/>
            <a:ext cx="2153254" cy="36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PYTHON</a:t>
            </a:r>
            <a:endParaRPr sz="3600" b="1" dirty="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46" name="Google Shape;3346;p44"/>
          <p:cNvSpPr txBox="1"/>
          <p:nvPr/>
        </p:nvSpPr>
        <p:spPr>
          <a:xfrm>
            <a:off x="537558" y="942648"/>
            <a:ext cx="2408841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HTML/CSS</a:t>
            </a:r>
            <a:endParaRPr sz="3600" b="1" dirty="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47" name="Google Shape;3347;p44"/>
          <p:cNvSpPr txBox="1"/>
          <p:nvPr/>
        </p:nvSpPr>
        <p:spPr>
          <a:xfrm>
            <a:off x="537559" y="414165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One of best backend tools, we use Flask framework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8" name="Google Shape;3348;p44"/>
          <p:cNvSpPr txBox="1"/>
          <p:nvPr/>
        </p:nvSpPr>
        <p:spPr>
          <a:xfrm>
            <a:off x="6671085" y="154269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These technologies we use for communication and planning 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9" name="Google Shape;3349;p44"/>
          <p:cNvSpPr txBox="1"/>
          <p:nvPr/>
        </p:nvSpPr>
        <p:spPr>
          <a:xfrm>
            <a:off x="537559" y="154269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Roboto"/>
                <a:ea typeface="Roboto"/>
                <a:cs typeface="Roboto"/>
                <a:sym typeface="Roboto"/>
              </a:rPr>
              <a:t>Basic languages for frontend 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0" name="Google Shape;3350;p44"/>
          <p:cNvSpPr txBox="1"/>
          <p:nvPr/>
        </p:nvSpPr>
        <p:spPr>
          <a:xfrm>
            <a:off x="6671085" y="414165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use </a:t>
            </a:r>
            <a:r>
              <a:rPr lang="en-US" sz="1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Supabase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 </a:t>
            </a:r>
            <a:r>
              <a:rPr lang="en-US" sz="1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Postgresql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engine</a:t>
            </a: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 descr="A logo of a website&#10;&#10;AI-generated content may be incorrect.">
            <a:extLst>
              <a:ext uri="{FF2B5EF4-FFF2-40B4-BE49-F238E27FC236}">
                <a16:creationId xmlns:a16="http://schemas.microsoft.com/office/drawing/2014/main" id="{A57D6F93-9E14-71B1-AC89-4595815B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24" y="2241357"/>
            <a:ext cx="1095612" cy="1095612"/>
          </a:xfrm>
          <a:prstGeom prst="rect">
            <a:avLst/>
          </a:prstGeom>
        </p:spPr>
      </p:pic>
      <p:pic>
        <p:nvPicPr>
          <p:cNvPr id="11" name="Picture 10" descr="A blue and yellow snake logo&#10;&#10;AI-generated content may be incorrect.">
            <a:extLst>
              <a:ext uri="{FF2B5EF4-FFF2-40B4-BE49-F238E27FC236}">
                <a16:creationId xmlns:a16="http://schemas.microsoft.com/office/drawing/2014/main" id="{CEA04E4A-421C-811D-6402-941F887D9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952" y="3597791"/>
            <a:ext cx="1080610" cy="1185838"/>
          </a:xfrm>
          <a:prstGeom prst="rect">
            <a:avLst/>
          </a:prstGeom>
        </p:spPr>
      </p:pic>
      <p:pic>
        <p:nvPicPr>
          <p:cNvPr id="15" name="Picture 14" descr="A blue elephant with white outline&#10;&#10;AI-generated content may be incorrect.">
            <a:extLst>
              <a:ext uri="{FF2B5EF4-FFF2-40B4-BE49-F238E27FC236}">
                <a16:creationId xmlns:a16="http://schemas.microsoft.com/office/drawing/2014/main" id="{5A8EF971-DE5F-8BED-01A9-A6BFC3A22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151" y="2381675"/>
            <a:ext cx="899796" cy="928590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58828C-475C-77F4-E8D5-FAC6C9E44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788" y="1184869"/>
            <a:ext cx="859928" cy="859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1C42-64D8-9493-B81C-AB037015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JIRA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BBE8B-E4D1-1DA5-C36D-AB2E9BAA5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179228-5FA8-5315-6816-24B80417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197"/>
            <a:ext cx="9144000" cy="39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D476-AC2D-AA74-7346-A3528D84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</p:spPr>
        <p:txBody>
          <a:bodyPr/>
          <a:lstStyle/>
          <a:p>
            <a:pPr algn="ctr"/>
            <a:r>
              <a:rPr lang="en-US" dirty="0"/>
              <a:t>DEMO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8FC84-1892-F0C9-B8E8-8CD044BC7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5" name="Picture 4" descr="A person in a blue scrubs with stethoscope around his neck&#10;&#10;AI-generated content may be incorrect.">
            <a:extLst>
              <a:ext uri="{FF2B5EF4-FFF2-40B4-BE49-F238E27FC236}">
                <a16:creationId xmlns:a16="http://schemas.microsoft.com/office/drawing/2014/main" id="{BBFF542F-B509-F957-53AE-281D27FB8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337"/>
            <a:ext cx="9144000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43"/>
          <p:cNvGrpSpPr/>
          <p:nvPr/>
        </p:nvGrpSpPr>
        <p:grpSpPr>
          <a:xfrm>
            <a:off x="6619913" y="1334198"/>
            <a:ext cx="2054575" cy="2869443"/>
            <a:chOff x="6619913" y="1334198"/>
            <a:chExt cx="2054575" cy="2869443"/>
          </a:xfrm>
        </p:grpSpPr>
        <p:sp>
          <p:nvSpPr>
            <p:cNvPr id="3295" name="Google Shape;3295;p43"/>
            <p:cNvSpPr/>
            <p:nvPr/>
          </p:nvSpPr>
          <p:spPr>
            <a:xfrm>
              <a:off x="6619913" y="1334198"/>
              <a:ext cx="2054575" cy="2869443"/>
            </a:xfrm>
            <a:custGeom>
              <a:avLst/>
              <a:gdLst/>
              <a:ahLst/>
              <a:cxnLst/>
              <a:rect l="l" t="t" r="r" b="b"/>
              <a:pathLst>
                <a:path w="13543" h="18914" extrusionOk="0">
                  <a:moveTo>
                    <a:pt x="1" y="0"/>
                  </a:moveTo>
                  <a:lnTo>
                    <a:pt x="1" y="18914"/>
                  </a:lnTo>
                  <a:lnTo>
                    <a:pt x="13543" y="18914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6" name="Google Shape;3296;p43"/>
            <p:cNvGrpSpPr/>
            <p:nvPr/>
          </p:nvGrpSpPr>
          <p:grpSpPr>
            <a:xfrm>
              <a:off x="7351071" y="1733622"/>
              <a:ext cx="592274" cy="653212"/>
              <a:chOff x="7251477" y="1599232"/>
              <a:chExt cx="791916" cy="873394"/>
            </a:xfrm>
          </p:grpSpPr>
          <p:sp>
            <p:nvSpPr>
              <p:cNvPr id="3297" name="Google Shape;3297;p43"/>
              <p:cNvSpPr/>
              <p:nvPr/>
            </p:nvSpPr>
            <p:spPr>
              <a:xfrm>
                <a:off x="7628625" y="2012939"/>
                <a:ext cx="414768" cy="341347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250" extrusionOk="0">
                    <a:moveTo>
                      <a:pt x="203" y="1"/>
                    </a:moveTo>
                    <a:cubicBezTo>
                      <a:pt x="142" y="1"/>
                      <a:pt x="89" y="44"/>
                      <a:pt x="76" y="106"/>
                    </a:cubicBezTo>
                    <a:cubicBezTo>
                      <a:pt x="62" y="176"/>
                      <a:pt x="108" y="244"/>
                      <a:pt x="179" y="258"/>
                    </a:cubicBezTo>
                    <a:cubicBezTo>
                      <a:pt x="265" y="275"/>
                      <a:pt x="352" y="294"/>
                      <a:pt x="437" y="315"/>
                    </a:cubicBezTo>
                    <a:cubicBezTo>
                      <a:pt x="435" y="314"/>
                      <a:pt x="432" y="314"/>
                      <a:pt x="429" y="314"/>
                    </a:cubicBezTo>
                    <a:cubicBezTo>
                      <a:pt x="399" y="314"/>
                      <a:pt x="371" y="325"/>
                      <a:pt x="347" y="346"/>
                    </a:cubicBezTo>
                    <a:lnTo>
                      <a:pt x="60" y="601"/>
                    </a:lnTo>
                    <a:cubicBezTo>
                      <a:pt x="6" y="648"/>
                      <a:pt x="1" y="730"/>
                      <a:pt x="49" y="783"/>
                    </a:cubicBezTo>
                    <a:cubicBezTo>
                      <a:pt x="74" y="813"/>
                      <a:pt x="110" y="827"/>
                      <a:pt x="146" y="827"/>
                    </a:cubicBezTo>
                    <a:cubicBezTo>
                      <a:pt x="177" y="827"/>
                      <a:pt x="207" y="817"/>
                      <a:pt x="231" y="794"/>
                    </a:cubicBezTo>
                    <a:lnTo>
                      <a:pt x="519" y="541"/>
                    </a:lnTo>
                    <a:cubicBezTo>
                      <a:pt x="573" y="493"/>
                      <a:pt x="578" y="411"/>
                      <a:pt x="531" y="358"/>
                    </a:cubicBezTo>
                    <a:cubicBezTo>
                      <a:pt x="519" y="345"/>
                      <a:pt x="505" y="335"/>
                      <a:pt x="490" y="327"/>
                    </a:cubicBezTo>
                    <a:lnTo>
                      <a:pt x="490" y="327"/>
                    </a:lnTo>
                    <a:cubicBezTo>
                      <a:pt x="664" y="371"/>
                      <a:pt x="839" y="427"/>
                      <a:pt x="1008" y="501"/>
                    </a:cubicBezTo>
                    <a:cubicBezTo>
                      <a:pt x="1007" y="501"/>
                      <a:pt x="1005" y="501"/>
                      <a:pt x="1004" y="501"/>
                    </a:cubicBezTo>
                    <a:cubicBezTo>
                      <a:pt x="974" y="501"/>
                      <a:pt x="945" y="510"/>
                      <a:pt x="919" y="530"/>
                    </a:cubicBezTo>
                    <a:lnTo>
                      <a:pt x="224" y="1124"/>
                    </a:lnTo>
                    <a:cubicBezTo>
                      <a:pt x="169" y="1170"/>
                      <a:pt x="162" y="1252"/>
                      <a:pt x="209" y="1305"/>
                    </a:cubicBezTo>
                    <a:cubicBezTo>
                      <a:pt x="235" y="1335"/>
                      <a:pt x="271" y="1350"/>
                      <a:pt x="308" y="1350"/>
                    </a:cubicBezTo>
                    <a:cubicBezTo>
                      <a:pt x="337" y="1350"/>
                      <a:pt x="368" y="1340"/>
                      <a:pt x="392" y="1319"/>
                    </a:cubicBezTo>
                    <a:lnTo>
                      <a:pt x="1088" y="726"/>
                    </a:lnTo>
                    <a:cubicBezTo>
                      <a:pt x="1141" y="680"/>
                      <a:pt x="1149" y="598"/>
                      <a:pt x="1103" y="545"/>
                    </a:cubicBezTo>
                    <a:cubicBezTo>
                      <a:pt x="1100" y="542"/>
                      <a:pt x="1098" y="542"/>
                      <a:pt x="1095" y="540"/>
                    </a:cubicBezTo>
                    <a:lnTo>
                      <a:pt x="1095" y="540"/>
                    </a:lnTo>
                    <a:cubicBezTo>
                      <a:pt x="1611" y="788"/>
                      <a:pt x="2095" y="1242"/>
                      <a:pt x="2466" y="2169"/>
                    </a:cubicBezTo>
                    <a:cubicBezTo>
                      <a:pt x="2487" y="2219"/>
                      <a:pt x="2536" y="2249"/>
                      <a:pt x="2587" y="2249"/>
                    </a:cubicBezTo>
                    <a:cubicBezTo>
                      <a:pt x="2604" y="2249"/>
                      <a:pt x="2619" y="2246"/>
                      <a:pt x="2635" y="2240"/>
                    </a:cubicBezTo>
                    <a:cubicBezTo>
                      <a:pt x="2702" y="2215"/>
                      <a:pt x="2733" y="2139"/>
                      <a:pt x="2707" y="2072"/>
                    </a:cubicBezTo>
                    <a:cubicBezTo>
                      <a:pt x="2070" y="487"/>
                      <a:pt x="1094" y="173"/>
                      <a:pt x="229" y="4"/>
                    </a:cubicBezTo>
                    <a:cubicBezTo>
                      <a:pt x="220" y="2"/>
                      <a:pt x="211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3"/>
              <p:cNvSpPr/>
              <p:nvPr/>
            </p:nvSpPr>
            <p:spPr>
              <a:xfrm>
                <a:off x="7251477" y="1738651"/>
                <a:ext cx="318737" cy="292649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929" extrusionOk="0">
                    <a:moveTo>
                      <a:pt x="144" y="0"/>
                    </a:moveTo>
                    <a:cubicBezTo>
                      <a:pt x="132" y="0"/>
                      <a:pt x="119" y="2"/>
                      <a:pt x="107" y="6"/>
                    </a:cubicBezTo>
                    <a:cubicBezTo>
                      <a:pt x="39" y="27"/>
                      <a:pt x="0" y="99"/>
                      <a:pt x="21" y="166"/>
                    </a:cubicBezTo>
                    <a:cubicBezTo>
                      <a:pt x="434" y="1501"/>
                      <a:pt x="1225" y="1775"/>
                      <a:pt x="1933" y="1925"/>
                    </a:cubicBezTo>
                    <a:cubicBezTo>
                      <a:pt x="1942" y="1928"/>
                      <a:pt x="1951" y="1928"/>
                      <a:pt x="1960" y="1928"/>
                    </a:cubicBezTo>
                    <a:cubicBezTo>
                      <a:pt x="2020" y="1928"/>
                      <a:pt x="2074" y="1887"/>
                      <a:pt x="2086" y="1826"/>
                    </a:cubicBezTo>
                    <a:cubicBezTo>
                      <a:pt x="2101" y="1759"/>
                      <a:pt x="2057" y="1690"/>
                      <a:pt x="1987" y="1674"/>
                    </a:cubicBezTo>
                    <a:cubicBezTo>
                      <a:pt x="1320" y="1531"/>
                      <a:pt x="639" y="1292"/>
                      <a:pt x="268" y="92"/>
                    </a:cubicBezTo>
                    <a:cubicBezTo>
                      <a:pt x="250" y="36"/>
                      <a:pt x="199" y="0"/>
                      <a:pt x="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3"/>
              <p:cNvSpPr/>
              <p:nvPr/>
            </p:nvSpPr>
            <p:spPr>
              <a:xfrm>
                <a:off x="7390897" y="1599232"/>
                <a:ext cx="460281" cy="87339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5757" extrusionOk="0">
                    <a:moveTo>
                      <a:pt x="148" y="0"/>
                    </a:moveTo>
                    <a:cubicBezTo>
                      <a:pt x="102" y="0"/>
                      <a:pt x="58" y="24"/>
                      <a:pt x="35" y="67"/>
                    </a:cubicBezTo>
                    <a:cubicBezTo>
                      <a:pt x="0" y="131"/>
                      <a:pt x="23" y="208"/>
                      <a:pt x="86" y="243"/>
                    </a:cubicBezTo>
                    <a:cubicBezTo>
                      <a:pt x="1330" y="924"/>
                      <a:pt x="1311" y="1712"/>
                      <a:pt x="1288" y="2625"/>
                    </a:cubicBezTo>
                    <a:cubicBezTo>
                      <a:pt x="1264" y="3596"/>
                      <a:pt x="1235" y="4696"/>
                      <a:pt x="2815" y="5735"/>
                    </a:cubicBezTo>
                    <a:cubicBezTo>
                      <a:pt x="2836" y="5749"/>
                      <a:pt x="2861" y="5756"/>
                      <a:pt x="2885" y="5756"/>
                    </a:cubicBezTo>
                    <a:cubicBezTo>
                      <a:pt x="2927" y="5756"/>
                      <a:pt x="2968" y="5736"/>
                      <a:pt x="2994" y="5698"/>
                    </a:cubicBezTo>
                    <a:cubicBezTo>
                      <a:pt x="3034" y="5638"/>
                      <a:pt x="3017" y="5560"/>
                      <a:pt x="2957" y="5520"/>
                    </a:cubicBezTo>
                    <a:cubicBezTo>
                      <a:pt x="1498" y="4559"/>
                      <a:pt x="1522" y="3580"/>
                      <a:pt x="1546" y="2633"/>
                    </a:cubicBezTo>
                    <a:cubicBezTo>
                      <a:pt x="1570" y="1719"/>
                      <a:pt x="1593" y="773"/>
                      <a:pt x="210" y="16"/>
                    </a:cubicBezTo>
                    <a:cubicBezTo>
                      <a:pt x="190" y="5"/>
                      <a:pt x="169" y="0"/>
                      <a:pt x="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3"/>
              <p:cNvSpPr/>
              <p:nvPr/>
            </p:nvSpPr>
            <p:spPr>
              <a:xfrm>
                <a:off x="7324145" y="1678423"/>
                <a:ext cx="149280" cy="129257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52" extrusionOk="0">
                    <a:moveTo>
                      <a:pt x="839" y="1"/>
                    </a:moveTo>
                    <a:cubicBezTo>
                      <a:pt x="809" y="1"/>
                      <a:pt x="780" y="11"/>
                      <a:pt x="756" y="31"/>
                    </a:cubicBezTo>
                    <a:lnTo>
                      <a:pt x="60" y="625"/>
                    </a:lnTo>
                    <a:cubicBezTo>
                      <a:pt x="6" y="671"/>
                      <a:pt x="0" y="753"/>
                      <a:pt x="46" y="807"/>
                    </a:cubicBezTo>
                    <a:cubicBezTo>
                      <a:pt x="71" y="836"/>
                      <a:pt x="106" y="852"/>
                      <a:pt x="143" y="852"/>
                    </a:cubicBezTo>
                    <a:cubicBezTo>
                      <a:pt x="173" y="852"/>
                      <a:pt x="203" y="842"/>
                      <a:pt x="227" y="821"/>
                    </a:cubicBezTo>
                    <a:lnTo>
                      <a:pt x="923" y="228"/>
                    </a:lnTo>
                    <a:cubicBezTo>
                      <a:pt x="977" y="182"/>
                      <a:pt x="983" y="100"/>
                      <a:pt x="937" y="46"/>
                    </a:cubicBezTo>
                    <a:cubicBezTo>
                      <a:pt x="912" y="16"/>
                      <a:pt x="875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7351604" y="1729245"/>
                <a:ext cx="180229" cy="1603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57" extrusionOk="0">
                    <a:moveTo>
                      <a:pt x="1041" y="1"/>
                    </a:moveTo>
                    <a:cubicBezTo>
                      <a:pt x="1011" y="1"/>
                      <a:pt x="981" y="11"/>
                      <a:pt x="956" y="33"/>
                    </a:cubicBezTo>
                    <a:lnTo>
                      <a:pt x="60" y="830"/>
                    </a:lnTo>
                    <a:cubicBezTo>
                      <a:pt x="5" y="877"/>
                      <a:pt x="0" y="959"/>
                      <a:pt x="49" y="1013"/>
                    </a:cubicBezTo>
                    <a:cubicBezTo>
                      <a:pt x="75" y="1042"/>
                      <a:pt x="111" y="1056"/>
                      <a:pt x="146" y="1056"/>
                    </a:cubicBezTo>
                    <a:cubicBezTo>
                      <a:pt x="177" y="1056"/>
                      <a:pt x="208" y="1046"/>
                      <a:pt x="232" y="1024"/>
                    </a:cubicBezTo>
                    <a:lnTo>
                      <a:pt x="1129" y="227"/>
                    </a:lnTo>
                    <a:cubicBezTo>
                      <a:pt x="1182" y="180"/>
                      <a:pt x="1187" y="98"/>
                      <a:pt x="1139" y="44"/>
                    </a:cubicBezTo>
                    <a:cubicBezTo>
                      <a:pt x="1112" y="15"/>
                      <a:pt x="1077" y="1"/>
                      <a:pt x="10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3"/>
              <p:cNvSpPr/>
              <p:nvPr/>
            </p:nvSpPr>
            <p:spPr>
              <a:xfrm>
                <a:off x="7411074" y="1813140"/>
                <a:ext cx="149584" cy="12910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851" extrusionOk="0">
                    <a:moveTo>
                      <a:pt x="842" y="1"/>
                    </a:moveTo>
                    <a:cubicBezTo>
                      <a:pt x="812" y="1"/>
                      <a:pt x="783" y="11"/>
                      <a:pt x="758" y="31"/>
                    </a:cubicBezTo>
                    <a:lnTo>
                      <a:pt x="62" y="625"/>
                    </a:lnTo>
                    <a:cubicBezTo>
                      <a:pt x="6" y="671"/>
                      <a:pt x="0" y="753"/>
                      <a:pt x="47" y="806"/>
                    </a:cubicBezTo>
                    <a:cubicBezTo>
                      <a:pt x="73" y="836"/>
                      <a:pt x="109" y="851"/>
                      <a:pt x="145" y="851"/>
                    </a:cubicBezTo>
                    <a:cubicBezTo>
                      <a:pt x="175" y="851"/>
                      <a:pt x="206" y="841"/>
                      <a:pt x="230" y="820"/>
                    </a:cubicBezTo>
                    <a:lnTo>
                      <a:pt x="926" y="227"/>
                    </a:lnTo>
                    <a:cubicBezTo>
                      <a:pt x="979" y="181"/>
                      <a:pt x="985" y="99"/>
                      <a:pt x="940" y="46"/>
                    </a:cubicBezTo>
                    <a:cubicBezTo>
                      <a:pt x="914" y="16"/>
                      <a:pt x="878" y="1"/>
                      <a:pt x="8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3"/>
              <p:cNvSpPr/>
              <p:nvPr/>
            </p:nvSpPr>
            <p:spPr>
              <a:xfrm>
                <a:off x="7497397" y="1897186"/>
                <a:ext cx="87839" cy="77979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14" extrusionOk="0">
                    <a:moveTo>
                      <a:pt x="434" y="1"/>
                    </a:moveTo>
                    <a:cubicBezTo>
                      <a:pt x="403" y="1"/>
                      <a:pt x="372" y="12"/>
                      <a:pt x="348" y="34"/>
                    </a:cubicBezTo>
                    <a:lnTo>
                      <a:pt x="60" y="288"/>
                    </a:lnTo>
                    <a:cubicBezTo>
                      <a:pt x="6" y="336"/>
                      <a:pt x="1" y="418"/>
                      <a:pt x="49" y="471"/>
                    </a:cubicBezTo>
                    <a:cubicBezTo>
                      <a:pt x="75" y="501"/>
                      <a:pt x="110" y="514"/>
                      <a:pt x="146" y="514"/>
                    </a:cubicBezTo>
                    <a:cubicBezTo>
                      <a:pt x="177" y="514"/>
                      <a:pt x="208" y="504"/>
                      <a:pt x="231" y="482"/>
                    </a:cubicBezTo>
                    <a:lnTo>
                      <a:pt x="520" y="227"/>
                    </a:lnTo>
                    <a:cubicBezTo>
                      <a:pt x="573" y="180"/>
                      <a:pt x="578" y="98"/>
                      <a:pt x="531" y="45"/>
                    </a:cubicBezTo>
                    <a:cubicBezTo>
                      <a:pt x="506" y="16"/>
                      <a:pt x="470" y="1"/>
                      <a:pt x="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3"/>
              <p:cNvSpPr/>
              <p:nvPr/>
            </p:nvSpPr>
            <p:spPr>
              <a:xfrm>
                <a:off x="7681268" y="2139464"/>
                <a:ext cx="180229" cy="16020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56" extrusionOk="0">
                    <a:moveTo>
                      <a:pt x="1042" y="0"/>
                    </a:moveTo>
                    <a:cubicBezTo>
                      <a:pt x="1011" y="0"/>
                      <a:pt x="981" y="11"/>
                      <a:pt x="956" y="33"/>
                    </a:cubicBezTo>
                    <a:lnTo>
                      <a:pt x="59" y="829"/>
                    </a:lnTo>
                    <a:cubicBezTo>
                      <a:pt x="6" y="877"/>
                      <a:pt x="0" y="959"/>
                      <a:pt x="49" y="1012"/>
                    </a:cubicBezTo>
                    <a:cubicBezTo>
                      <a:pt x="74" y="1042"/>
                      <a:pt x="110" y="1055"/>
                      <a:pt x="147" y="1055"/>
                    </a:cubicBezTo>
                    <a:cubicBezTo>
                      <a:pt x="176" y="1055"/>
                      <a:pt x="208" y="1046"/>
                      <a:pt x="232" y="1023"/>
                    </a:cubicBezTo>
                    <a:lnTo>
                      <a:pt x="1129" y="225"/>
                    </a:lnTo>
                    <a:cubicBezTo>
                      <a:pt x="1182" y="178"/>
                      <a:pt x="1187" y="97"/>
                      <a:pt x="1139" y="43"/>
                    </a:cubicBezTo>
                    <a:cubicBezTo>
                      <a:pt x="1113" y="15"/>
                      <a:pt x="1077" y="0"/>
                      <a:pt x="1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7740889" y="2194837"/>
                <a:ext cx="177346" cy="15793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41" extrusionOk="0">
                    <a:moveTo>
                      <a:pt x="1025" y="1"/>
                    </a:moveTo>
                    <a:cubicBezTo>
                      <a:pt x="994" y="1"/>
                      <a:pt x="963" y="12"/>
                      <a:pt x="938" y="33"/>
                    </a:cubicBezTo>
                    <a:lnTo>
                      <a:pt x="58" y="815"/>
                    </a:lnTo>
                    <a:cubicBezTo>
                      <a:pt x="5" y="861"/>
                      <a:pt x="0" y="943"/>
                      <a:pt x="47" y="996"/>
                    </a:cubicBezTo>
                    <a:cubicBezTo>
                      <a:pt x="73" y="1026"/>
                      <a:pt x="109" y="1040"/>
                      <a:pt x="145" y="1040"/>
                    </a:cubicBezTo>
                    <a:cubicBezTo>
                      <a:pt x="175" y="1040"/>
                      <a:pt x="206" y="1030"/>
                      <a:pt x="231" y="1009"/>
                    </a:cubicBezTo>
                    <a:lnTo>
                      <a:pt x="1110" y="227"/>
                    </a:lnTo>
                    <a:cubicBezTo>
                      <a:pt x="1164" y="179"/>
                      <a:pt x="1169" y="98"/>
                      <a:pt x="1121" y="44"/>
                    </a:cubicBezTo>
                    <a:cubicBezTo>
                      <a:pt x="1096" y="15"/>
                      <a:pt x="1060" y="1"/>
                      <a:pt x="1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3"/>
              <p:cNvSpPr/>
              <p:nvPr/>
            </p:nvSpPr>
            <p:spPr>
              <a:xfrm>
                <a:off x="7796870" y="2257948"/>
                <a:ext cx="175677" cy="152924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008" extrusionOk="0">
                    <a:moveTo>
                      <a:pt x="1012" y="0"/>
                    </a:moveTo>
                    <a:cubicBezTo>
                      <a:pt x="982" y="0"/>
                      <a:pt x="952" y="11"/>
                      <a:pt x="928" y="32"/>
                    </a:cubicBezTo>
                    <a:lnTo>
                      <a:pt x="61" y="780"/>
                    </a:lnTo>
                    <a:cubicBezTo>
                      <a:pt x="7" y="826"/>
                      <a:pt x="1" y="908"/>
                      <a:pt x="48" y="963"/>
                    </a:cubicBezTo>
                    <a:cubicBezTo>
                      <a:pt x="73" y="993"/>
                      <a:pt x="109" y="1008"/>
                      <a:pt x="146" y="1008"/>
                    </a:cubicBezTo>
                    <a:cubicBezTo>
                      <a:pt x="176" y="1008"/>
                      <a:pt x="206" y="998"/>
                      <a:pt x="231" y="976"/>
                    </a:cubicBezTo>
                    <a:lnTo>
                      <a:pt x="1099" y="227"/>
                    </a:lnTo>
                    <a:cubicBezTo>
                      <a:pt x="1152" y="181"/>
                      <a:pt x="1158" y="99"/>
                      <a:pt x="1111" y="45"/>
                    </a:cubicBezTo>
                    <a:cubicBezTo>
                      <a:pt x="1085" y="15"/>
                      <a:pt x="1049" y="0"/>
                      <a:pt x="1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7" name="Google Shape;3307;p43"/>
            <p:cNvSpPr txBox="1"/>
            <p:nvPr/>
          </p:nvSpPr>
          <p:spPr>
            <a:xfrm>
              <a:off x="6793067" y="2270281"/>
              <a:ext cx="175889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Enhancing System Security </a:t>
              </a:r>
              <a:endParaRPr lang="sl-SI" sz="16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08" name="Google Shape;3308;p43"/>
            <p:cNvSpPr txBox="1"/>
            <p:nvPr/>
          </p:nvSpPr>
          <p:spPr>
            <a:xfrm>
              <a:off x="6871919" y="3032299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Strengthens data protection and ensures the security of user information.</a:t>
              </a:r>
            </a:p>
          </p:txBody>
        </p:sp>
      </p:grpSp>
      <p:grpSp>
        <p:nvGrpSpPr>
          <p:cNvPr id="3309" name="Google Shape;3309;p43"/>
          <p:cNvGrpSpPr/>
          <p:nvPr/>
        </p:nvGrpSpPr>
        <p:grpSpPr>
          <a:xfrm>
            <a:off x="4565928" y="1334198"/>
            <a:ext cx="2250581" cy="2869443"/>
            <a:chOff x="4565928" y="1334198"/>
            <a:chExt cx="2250581" cy="2869443"/>
          </a:xfrm>
        </p:grpSpPr>
        <p:sp>
          <p:nvSpPr>
            <p:cNvPr id="3310" name="Google Shape;3310;p43"/>
            <p:cNvSpPr/>
            <p:nvPr/>
          </p:nvSpPr>
          <p:spPr>
            <a:xfrm>
              <a:off x="4565928" y="1334198"/>
              <a:ext cx="2250581" cy="2869443"/>
            </a:xfrm>
            <a:custGeom>
              <a:avLst/>
              <a:gdLst/>
              <a:ahLst/>
              <a:cxnLst/>
              <a:rect l="l" t="t" r="r" b="b"/>
              <a:pathLst>
                <a:path w="14835" h="18914" extrusionOk="0">
                  <a:moveTo>
                    <a:pt x="0" y="0"/>
                  </a:moveTo>
                  <a:lnTo>
                    <a:pt x="0" y="18914"/>
                  </a:lnTo>
                  <a:lnTo>
                    <a:pt x="13541" y="18914"/>
                  </a:lnTo>
                  <a:lnTo>
                    <a:pt x="13541" y="10750"/>
                  </a:lnTo>
                  <a:lnTo>
                    <a:pt x="14834" y="9456"/>
                  </a:lnTo>
                  <a:lnTo>
                    <a:pt x="13541" y="8162"/>
                  </a:lnTo>
                  <a:lnTo>
                    <a:pt x="135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5296438" y="1727800"/>
              <a:ext cx="664634" cy="664846"/>
            </a:xfrm>
            <a:custGeom>
              <a:avLst/>
              <a:gdLst/>
              <a:ahLst/>
              <a:cxnLst/>
              <a:rect l="l" t="t" r="r" b="b"/>
              <a:pathLst>
                <a:path w="5858" h="5860" extrusionOk="0">
                  <a:moveTo>
                    <a:pt x="1212" y="1120"/>
                  </a:moveTo>
                  <a:cubicBezTo>
                    <a:pt x="1232" y="1120"/>
                    <a:pt x="1253" y="1127"/>
                    <a:pt x="1268" y="1142"/>
                  </a:cubicBezTo>
                  <a:lnTo>
                    <a:pt x="1519" y="1393"/>
                  </a:lnTo>
                  <a:lnTo>
                    <a:pt x="1407" y="1504"/>
                  </a:lnTo>
                  <a:lnTo>
                    <a:pt x="1156" y="1254"/>
                  </a:lnTo>
                  <a:cubicBezTo>
                    <a:pt x="1141" y="1239"/>
                    <a:pt x="1132" y="1220"/>
                    <a:pt x="1132" y="1198"/>
                  </a:cubicBezTo>
                  <a:cubicBezTo>
                    <a:pt x="1132" y="1178"/>
                    <a:pt x="1140" y="1158"/>
                    <a:pt x="1155" y="1142"/>
                  </a:cubicBezTo>
                  <a:cubicBezTo>
                    <a:pt x="1171" y="1127"/>
                    <a:pt x="1191" y="1120"/>
                    <a:pt x="1212" y="1120"/>
                  </a:cubicBezTo>
                  <a:close/>
                  <a:moveTo>
                    <a:pt x="2036" y="1384"/>
                  </a:moveTo>
                  <a:cubicBezTo>
                    <a:pt x="2104" y="1384"/>
                    <a:pt x="2171" y="1409"/>
                    <a:pt x="2223" y="1460"/>
                  </a:cubicBezTo>
                  <a:lnTo>
                    <a:pt x="4427" y="3664"/>
                  </a:lnTo>
                  <a:lnTo>
                    <a:pt x="3660" y="4431"/>
                  </a:lnTo>
                  <a:lnTo>
                    <a:pt x="3442" y="4212"/>
                  </a:lnTo>
                  <a:lnTo>
                    <a:pt x="3699" y="3955"/>
                  </a:lnTo>
                  <a:cubicBezTo>
                    <a:pt x="3749" y="3905"/>
                    <a:pt x="3749" y="3824"/>
                    <a:pt x="3699" y="3774"/>
                  </a:cubicBezTo>
                  <a:cubicBezTo>
                    <a:pt x="3674" y="3749"/>
                    <a:pt x="3641" y="3737"/>
                    <a:pt x="3609" y="3737"/>
                  </a:cubicBezTo>
                  <a:cubicBezTo>
                    <a:pt x="3576" y="3737"/>
                    <a:pt x="3544" y="3749"/>
                    <a:pt x="3519" y="3774"/>
                  </a:cubicBezTo>
                  <a:lnTo>
                    <a:pt x="3261" y="4032"/>
                  </a:lnTo>
                  <a:lnTo>
                    <a:pt x="2895" y="3664"/>
                  </a:lnTo>
                  <a:lnTo>
                    <a:pt x="3152" y="3408"/>
                  </a:lnTo>
                  <a:cubicBezTo>
                    <a:pt x="3202" y="3357"/>
                    <a:pt x="3202" y="3277"/>
                    <a:pt x="3152" y="3226"/>
                  </a:cubicBezTo>
                  <a:cubicBezTo>
                    <a:pt x="3127" y="3202"/>
                    <a:pt x="3094" y="3190"/>
                    <a:pt x="3061" y="3190"/>
                  </a:cubicBezTo>
                  <a:cubicBezTo>
                    <a:pt x="3029" y="3190"/>
                    <a:pt x="2996" y="3202"/>
                    <a:pt x="2972" y="3226"/>
                  </a:cubicBezTo>
                  <a:lnTo>
                    <a:pt x="2714" y="3484"/>
                  </a:lnTo>
                  <a:lnTo>
                    <a:pt x="2347" y="3117"/>
                  </a:lnTo>
                  <a:lnTo>
                    <a:pt x="2604" y="2860"/>
                  </a:lnTo>
                  <a:cubicBezTo>
                    <a:pt x="2654" y="2810"/>
                    <a:pt x="2654" y="2729"/>
                    <a:pt x="2604" y="2679"/>
                  </a:cubicBezTo>
                  <a:cubicBezTo>
                    <a:pt x="2579" y="2654"/>
                    <a:pt x="2546" y="2642"/>
                    <a:pt x="2514" y="2642"/>
                  </a:cubicBezTo>
                  <a:cubicBezTo>
                    <a:pt x="2481" y="2642"/>
                    <a:pt x="2449" y="2654"/>
                    <a:pt x="2424" y="2679"/>
                  </a:cubicBezTo>
                  <a:lnTo>
                    <a:pt x="2166" y="2937"/>
                  </a:lnTo>
                  <a:lnTo>
                    <a:pt x="1800" y="2570"/>
                  </a:lnTo>
                  <a:lnTo>
                    <a:pt x="2057" y="2313"/>
                  </a:lnTo>
                  <a:cubicBezTo>
                    <a:pt x="2107" y="2263"/>
                    <a:pt x="2107" y="2182"/>
                    <a:pt x="2057" y="2132"/>
                  </a:cubicBezTo>
                  <a:cubicBezTo>
                    <a:pt x="2032" y="2107"/>
                    <a:pt x="1999" y="2095"/>
                    <a:pt x="1966" y="2095"/>
                  </a:cubicBezTo>
                  <a:cubicBezTo>
                    <a:pt x="1934" y="2095"/>
                    <a:pt x="1901" y="2107"/>
                    <a:pt x="1877" y="2132"/>
                  </a:cubicBezTo>
                  <a:lnTo>
                    <a:pt x="1619" y="2389"/>
                  </a:lnTo>
                  <a:lnTo>
                    <a:pt x="1458" y="2228"/>
                  </a:lnTo>
                  <a:cubicBezTo>
                    <a:pt x="1355" y="2123"/>
                    <a:pt x="1355" y="1956"/>
                    <a:pt x="1457" y="1853"/>
                  </a:cubicBezTo>
                  <a:lnTo>
                    <a:pt x="1849" y="1460"/>
                  </a:lnTo>
                  <a:cubicBezTo>
                    <a:pt x="1900" y="1409"/>
                    <a:pt x="1969" y="1384"/>
                    <a:pt x="2036" y="1384"/>
                  </a:cubicBezTo>
                  <a:close/>
                  <a:moveTo>
                    <a:pt x="4842" y="3665"/>
                  </a:moveTo>
                  <a:cubicBezTo>
                    <a:pt x="4869" y="3665"/>
                    <a:pt x="4894" y="3676"/>
                    <a:pt x="4915" y="3695"/>
                  </a:cubicBezTo>
                  <a:cubicBezTo>
                    <a:pt x="4955" y="3735"/>
                    <a:pt x="4955" y="3799"/>
                    <a:pt x="4915" y="3840"/>
                  </a:cubicBezTo>
                  <a:lnTo>
                    <a:pt x="3838" y="4918"/>
                  </a:lnTo>
                  <a:cubicBezTo>
                    <a:pt x="3818" y="4938"/>
                    <a:pt x="3791" y="4948"/>
                    <a:pt x="3765" y="4948"/>
                  </a:cubicBezTo>
                  <a:cubicBezTo>
                    <a:pt x="3738" y="4948"/>
                    <a:pt x="3712" y="4938"/>
                    <a:pt x="3693" y="4918"/>
                  </a:cubicBezTo>
                  <a:cubicBezTo>
                    <a:pt x="3673" y="4898"/>
                    <a:pt x="3662" y="4873"/>
                    <a:pt x="3662" y="4845"/>
                  </a:cubicBezTo>
                  <a:cubicBezTo>
                    <a:pt x="3662" y="4817"/>
                    <a:pt x="3672" y="4791"/>
                    <a:pt x="3693" y="4771"/>
                  </a:cubicBezTo>
                  <a:lnTo>
                    <a:pt x="4769" y="3695"/>
                  </a:lnTo>
                  <a:cubicBezTo>
                    <a:pt x="4790" y="3675"/>
                    <a:pt x="4815" y="3665"/>
                    <a:pt x="4842" y="3665"/>
                  </a:cubicBezTo>
                  <a:close/>
                  <a:moveTo>
                    <a:pt x="4809" y="4336"/>
                  </a:moveTo>
                  <a:lnTo>
                    <a:pt x="5062" y="4589"/>
                  </a:lnTo>
                  <a:lnTo>
                    <a:pt x="4586" y="5065"/>
                  </a:lnTo>
                  <a:lnTo>
                    <a:pt x="4333" y="4811"/>
                  </a:lnTo>
                  <a:lnTo>
                    <a:pt x="4809" y="4336"/>
                  </a:lnTo>
                  <a:close/>
                  <a:moveTo>
                    <a:pt x="5498" y="4569"/>
                  </a:moveTo>
                  <a:cubicBezTo>
                    <a:pt x="5525" y="4569"/>
                    <a:pt x="5552" y="4579"/>
                    <a:pt x="5572" y="4600"/>
                  </a:cubicBezTo>
                  <a:cubicBezTo>
                    <a:pt x="5590" y="4619"/>
                    <a:pt x="5602" y="4645"/>
                    <a:pt x="5602" y="4672"/>
                  </a:cubicBezTo>
                  <a:cubicBezTo>
                    <a:pt x="5601" y="4699"/>
                    <a:pt x="5591" y="4726"/>
                    <a:pt x="5572" y="4745"/>
                  </a:cubicBezTo>
                  <a:lnTo>
                    <a:pt x="4742" y="5576"/>
                  </a:lnTo>
                  <a:cubicBezTo>
                    <a:pt x="4722" y="5595"/>
                    <a:pt x="4696" y="5604"/>
                    <a:pt x="4669" y="5604"/>
                  </a:cubicBezTo>
                  <a:cubicBezTo>
                    <a:pt x="4642" y="5604"/>
                    <a:pt x="4615" y="5595"/>
                    <a:pt x="4595" y="5576"/>
                  </a:cubicBezTo>
                  <a:cubicBezTo>
                    <a:pt x="4555" y="5536"/>
                    <a:pt x="4555" y="5470"/>
                    <a:pt x="4595" y="5429"/>
                  </a:cubicBezTo>
                  <a:lnTo>
                    <a:pt x="5425" y="4600"/>
                  </a:lnTo>
                  <a:cubicBezTo>
                    <a:pt x="5445" y="4580"/>
                    <a:pt x="5470" y="4569"/>
                    <a:pt x="5498" y="4569"/>
                  </a:cubicBezTo>
                  <a:close/>
                  <a:moveTo>
                    <a:pt x="140" y="1"/>
                  </a:moveTo>
                  <a:cubicBezTo>
                    <a:pt x="107" y="1"/>
                    <a:pt x="74" y="13"/>
                    <a:pt x="49" y="38"/>
                  </a:cubicBezTo>
                  <a:cubicBezTo>
                    <a:pt x="0" y="88"/>
                    <a:pt x="0" y="169"/>
                    <a:pt x="49" y="218"/>
                  </a:cubicBezTo>
                  <a:lnTo>
                    <a:pt x="902" y="1071"/>
                  </a:lnTo>
                  <a:cubicBezTo>
                    <a:pt x="885" y="1110"/>
                    <a:pt x="876" y="1153"/>
                    <a:pt x="876" y="1198"/>
                  </a:cubicBezTo>
                  <a:cubicBezTo>
                    <a:pt x="876" y="1287"/>
                    <a:pt x="911" y="1371"/>
                    <a:pt x="974" y="1435"/>
                  </a:cubicBezTo>
                  <a:lnTo>
                    <a:pt x="1246" y="1707"/>
                  </a:lnTo>
                  <a:cubicBezTo>
                    <a:pt x="1076" y="1911"/>
                    <a:pt x="1085" y="2215"/>
                    <a:pt x="1276" y="2407"/>
                  </a:cubicBezTo>
                  <a:lnTo>
                    <a:pt x="3489" y="4620"/>
                  </a:lnTo>
                  <a:cubicBezTo>
                    <a:pt x="3437" y="4683"/>
                    <a:pt x="3407" y="4761"/>
                    <a:pt x="3407" y="4845"/>
                  </a:cubicBezTo>
                  <a:cubicBezTo>
                    <a:pt x="3407" y="4940"/>
                    <a:pt x="3444" y="5030"/>
                    <a:pt x="3512" y="5098"/>
                  </a:cubicBezTo>
                  <a:cubicBezTo>
                    <a:pt x="3582" y="5168"/>
                    <a:pt x="3673" y="5203"/>
                    <a:pt x="3766" y="5203"/>
                  </a:cubicBezTo>
                  <a:cubicBezTo>
                    <a:pt x="3858" y="5203"/>
                    <a:pt x="3949" y="5168"/>
                    <a:pt x="4018" y="5098"/>
                  </a:cubicBezTo>
                  <a:lnTo>
                    <a:pt x="4139" y="4978"/>
                  </a:lnTo>
                  <a:lnTo>
                    <a:pt x="4412" y="5251"/>
                  </a:lnTo>
                  <a:cubicBezTo>
                    <a:pt x="4277" y="5390"/>
                    <a:pt x="4278" y="5615"/>
                    <a:pt x="4416" y="5754"/>
                  </a:cubicBezTo>
                  <a:cubicBezTo>
                    <a:pt x="4484" y="5822"/>
                    <a:pt x="4574" y="5859"/>
                    <a:pt x="4670" y="5859"/>
                  </a:cubicBezTo>
                  <a:cubicBezTo>
                    <a:pt x="4765" y="5859"/>
                    <a:pt x="4855" y="5822"/>
                    <a:pt x="4923" y="5754"/>
                  </a:cubicBezTo>
                  <a:lnTo>
                    <a:pt x="5753" y="4924"/>
                  </a:lnTo>
                  <a:cubicBezTo>
                    <a:pt x="5821" y="4856"/>
                    <a:pt x="5858" y="4766"/>
                    <a:pt x="5858" y="4671"/>
                  </a:cubicBezTo>
                  <a:cubicBezTo>
                    <a:pt x="5857" y="4576"/>
                    <a:pt x="5819" y="4487"/>
                    <a:pt x="5752" y="4419"/>
                  </a:cubicBezTo>
                  <a:cubicBezTo>
                    <a:pt x="5684" y="4351"/>
                    <a:pt x="5594" y="4314"/>
                    <a:pt x="5498" y="4314"/>
                  </a:cubicBezTo>
                  <a:cubicBezTo>
                    <a:pt x="5405" y="4314"/>
                    <a:pt x="5317" y="4350"/>
                    <a:pt x="5249" y="4415"/>
                  </a:cubicBezTo>
                  <a:lnTo>
                    <a:pt x="4975" y="4141"/>
                  </a:lnTo>
                  <a:lnTo>
                    <a:pt x="5096" y="4021"/>
                  </a:lnTo>
                  <a:cubicBezTo>
                    <a:pt x="5235" y="3882"/>
                    <a:pt x="5235" y="3654"/>
                    <a:pt x="5096" y="3515"/>
                  </a:cubicBezTo>
                  <a:cubicBezTo>
                    <a:pt x="5027" y="3447"/>
                    <a:pt x="4938" y="3410"/>
                    <a:pt x="4842" y="3410"/>
                  </a:cubicBezTo>
                  <a:cubicBezTo>
                    <a:pt x="4759" y="3410"/>
                    <a:pt x="4681" y="3439"/>
                    <a:pt x="4617" y="3491"/>
                  </a:cubicBezTo>
                  <a:lnTo>
                    <a:pt x="2405" y="1279"/>
                  </a:lnTo>
                  <a:cubicBezTo>
                    <a:pt x="2304" y="1178"/>
                    <a:pt x="2172" y="1128"/>
                    <a:pt x="2040" y="1128"/>
                  </a:cubicBezTo>
                  <a:cubicBezTo>
                    <a:pt x="1928" y="1128"/>
                    <a:pt x="1816" y="1164"/>
                    <a:pt x="1722" y="1236"/>
                  </a:cubicBezTo>
                  <a:lnTo>
                    <a:pt x="1448" y="962"/>
                  </a:lnTo>
                  <a:cubicBezTo>
                    <a:pt x="1383" y="897"/>
                    <a:pt x="1298" y="864"/>
                    <a:pt x="1213" y="864"/>
                  </a:cubicBezTo>
                  <a:cubicBezTo>
                    <a:pt x="1169" y="864"/>
                    <a:pt x="1124" y="873"/>
                    <a:pt x="1083" y="890"/>
                  </a:cubicBezTo>
                  <a:lnTo>
                    <a:pt x="230" y="38"/>
                  </a:lnTo>
                  <a:cubicBezTo>
                    <a:pt x="205" y="13"/>
                    <a:pt x="17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3"/>
            <p:cNvSpPr txBox="1"/>
            <p:nvPr/>
          </p:nvSpPr>
          <p:spPr>
            <a:xfrm>
              <a:off x="4923322" y="2288643"/>
              <a:ext cx="13089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Adding</a:t>
              </a:r>
              <a:r>
                <a:rPr lang="sl-SI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 a </a:t>
              </a: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News</a:t>
              </a:r>
              <a:r>
                <a:rPr lang="sl-SI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 Page</a:t>
              </a:r>
              <a:endParaRPr sz="16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13" name="Google Shape;3313;p43"/>
            <p:cNvSpPr txBox="1"/>
            <p:nvPr/>
          </p:nvSpPr>
          <p:spPr>
            <a:xfrm>
              <a:off x="4817781" y="3032299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Provides a section for the latest information and app updates.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14" name="Google Shape;3314;p43"/>
          <p:cNvGrpSpPr/>
          <p:nvPr/>
        </p:nvGrpSpPr>
        <p:grpSpPr>
          <a:xfrm>
            <a:off x="2511639" y="1334198"/>
            <a:ext cx="2250732" cy="2869443"/>
            <a:chOff x="2511639" y="1334198"/>
            <a:chExt cx="2250732" cy="2869443"/>
          </a:xfrm>
        </p:grpSpPr>
        <p:sp>
          <p:nvSpPr>
            <p:cNvPr id="3315" name="Google Shape;3315;p43"/>
            <p:cNvSpPr/>
            <p:nvPr/>
          </p:nvSpPr>
          <p:spPr>
            <a:xfrm>
              <a:off x="2511639" y="1334198"/>
              <a:ext cx="2250732" cy="2869443"/>
            </a:xfrm>
            <a:custGeom>
              <a:avLst/>
              <a:gdLst/>
              <a:ahLst/>
              <a:cxnLst/>
              <a:rect l="l" t="t" r="r" b="b"/>
              <a:pathLst>
                <a:path w="14836" h="18914" extrusionOk="0">
                  <a:moveTo>
                    <a:pt x="0" y="0"/>
                  </a:moveTo>
                  <a:lnTo>
                    <a:pt x="0" y="18914"/>
                  </a:lnTo>
                  <a:lnTo>
                    <a:pt x="13541" y="18914"/>
                  </a:lnTo>
                  <a:lnTo>
                    <a:pt x="13541" y="10750"/>
                  </a:lnTo>
                  <a:lnTo>
                    <a:pt x="14835" y="9456"/>
                  </a:lnTo>
                  <a:lnTo>
                    <a:pt x="13541" y="8162"/>
                  </a:lnTo>
                  <a:lnTo>
                    <a:pt x="13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6" name="Google Shape;3316;p43"/>
            <p:cNvGrpSpPr/>
            <p:nvPr/>
          </p:nvGrpSpPr>
          <p:grpSpPr>
            <a:xfrm>
              <a:off x="3290648" y="1834272"/>
              <a:ext cx="527258" cy="451927"/>
              <a:chOff x="3187350" y="1737134"/>
              <a:chExt cx="704985" cy="604261"/>
            </a:xfrm>
          </p:grpSpPr>
          <p:sp>
            <p:nvSpPr>
              <p:cNvPr id="3317" name="Google Shape;3317;p43"/>
              <p:cNvSpPr/>
              <p:nvPr/>
            </p:nvSpPr>
            <p:spPr>
              <a:xfrm>
                <a:off x="3187350" y="1737134"/>
                <a:ext cx="704985" cy="604261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3983" extrusionOk="0">
                    <a:moveTo>
                      <a:pt x="2466" y="258"/>
                    </a:moveTo>
                    <a:cubicBezTo>
                      <a:pt x="2820" y="258"/>
                      <a:pt x="3117" y="516"/>
                      <a:pt x="3178" y="852"/>
                    </a:cubicBezTo>
                    <a:lnTo>
                      <a:pt x="1470" y="852"/>
                    </a:lnTo>
                    <a:cubicBezTo>
                      <a:pt x="1531" y="516"/>
                      <a:pt x="1828" y="258"/>
                      <a:pt x="2182" y="258"/>
                    </a:cubicBezTo>
                    <a:close/>
                    <a:moveTo>
                      <a:pt x="4389" y="1131"/>
                    </a:moveTo>
                    <a:lnTo>
                      <a:pt x="4389" y="3725"/>
                    </a:lnTo>
                    <a:lnTo>
                      <a:pt x="260" y="3725"/>
                    </a:lnTo>
                    <a:lnTo>
                      <a:pt x="260" y="1131"/>
                    </a:lnTo>
                    <a:close/>
                    <a:moveTo>
                      <a:pt x="2182" y="0"/>
                    </a:moveTo>
                    <a:cubicBezTo>
                      <a:pt x="1678" y="0"/>
                      <a:pt x="1261" y="382"/>
                      <a:pt x="1206" y="872"/>
                    </a:cubicBezTo>
                    <a:lnTo>
                      <a:pt x="0" y="872"/>
                    </a:lnTo>
                    <a:lnTo>
                      <a:pt x="0" y="3983"/>
                    </a:lnTo>
                    <a:lnTo>
                      <a:pt x="4646" y="3983"/>
                    </a:lnTo>
                    <a:lnTo>
                      <a:pt x="4646" y="872"/>
                    </a:lnTo>
                    <a:lnTo>
                      <a:pt x="3442" y="872"/>
                    </a:lnTo>
                    <a:cubicBezTo>
                      <a:pt x="3387" y="383"/>
                      <a:pt x="2971" y="0"/>
                      <a:pt x="2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43"/>
              <p:cNvSpPr/>
              <p:nvPr/>
            </p:nvSpPr>
            <p:spPr>
              <a:xfrm>
                <a:off x="3392460" y="1958021"/>
                <a:ext cx="294768" cy="29477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943" extrusionOk="0">
                    <a:moveTo>
                      <a:pt x="1151" y="260"/>
                    </a:moveTo>
                    <a:lnTo>
                      <a:pt x="1151" y="794"/>
                    </a:lnTo>
                    <a:lnTo>
                      <a:pt x="1684" y="794"/>
                    </a:lnTo>
                    <a:lnTo>
                      <a:pt x="1684" y="1150"/>
                    </a:lnTo>
                    <a:lnTo>
                      <a:pt x="1151" y="1150"/>
                    </a:lnTo>
                    <a:lnTo>
                      <a:pt x="1151" y="1684"/>
                    </a:lnTo>
                    <a:lnTo>
                      <a:pt x="794" y="1684"/>
                    </a:lnTo>
                    <a:lnTo>
                      <a:pt x="794" y="1150"/>
                    </a:lnTo>
                    <a:lnTo>
                      <a:pt x="261" y="1150"/>
                    </a:lnTo>
                    <a:lnTo>
                      <a:pt x="261" y="794"/>
                    </a:lnTo>
                    <a:lnTo>
                      <a:pt x="794" y="794"/>
                    </a:lnTo>
                    <a:lnTo>
                      <a:pt x="794" y="260"/>
                    </a:lnTo>
                    <a:close/>
                    <a:moveTo>
                      <a:pt x="534" y="0"/>
                    </a:moveTo>
                    <a:lnTo>
                      <a:pt x="534" y="534"/>
                    </a:lnTo>
                    <a:lnTo>
                      <a:pt x="1" y="534"/>
                    </a:lnTo>
                    <a:lnTo>
                      <a:pt x="1" y="1409"/>
                    </a:lnTo>
                    <a:lnTo>
                      <a:pt x="534" y="1409"/>
                    </a:lnTo>
                    <a:lnTo>
                      <a:pt x="534" y="1942"/>
                    </a:lnTo>
                    <a:lnTo>
                      <a:pt x="1410" y="1942"/>
                    </a:lnTo>
                    <a:lnTo>
                      <a:pt x="1410" y="1409"/>
                    </a:lnTo>
                    <a:lnTo>
                      <a:pt x="1943" y="1409"/>
                    </a:lnTo>
                    <a:lnTo>
                      <a:pt x="1943" y="534"/>
                    </a:lnTo>
                    <a:lnTo>
                      <a:pt x="1410" y="534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9" name="Google Shape;3319;p43"/>
            <p:cNvSpPr txBox="1"/>
            <p:nvPr/>
          </p:nvSpPr>
          <p:spPr>
            <a:xfrm>
              <a:off x="2793423" y="2294800"/>
              <a:ext cx="1598568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Accessing</a:t>
              </a:r>
              <a:r>
                <a:rPr lang="en-US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the</a:t>
              </a:r>
              <a:r>
                <a:rPr lang="sl-SI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Family</a:t>
              </a:r>
              <a:r>
                <a:rPr lang="sl-SI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 Profile</a:t>
              </a:r>
              <a:endParaRPr sz="16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20" name="Google Shape;3320;p43"/>
            <p:cNvSpPr txBox="1"/>
            <p:nvPr/>
          </p:nvSpPr>
          <p:spPr>
            <a:xfrm>
              <a:off x="2768607" y="3032299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Allows parents to view their children’s data and schedule appointments.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21" name="Google Shape;3321;p43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FURTHER DEVELOPMENT</a:t>
            </a:r>
            <a:endParaRPr lang="en-US" sz="2800" b="1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322" name="Google Shape;3322;p43"/>
          <p:cNvGrpSpPr/>
          <p:nvPr/>
        </p:nvGrpSpPr>
        <p:grpSpPr>
          <a:xfrm>
            <a:off x="457350" y="1334198"/>
            <a:ext cx="2250732" cy="2869443"/>
            <a:chOff x="457350" y="1334198"/>
            <a:chExt cx="2250732" cy="2869443"/>
          </a:xfrm>
        </p:grpSpPr>
        <p:sp>
          <p:nvSpPr>
            <p:cNvPr id="3323" name="Google Shape;3323;p43"/>
            <p:cNvSpPr/>
            <p:nvPr/>
          </p:nvSpPr>
          <p:spPr>
            <a:xfrm>
              <a:off x="457350" y="1334198"/>
              <a:ext cx="2250732" cy="2869443"/>
            </a:xfrm>
            <a:custGeom>
              <a:avLst/>
              <a:gdLst/>
              <a:ahLst/>
              <a:cxnLst/>
              <a:rect l="l" t="t" r="r" b="b"/>
              <a:pathLst>
                <a:path w="14836" h="18914" extrusionOk="0">
                  <a:moveTo>
                    <a:pt x="0" y="0"/>
                  </a:moveTo>
                  <a:lnTo>
                    <a:pt x="0" y="18914"/>
                  </a:lnTo>
                  <a:lnTo>
                    <a:pt x="13543" y="18914"/>
                  </a:lnTo>
                  <a:lnTo>
                    <a:pt x="13543" y="10750"/>
                  </a:lnTo>
                  <a:lnTo>
                    <a:pt x="14836" y="9456"/>
                  </a:lnTo>
                  <a:lnTo>
                    <a:pt x="13543" y="8162"/>
                  </a:lnTo>
                  <a:lnTo>
                    <a:pt x="13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1206200" y="1834286"/>
              <a:ext cx="555374" cy="460514"/>
            </a:xfrm>
            <a:custGeom>
              <a:avLst/>
              <a:gdLst/>
              <a:ahLst/>
              <a:cxnLst/>
              <a:rect l="l" t="t" r="r" b="b"/>
              <a:pathLst>
                <a:path w="4895" h="4059" extrusionOk="0">
                  <a:moveTo>
                    <a:pt x="1030" y="260"/>
                  </a:moveTo>
                  <a:cubicBezTo>
                    <a:pt x="1315" y="260"/>
                    <a:pt x="1766" y="396"/>
                    <a:pt x="2353" y="1007"/>
                  </a:cubicBezTo>
                  <a:lnTo>
                    <a:pt x="2446" y="1104"/>
                  </a:lnTo>
                  <a:lnTo>
                    <a:pt x="2539" y="1007"/>
                  </a:lnTo>
                  <a:cubicBezTo>
                    <a:pt x="3124" y="396"/>
                    <a:pt x="3575" y="260"/>
                    <a:pt x="3860" y="260"/>
                  </a:cubicBezTo>
                  <a:cubicBezTo>
                    <a:pt x="3976" y="260"/>
                    <a:pt x="4065" y="283"/>
                    <a:pt x="4124" y="305"/>
                  </a:cubicBezTo>
                  <a:cubicBezTo>
                    <a:pt x="4409" y="411"/>
                    <a:pt x="4590" y="705"/>
                    <a:pt x="4610" y="1093"/>
                  </a:cubicBezTo>
                  <a:cubicBezTo>
                    <a:pt x="4619" y="1259"/>
                    <a:pt x="4599" y="1421"/>
                    <a:pt x="4562" y="1580"/>
                  </a:cubicBezTo>
                  <a:lnTo>
                    <a:pt x="2168" y="1580"/>
                  </a:lnTo>
                  <a:lnTo>
                    <a:pt x="2111" y="1895"/>
                  </a:lnTo>
                  <a:lnTo>
                    <a:pt x="1848" y="794"/>
                  </a:lnTo>
                  <a:lnTo>
                    <a:pt x="1385" y="1751"/>
                  </a:lnTo>
                  <a:lnTo>
                    <a:pt x="389" y="1751"/>
                  </a:lnTo>
                  <a:cubicBezTo>
                    <a:pt x="306" y="1512"/>
                    <a:pt x="273" y="1287"/>
                    <a:pt x="283" y="1093"/>
                  </a:cubicBezTo>
                  <a:cubicBezTo>
                    <a:pt x="301" y="705"/>
                    <a:pt x="482" y="410"/>
                    <a:pt x="768" y="304"/>
                  </a:cubicBezTo>
                  <a:cubicBezTo>
                    <a:pt x="827" y="281"/>
                    <a:pt x="914" y="260"/>
                    <a:pt x="1030" y="260"/>
                  </a:cubicBezTo>
                  <a:close/>
                  <a:moveTo>
                    <a:pt x="1764" y="1558"/>
                  </a:moveTo>
                  <a:lnTo>
                    <a:pt x="2143" y="3147"/>
                  </a:lnTo>
                  <a:lnTo>
                    <a:pt x="2383" y="1839"/>
                  </a:lnTo>
                  <a:lnTo>
                    <a:pt x="4478" y="1839"/>
                  </a:lnTo>
                  <a:cubicBezTo>
                    <a:pt x="4149" y="2680"/>
                    <a:pt x="3254" y="3382"/>
                    <a:pt x="2446" y="3784"/>
                  </a:cubicBezTo>
                  <a:cubicBezTo>
                    <a:pt x="1388" y="3260"/>
                    <a:pt x="784" y="2605"/>
                    <a:pt x="496" y="2009"/>
                  </a:cubicBezTo>
                  <a:lnTo>
                    <a:pt x="1545" y="2009"/>
                  </a:lnTo>
                  <a:lnTo>
                    <a:pt x="1764" y="1558"/>
                  </a:lnTo>
                  <a:close/>
                  <a:moveTo>
                    <a:pt x="1030" y="0"/>
                  </a:moveTo>
                  <a:cubicBezTo>
                    <a:pt x="907" y="0"/>
                    <a:pt x="790" y="21"/>
                    <a:pt x="679" y="62"/>
                  </a:cubicBezTo>
                  <a:cubicBezTo>
                    <a:pt x="293" y="205"/>
                    <a:pt x="49" y="586"/>
                    <a:pt x="25" y="1080"/>
                  </a:cubicBezTo>
                  <a:cubicBezTo>
                    <a:pt x="0" y="1553"/>
                    <a:pt x="179" y="2081"/>
                    <a:pt x="528" y="2569"/>
                  </a:cubicBezTo>
                  <a:cubicBezTo>
                    <a:pt x="930" y="3129"/>
                    <a:pt x="1552" y="3629"/>
                    <a:pt x="2329" y="4014"/>
                  </a:cubicBezTo>
                  <a:cubicBezTo>
                    <a:pt x="2365" y="4043"/>
                    <a:pt x="2404" y="4059"/>
                    <a:pt x="2440" y="4059"/>
                  </a:cubicBezTo>
                  <a:cubicBezTo>
                    <a:pt x="2443" y="4059"/>
                    <a:pt x="2445" y="4059"/>
                    <a:pt x="2447" y="4059"/>
                  </a:cubicBezTo>
                  <a:lnTo>
                    <a:pt x="2452" y="4059"/>
                  </a:lnTo>
                  <a:cubicBezTo>
                    <a:pt x="2491" y="4059"/>
                    <a:pt x="2529" y="4043"/>
                    <a:pt x="2564" y="4014"/>
                  </a:cubicBezTo>
                  <a:cubicBezTo>
                    <a:pt x="3341" y="3629"/>
                    <a:pt x="3964" y="3129"/>
                    <a:pt x="4365" y="2569"/>
                  </a:cubicBezTo>
                  <a:cubicBezTo>
                    <a:pt x="4715" y="2081"/>
                    <a:pt x="4894" y="1553"/>
                    <a:pt x="4870" y="1080"/>
                  </a:cubicBezTo>
                  <a:cubicBezTo>
                    <a:pt x="4843" y="585"/>
                    <a:pt x="4599" y="205"/>
                    <a:pt x="4214" y="62"/>
                  </a:cubicBezTo>
                  <a:cubicBezTo>
                    <a:pt x="4103" y="21"/>
                    <a:pt x="3985" y="1"/>
                    <a:pt x="3863" y="1"/>
                  </a:cubicBezTo>
                  <a:cubicBezTo>
                    <a:pt x="3429" y="1"/>
                    <a:pt x="2933" y="255"/>
                    <a:pt x="2446" y="733"/>
                  </a:cubicBezTo>
                  <a:cubicBezTo>
                    <a:pt x="1959" y="254"/>
                    <a:pt x="1463" y="0"/>
                    <a:pt x="1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3"/>
            <p:cNvSpPr txBox="1"/>
            <p:nvPr/>
          </p:nvSpPr>
          <p:spPr>
            <a:xfrm>
              <a:off x="589861" y="2298338"/>
              <a:ext cx="1720225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Delivering</a:t>
              </a:r>
              <a:r>
                <a:rPr lang="sl-SI" sz="16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sl-SI" sz="1600" b="1" dirty="0" err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Notifications</a:t>
              </a:r>
              <a:endParaRPr sz="16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26" name="Google Shape;3326;p43"/>
            <p:cNvSpPr txBox="1"/>
            <p:nvPr/>
          </p:nvSpPr>
          <p:spPr>
            <a:xfrm>
              <a:off x="636663" y="3032299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Enables real-time user notifications about updates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A533-6181-7BE7-DC77-D752AB19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Thank You 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324B-CD73-E414-12D3-B53AC8D27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Questions?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0428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ospital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2C4E93"/>
      </a:lt2>
      <a:accent1>
        <a:srgbClr val="3C7EC9"/>
      </a:accent1>
      <a:accent2>
        <a:srgbClr val="7DB9FD"/>
      </a:accent2>
      <a:accent3>
        <a:srgbClr val="0D7E7C"/>
      </a:accent3>
      <a:accent4>
        <a:srgbClr val="1CACA9"/>
      </a:accent4>
      <a:accent5>
        <a:srgbClr val="6ED3D2"/>
      </a:accent5>
      <a:accent6>
        <a:srgbClr val="6ED3D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139</Words>
  <Application>Microsoft Office PowerPoint</Application>
  <PresentationFormat>On-screen Show (16:9)</PresentationFormat>
  <Paragraphs>32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Fira Sans</vt:lpstr>
      <vt:lpstr>Roboto</vt:lpstr>
      <vt:lpstr>Arial</vt:lpstr>
      <vt:lpstr>Fira Sans ExtraBold</vt:lpstr>
      <vt:lpstr>Hospital Infographics by Slidesgo</vt:lpstr>
      <vt:lpstr>PowerPoint Presentation</vt:lpstr>
      <vt:lpstr>PowerPoint Presentation</vt:lpstr>
      <vt:lpstr>Example </vt:lpstr>
      <vt:lpstr>PowerPoint Presentation</vt:lpstr>
      <vt:lpstr>JIRA</vt:lpstr>
      <vt:lpstr>DEMO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Dušan Todorović</cp:lastModifiedBy>
  <cp:revision>1</cp:revision>
  <dcterms:modified xsi:type="dcterms:W3CDTF">2025-05-30T12:11:16Z</dcterms:modified>
</cp:coreProperties>
</file>