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9E6460-5818-FF8A-89C0-F41953A5B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93932F5-C09C-D163-AAC7-61DF6DC24F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34D506E-68A6-2DC1-1499-7F065870E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47DB-1268-40E1-95DC-652462D1C267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D55D4FD-94A2-FE9B-E64D-ECB5FD628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3046AD5-93E0-C4A6-32A9-3799299EE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337A-BA20-46C8-ADC3-4801271B157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89378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06879FD-7ED8-CB78-7859-8CFDE374D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5E43CE37-337B-4F44-28C1-F32FE5743A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11F1535E-B6D9-E1C7-6097-D03810CE3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47DB-1268-40E1-95DC-652462D1C267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1E1BC82A-484F-046F-BB51-53BE52B98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91636F2D-D0C9-06B8-F8B1-9CB19D30D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337A-BA20-46C8-ADC3-4801271B157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7100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B98991A5-68D2-41DB-7733-E496AD3306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DA0D6DE9-A9AA-36ED-3623-F103A9EAFE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8947E13-0D48-5FD7-F6C9-2A74285A4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47DB-1268-40E1-95DC-652462D1C267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D0A5903C-9469-F2E8-AF29-EE8506A63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9F6557A-C84C-39CC-B8A7-41B657042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337A-BA20-46C8-ADC3-4801271B157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6004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CB69ADC-FC34-BB6E-6076-A6A1D55F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8D538F2-9E53-39DB-1E34-11D9A5338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8D71959-69B2-B926-F627-4B69EBDD3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47DB-1268-40E1-95DC-652462D1C267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358BBADC-392D-A221-AEE4-657660D83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50F1F6D-89D5-1982-35FB-4256120D3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337A-BA20-46C8-ADC3-4801271B157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90542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8B52C6F-D0C1-FB56-F2C3-60FBDCF5E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1B6960AC-F7E8-1765-6289-B38AE74B7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FB9625F5-36DF-555E-A338-F5132AA8A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47DB-1268-40E1-95DC-652462D1C267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9FABAFB-9F98-4F1F-0A21-C47328FBA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0102CC45-2A20-E113-BE0C-AFBF023DD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337A-BA20-46C8-ADC3-4801271B157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31327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4EE9744-858D-C5E1-9E61-B993BB1B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4E9EF27-92A6-4F1A-3483-5F23EE71CE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225CB866-281A-9D6C-7841-E90F9A612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058D8C44-AAE4-EA48-09BB-72CFD0E95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47DB-1268-40E1-95DC-652462D1C267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916FF79B-E9BA-B2E1-E9C4-1FDD2E242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A5E82CE6-8AF3-D76A-7CA4-EAC651688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337A-BA20-46C8-ADC3-4801271B157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9044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E93D193-00E8-0B7E-4ED6-F2B913649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CF803E20-A1D9-43B3-990C-01AA70D34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7381920F-6285-9E50-33FB-53848C958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A8CC9467-B30B-4792-C5A3-A27087917F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5E1B804C-2EE4-24A5-3CA1-6A775BAEF8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73F096F3-20D3-974C-C9B3-86C3DF1FC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47DB-1268-40E1-95DC-652462D1C267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8334DDBD-02AB-9C4C-8DB4-DEC26B8E9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565686A5-CD13-CCEB-C99E-1CD6B0FBD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337A-BA20-46C8-ADC3-4801271B157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41662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2BA6347-C090-9E0D-0C3D-443836B49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EB345652-3031-EF56-D6E2-A00802818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47DB-1268-40E1-95DC-652462D1C267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C129BE18-5AAE-0891-FD2D-5716CBA77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98DEA4DD-4487-9BE0-5FA3-F3C7486C3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337A-BA20-46C8-ADC3-4801271B157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83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ECB7BFBC-CE7C-E9E4-0F9F-FFF3FC9FC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47DB-1268-40E1-95DC-652462D1C267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709847FF-92DE-4CA2-72C7-9DA4B8BED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5CC063C7-659B-39FE-C243-46D61B8CE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337A-BA20-46C8-ADC3-4801271B157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1851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3ACD42B-3575-74CD-E661-1FF4FBDBC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D9291E0-6F48-9510-CB65-5929B1725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6C2F78BC-A34B-D1F2-7D96-E7598B15BB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2ED15A82-1268-8790-E733-70994F81E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47DB-1268-40E1-95DC-652462D1C267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0D5CBAC4-B92E-2C14-9655-CC9D9CCCD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2E498463-BAE9-C51D-5B04-F6E6C2216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337A-BA20-46C8-ADC3-4801271B157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66881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A1AC6B5-FEB3-1E3B-3057-D8FBA9159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D14FA041-9504-4999-8B18-684F5B34E8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6E4BA586-9AE9-F7B0-1327-C562127C1F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9C8EF4D9-8471-F375-DADE-463A6C442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47DB-1268-40E1-95DC-652462D1C267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F181333F-DA42-8545-1BA4-ED7759998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924A62C7-D520-2514-A81E-2BA3BF268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7337A-BA20-46C8-ADC3-4801271B157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28913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BD848933-388F-B85E-DF77-BDBAE1D45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2BC1736D-D2E8-E350-6389-7D0EE2CDC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06C87F5-6B61-52A8-B216-3522862A58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1047DB-1268-40E1-95DC-652462D1C267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88A7F2A-B8AB-26E9-5E49-3A85499C4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9B1CDCD2-2CDC-7C01-58FA-3ED36DAECF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77337A-BA20-46C8-ADC3-4801271B157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6350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118855D-F1D4-EE9A-9373-2365665C2E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Pokrivanje košev</a:t>
            </a:r>
            <a:br>
              <a:rPr lang="sl-SI" dirty="0"/>
            </a:br>
            <a:r>
              <a:rPr lang="sl-SI" sz="2400" dirty="0"/>
              <a:t>Projektni seminar</a:t>
            </a:r>
            <a:endParaRPr lang="sl-SI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28D98F7-BC9E-17C7-07C1-675415570F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Jakob Beber</a:t>
            </a:r>
          </a:p>
        </p:txBody>
      </p:sp>
    </p:spTree>
    <p:extLst>
      <p:ext uri="{BB962C8B-B14F-4D97-AF65-F5344CB8AC3E}">
        <p14:creationId xmlns:p14="http://schemas.microsoft.com/office/powerpoint/2010/main" val="4011369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34359E5-3067-229B-4FD2-8E42D7ECE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3600" dirty="0"/>
              <a:t>Razumevanje problema in njegovih rešitev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D4738A1-7DF0-2301-8105-65FB45739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5009" y="1690688"/>
            <a:ext cx="9701981" cy="4351338"/>
          </a:xfrm>
        </p:spPr>
        <p:txBody>
          <a:bodyPr/>
          <a:lstStyle/>
          <a:p>
            <a:r>
              <a:rPr lang="sl-SI" dirty="0"/>
              <a:t>Za praktično rešitev problema Pokrivanja košev potrebujemo 2 dela:</a:t>
            </a:r>
          </a:p>
          <a:p>
            <a:pPr lvl="1"/>
            <a:r>
              <a:rPr lang="sl-SI" dirty="0"/>
              <a:t>Generiranje podatkov</a:t>
            </a:r>
          </a:p>
          <a:p>
            <a:pPr lvl="1"/>
            <a:r>
              <a:rPr lang="sl-SI" dirty="0"/>
              <a:t>Strategije (algoritmi) ki bodo reševali problem z generiranimi podatki</a:t>
            </a:r>
          </a:p>
          <a:p>
            <a:r>
              <a:rPr lang="sl-SI" dirty="0"/>
              <a:t>Različne strategije sem implementiral v programskem jeziku C++, generiranje vhodnih podatkov pa je sestavljeno iz različnih pod skript</a:t>
            </a:r>
          </a:p>
          <a:p>
            <a:r>
              <a:rPr lang="sl-SI" dirty="0"/>
              <a:t>Največji izziv je ustvarjanje podatkov, saj imamo veliko parametrov, ki jih lahko nastavljamo</a:t>
            </a:r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55256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BB0E9A-6219-AC7A-BE47-C1D96F336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3600" dirty="0"/>
              <a:t>Kako programsko orodje pripomore k raziskovanju?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EE77C10-933F-4834-743C-C435A678F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Testiranje velike količine podatkov na predpostavljeni rešitvi in enostavno beleženje rezultatov ter statistike</a:t>
            </a:r>
          </a:p>
          <a:p>
            <a:r>
              <a:rPr lang="sl-SI" dirty="0"/>
              <a:t>Hitrejše </a:t>
            </a:r>
            <a:r>
              <a:rPr lang="en-GB" dirty="0"/>
              <a:t>‘</a:t>
            </a:r>
            <a:r>
              <a:rPr lang="sl-SI" dirty="0"/>
              <a:t>preverjanje</a:t>
            </a:r>
            <a:r>
              <a:rPr lang="en-GB" dirty="0"/>
              <a:t>’</a:t>
            </a:r>
            <a:r>
              <a:rPr lang="sl-SI" dirty="0"/>
              <a:t> idej</a:t>
            </a:r>
          </a:p>
          <a:p>
            <a:r>
              <a:rPr lang="sl-SI" dirty="0"/>
              <a:t>Boljše razumevanje rešitve (strategije)</a:t>
            </a:r>
          </a:p>
          <a:p>
            <a:r>
              <a:rPr lang="sl-SI" dirty="0"/>
              <a:t>Pregled kako se najdene rešitve odnesejo v praksi, kako enostavno jih je implementirati in potencialne probleme, ki jih lahko implementacija prinese</a:t>
            </a:r>
          </a:p>
        </p:txBody>
      </p:sp>
    </p:spTree>
    <p:extLst>
      <p:ext uri="{BB962C8B-B14F-4D97-AF65-F5344CB8AC3E}">
        <p14:creationId xmlns:p14="http://schemas.microsoft.com/office/powerpoint/2010/main" val="4003445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09B42A1-254A-5798-7AD9-A7477BFA4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Arhitektura programskega orodja</a:t>
            </a:r>
          </a:p>
        </p:txBody>
      </p:sp>
      <p:pic>
        <p:nvPicPr>
          <p:cNvPr id="5" name="Označba mesta vsebine 4" descr="Slika, ki vsebuje besede besedilo, posnetek zaslona, pisava, številka&#10;&#10;Vsebina, ustvarjena z umetno inteligenco, morda ni pravilna.">
            <a:extLst>
              <a:ext uri="{FF2B5EF4-FFF2-40B4-BE49-F238E27FC236}">
                <a16:creationId xmlns:a16="http://schemas.microsoft.com/office/drawing/2014/main" id="{0BD38A6B-ACA8-F00F-4444-70478C0EC9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161" y="1690688"/>
            <a:ext cx="9108427" cy="4351338"/>
          </a:xfrm>
        </p:spPr>
      </p:pic>
    </p:spTree>
    <p:extLst>
      <p:ext uri="{BB962C8B-B14F-4D97-AF65-F5344CB8AC3E}">
        <p14:creationId xmlns:p14="http://schemas.microsoft.com/office/powerpoint/2010/main" val="3885270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87E0D88-E863-B62A-0540-CB57481E9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/>
              <a:t>Kako bom izboljšal programsko orodje?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1173975-727D-F5FA-46BA-D7BAD009C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/>
              <a:t>Že narejeno:</a:t>
            </a:r>
          </a:p>
          <a:p>
            <a:r>
              <a:rPr lang="sl-SI" dirty="0"/>
              <a:t>Združitev različnih orodji in delov kode za skupno delovanje</a:t>
            </a:r>
          </a:p>
          <a:p>
            <a:r>
              <a:rPr lang="sl-SI" dirty="0"/>
              <a:t>Avtomatizirano delovanje, napake ne smejo zaustaviti delovanja</a:t>
            </a:r>
          </a:p>
          <a:p>
            <a:r>
              <a:rPr lang="sl-SI" dirty="0"/>
              <a:t>Čim bolj enostaven zagon, ter enostaven izvoz  rezultatov </a:t>
            </a:r>
          </a:p>
          <a:p>
            <a:pPr marL="0" indent="0">
              <a:buNone/>
            </a:pPr>
            <a:r>
              <a:rPr lang="sl-SI" dirty="0"/>
              <a:t>Željene funkcionalnosti:</a:t>
            </a:r>
          </a:p>
          <a:p>
            <a:r>
              <a:rPr lang="sl-SI" dirty="0"/>
              <a:t>Obvestilo ob zaključku</a:t>
            </a:r>
          </a:p>
          <a:p>
            <a:r>
              <a:rPr lang="sl-SI" dirty="0"/>
              <a:t>Baza podatkov</a:t>
            </a:r>
          </a:p>
          <a:p>
            <a:r>
              <a:rPr lang="sl-SI" dirty="0"/>
              <a:t>Paralelno delovanje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76775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6D8C0F-A2C2-9933-0895-5176441BB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Uporaba in dosedanji rezultati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78B226E-8D5E-A9D0-3783-557F52DC6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154427" cy="4351338"/>
          </a:xfrm>
        </p:spPr>
        <p:txBody>
          <a:bodyPr/>
          <a:lstStyle/>
          <a:p>
            <a:r>
              <a:rPr lang="sl-SI" dirty="0"/>
              <a:t>Sistem poganjam na </a:t>
            </a:r>
            <a:r>
              <a:rPr lang="sl-SI" dirty="0" err="1"/>
              <a:t>Famnit</a:t>
            </a:r>
            <a:r>
              <a:rPr lang="sl-SI" dirty="0"/>
              <a:t> strežnikih, kjer lahko sistem nemoteno deluje 24/7</a:t>
            </a:r>
          </a:p>
          <a:p>
            <a:r>
              <a:rPr lang="sl-SI" dirty="0"/>
              <a:t>Količina do sedaj pridobljenih podatkov ne bi bila mogoča z </a:t>
            </a:r>
            <a:r>
              <a:rPr lang="en-GB" dirty="0"/>
              <a:t>‘</a:t>
            </a:r>
            <a:r>
              <a:rPr lang="sl-SI" dirty="0"/>
              <a:t>ročnim</a:t>
            </a:r>
            <a:r>
              <a:rPr lang="en-GB" dirty="0"/>
              <a:t>’</a:t>
            </a:r>
            <a:r>
              <a:rPr lang="sl-SI" dirty="0"/>
              <a:t> poganjanjem različnih skript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0C2BC681-23BB-06A6-7C17-156F87231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2627" y="2086011"/>
            <a:ext cx="3502688" cy="3830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542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isarn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Širokozaslonsko</PresentationFormat>
  <Paragraphs>26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Officeova tema</vt:lpstr>
      <vt:lpstr>Pokrivanje košev Projektni seminar</vt:lpstr>
      <vt:lpstr>Razumevanje problema in njegovih rešitev</vt:lpstr>
      <vt:lpstr>Kako programsko orodje pripomore k raziskovanju?</vt:lpstr>
      <vt:lpstr>Arhitektura programskega orodja</vt:lpstr>
      <vt:lpstr>Kako bom izboljšal programsko orodje?</vt:lpstr>
      <vt:lpstr>Uporaba in dosedanji rezultati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Jakob Beber</dc:creator>
  <cp:lastModifiedBy>Jakob Beber</cp:lastModifiedBy>
  <cp:revision>4</cp:revision>
  <dcterms:created xsi:type="dcterms:W3CDTF">2025-04-07T12:02:35Z</dcterms:created>
  <dcterms:modified xsi:type="dcterms:W3CDTF">2025-04-07T12:54:47Z</dcterms:modified>
</cp:coreProperties>
</file>