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64" r:id="rId6"/>
    <p:sldId id="259" r:id="rId7"/>
    <p:sldId id="268" r:id="rId8"/>
    <p:sldId id="260" r:id="rId9"/>
    <p:sldId id="261" r:id="rId10"/>
    <p:sldId id="262" r:id="rId11"/>
    <p:sldId id="267" r:id="rId12"/>
    <p:sldId id="266" r:id="rId13"/>
    <p:sldId id="265" r:id="rId14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B0EC5F7-1E93-46C6-9289-10ECAFEB86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28C6F14E-787B-453C-9299-0C203EB71D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EF9BDF73-E675-4E68-8DE8-19BF264CF6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9CDBE-4154-4763-8BAF-B928CCE08420}" type="datetimeFigureOut">
              <a:rPr lang="sl-SI" smtClean="0"/>
              <a:t>7. 04. 2025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F5998FBB-DD63-4389-8578-E8EA64742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BF6BEA52-67E9-40E8-B1C1-75456018B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115C9-177F-4348-B1DE-8115259A05B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067648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6F6C297-A6F8-4009-908F-1064CE0E9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1D633C09-4156-4449-864C-AEB2FCF302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03CBE5D9-D87B-4E2D-9F82-111B77B13E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9CDBE-4154-4763-8BAF-B928CCE08420}" type="datetimeFigureOut">
              <a:rPr lang="sl-SI" smtClean="0"/>
              <a:t>7. 04. 2025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01E08FAA-CF9D-4623-A01E-F36F8BE30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9225423F-D374-42FC-B470-03D8CC5D5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115C9-177F-4348-B1DE-8115259A05B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53737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>
            <a:extLst>
              <a:ext uri="{FF2B5EF4-FFF2-40B4-BE49-F238E27FC236}">
                <a16:creationId xmlns:a16="http://schemas.microsoft.com/office/drawing/2014/main" id="{5375B4D2-A99C-4926-B7F0-5FB72E62AD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B82B9230-9744-44EF-8BB4-548566028B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40BA0734-AEE8-4EFE-9B2C-7B5A87AE13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9CDBE-4154-4763-8BAF-B928CCE08420}" type="datetimeFigureOut">
              <a:rPr lang="sl-SI" smtClean="0"/>
              <a:t>7. 04. 2025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BA17EB45-127C-4CAF-9786-993D6D097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486645C3-383C-4D30-B447-BE4B8BBAF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115C9-177F-4348-B1DE-8115259A05B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47023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9D177A2-07F0-4566-B4C2-994327EAF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F6601720-9379-4D41-B615-9637E847A6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E7B38241-60B7-4071-A24C-8B4385DD7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9CDBE-4154-4763-8BAF-B928CCE08420}" type="datetimeFigureOut">
              <a:rPr lang="sl-SI" smtClean="0"/>
              <a:t>7. 04. 2025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A6F4CFD3-5DDA-4F9E-8EB1-B1732F611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A01713D8-F628-4F32-A3D4-C6F489A11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115C9-177F-4348-B1DE-8115259A05B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6706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F6ED03B-971B-4525-88EA-9DE4748A6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31F0C748-4E05-403B-B0EB-A79998F893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BCCA0BA2-28E0-4C80-BD23-545652DA0A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9CDBE-4154-4763-8BAF-B928CCE08420}" type="datetimeFigureOut">
              <a:rPr lang="sl-SI" smtClean="0"/>
              <a:t>7. 04. 2025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4A0EFF2C-D860-4037-B1CE-38710658C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1D93D52E-915A-4029-BA5A-1D0D04EAC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115C9-177F-4348-B1DE-8115259A05B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794461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C9F82A6-57E3-4980-805D-733983F5E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627699B9-0A96-458D-9A4F-BA7A6E2572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48A8F174-48DA-49EF-AFE9-37560AF950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7B6E5423-33BC-4BFF-9099-E229807A0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9CDBE-4154-4763-8BAF-B928CCE08420}" type="datetimeFigureOut">
              <a:rPr lang="sl-SI" smtClean="0"/>
              <a:t>7. 04. 2025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4738B9C5-D608-48DE-ABA2-346985888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1E196D42-CC87-4B50-AAC6-8E4C2D06D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115C9-177F-4348-B1DE-8115259A05B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18137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DE8ED36-E070-44D2-B8F2-CC95CB5C4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7795EA25-2B9C-475E-9562-13A38CFC87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2018DC60-78B5-4D12-91F8-E5B47A434C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5740FCFA-EB2C-47FA-A15C-BEEC56655C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822930D3-3068-4451-9B98-E4FC0F349E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>
            <a:extLst>
              <a:ext uri="{FF2B5EF4-FFF2-40B4-BE49-F238E27FC236}">
                <a16:creationId xmlns:a16="http://schemas.microsoft.com/office/drawing/2014/main" id="{259960B2-29A4-4D1F-A22B-174705937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9CDBE-4154-4763-8BAF-B928CCE08420}" type="datetimeFigureOut">
              <a:rPr lang="sl-SI" smtClean="0"/>
              <a:t>7. 04. 2025</a:t>
            </a:fld>
            <a:endParaRPr lang="sl-SI"/>
          </a:p>
        </p:txBody>
      </p:sp>
      <p:sp>
        <p:nvSpPr>
          <p:cNvPr id="8" name="Označba mesta noge 7">
            <a:extLst>
              <a:ext uri="{FF2B5EF4-FFF2-40B4-BE49-F238E27FC236}">
                <a16:creationId xmlns:a16="http://schemas.microsoft.com/office/drawing/2014/main" id="{23BA9E8F-32A1-4FC8-B075-3C686756BC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>
            <a:extLst>
              <a:ext uri="{FF2B5EF4-FFF2-40B4-BE49-F238E27FC236}">
                <a16:creationId xmlns:a16="http://schemas.microsoft.com/office/drawing/2014/main" id="{8811169E-DEED-4AA2-BA0F-9742AB21C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115C9-177F-4348-B1DE-8115259A05B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48972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060BEDD-AC56-4EA3-A874-9152FB7F3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44253338-FDA1-4E2F-967E-177DBF7DA7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9CDBE-4154-4763-8BAF-B928CCE08420}" type="datetimeFigureOut">
              <a:rPr lang="sl-SI" smtClean="0"/>
              <a:t>7. 04. 2025</a:t>
            </a:fld>
            <a:endParaRPr lang="sl-SI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C1E4C719-3C9F-4CCE-9B1B-D3C39593D3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95B91CAB-5BBE-4345-9AA6-6C21A9D87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115C9-177F-4348-B1DE-8115259A05B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93554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>
            <a:extLst>
              <a:ext uri="{FF2B5EF4-FFF2-40B4-BE49-F238E27FC236}">
                <a16:creationId xmlns:a16="http://schemas.microsoft.com/office/drawing/2014/main" id="{8367BA87-F3C1-4A33-A272-B5B4A07416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9CDBE-4154-4763-8BAF-B928CCE08420}" type="datetimeFigureOut">
              <a:rPr lang="sl-SI" smtClean="0"/>
              <a:t>7. 04. 2025</a:t>
            </a:fld>
            <a:endParaRPr lang="sl-SI"/>
          </a:p>
        </p:txBody>
      </p:sp>
      <p:sp>
        <p:nvSpPr>
          <p:cNvPr id="3" name="Označba mesta noge 2">
            <a:extLst>
              <a:ext uri="{FF2B5EF4-FFF2-40B4-BE49-F238E27FC236}">
                <a16:creationId xmlns:a16="http://schemas.microsoft.com/office/drawing/2014/main" id="{1432FB5F-B352-4D43-9FFE-3E8D0E5FE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57B5816A-0C79-40D6-8FB1-0EF8D2DD3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115C9-177F-4348-B1DE-8115259A05B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0169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2FC0F9-2FFC-402A-A26D-BB329ACDF5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17094B0B-ECDC-496E-82B8-8123416C7E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7BCDC0A0-FC23-4FEF-9226-143F368CC7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F15E24AC-310A-4E5C-84B9-6A14F1AC4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9CDBE-4154-4763-8BAF-B928CCE08420}" type="datetimeFigureOut">
              <a:rPr lang="sl-SI" smtClean="0"/>
              <a:t>7. 04. 2025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9C59B170-E098-4E54-A5E0-1B93AEAAA6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B3FD3150-5A62-4255-A568-E38826EDC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115C9-177F-4348-B1DE-8115259A05B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35748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E17D60B-EAE0-4A35-B044-E59E3AF47F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slike 2">
            <a:extLst>
              <a:ext uri="{FF2B5EF4-FFF2-40B4-BE49-F238E27FC236}">
                <a16:creationId xmlns:a16="http://schemas.microsoft.com/office/drawing/2014/main" id="{2A6DFCC3-E352-4017-9E79-57DDCB1D14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A8959D3D-A899-426E-8620-3D9D4C9393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43C657D9-7DCF-4198-B7CE-57FD34F2A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9CDBE-4154-4763-8BAF-B928CCE08420}" type="datetimeFigureOut">
              <a:rPr lang="sl-SI" smtClean="0"/>
              <a:t>7. 04. 2025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DEC1E221-8B09-4B47-B547-A0A8B4722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A18B789F-6511-42F7-8FD8-E46C3A082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115C9-177F-4348-B1DE-8115259A05B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97971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>
            <a:extLst>
              <a:ext uri="{FF2B5EF4-FFF2-40B4-BE49-F238E27FC236}">
                <a16:creationId xmlns:a16="http://schemas.microsoft.com/office/drawing/2014/main" id="{84F57C4D-90E8-4781-9D70-C7FCC427F3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D95DE9EA-6854-4F08-A37C-0784DEC1A0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1CA5B71E-28E1-4FAF-B261-FBF7E7DBE1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19CDBE-4154-4763-8BAF-B928CCE08420}" type="datetimeFigureOut">
              <a:rPr lang="sl-SI" smtClean="0"/>
              <a:t>7. 04. 2025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CBD7A9A2-7706-4FB6-ACA8-C6B5A89B92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C605DD4C-09E4-4AAC-9F04-DD1B93964D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A115C9-177F-4348-B1DE-8115259A05B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6880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D947B36-53D7-4B2C-A2E7-55E67C8439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404608"/>
          </a:xfrm>
        </p:spPr>
        <p:txBody>
          <a:bodyPr>
            <a:normAutofit fontScale="90000"/>
          </a:bodyPr>
          <a:lstStyle/>
          <a:p>
            <a:r>
              <a:rPr lang="sl-SI" sz="4900" dirty="0"/>
              <a:t>Raziskovalni seminar 1:</a:t>
            </a:r>
            <a:br>
              <a:rPr lang="sl-SI" sz="4900" dirty="0"/>
            </a:br>
            <a:r>
              <a:rPr lang="sl-SI" dirty="0"/>
              <a:t>Generativna umetna inteligenca</a:t>
            </a:r>
            <a:br>
              <a:rPr lang="sl-SI" dirty="0"/>
            </a:br>
            <a:br>
              <a:rPr lang="sl-SI" dirty="0"/>
            </a:br>
            <a:r>
              <a:rPr lang="sl-SI" sz="4900" dirty="0"/>
              <a:t>(</a:t>
            </a:r>
            <a:r>
              <a:rPr lang="sl-SI" sz="4900" dirty="0" err="1"/>
              <a:t>Generative</a:t>
            </a:r>
            <a:r>
              <a:rPr lang="sl-SI" sz="4900" dirty="0"/>
              <a:t> </a:t>
            </a:r>
            <a:r>
              <a:rPr lang="sl-SI" sz="4900" dirty="0" err="1"/>
              <a:t>artifical</a:t>
            </a:r>
            <a:r>
              <a:rPr lang="sl-SI" sz="4900" dirty="0"/>
              <a:t> </a:t>
            </a:r>
            <a:r>
              <a:rPr lang="sl-SI" sz="4900" dirty="0" err="1"/>
              <a:t>intelligence</a:t>
            </a:r>
            <a:r>
              <a:rPr lang="sl-SI" sz="4900" dirty="0"/>
              <a:t>)</a:t>
            </a:r>
            <a:endParaRPr lang="sl-SI" dirty="0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65545938-EF15-4899-9917-F73F997F63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429001"/>
            <a:ext cx="9144000" cy="2560636"/>
          </a:xfrm>
        </p:spPr>
        <p:txBody>
          <a:bodyPr>
            <a:normAutofit lnSpcReduction="10000"/>
          </a:bodyPr>
          <a:lstStyle/>
          <a:p>
            <a:endParaRPr lang="sl-SI" dirty="0"/>
          </a:p>
          <a:p>
            <a:r>
              <a:rPr lang="sl-SI" dirty="0"/>
              <a:t>Aljaž Gec</a:t>
            </a:r>
          </a:p>
          <a:p>
            <a:endParaRPr lang="sl-SI" dirty="0"/>
          </a:p>
          <a:p>
            <a:r>
              <a:rPr lang="sl-SI" dirty="0"/>
              <a:t>Mentorja: Alen </a:t>
            </a:r>
            <a:r>
              <a:rPr lang="sl-SI" dirty="0" err="1"/>
              <a:t>Andrlič</a:t>
            </a:r>
            <a:r>
              <a:rPr lang="sl-SI" dirty="0"/>
              <a:t> in dr. Tatjana </a:t>
            </a:r>
            <a:r>
              <a:rPr lang="sl-SI" dirty="0" err="1"/>
              <a:t>Zrimec</a:t>
            </a:r>
            <a:endParaRPr lang="sl-SI" dirty="0"/>
          </a:p>
          <a:p>
            <a:endParaRPr lang="sl-SI" dirty="0"/>
          </a:p>
          <a:p>
            <a:r>
              <a:rPr lang="sl-SI" dirty="0"/>
              <a:t>Koper, april 2025</a:t>
            </a:r>
          </a:p>
        </p:txBody>
      </p:sp>
    </p:spTree>
    <p:extLst>
      <p:ext uri="{BB962C8B-B14F-4D97-AF65-F5344CB8AC3E}">
        <p14:creationId xmlns:p14="http://schemas.microsoft.com/office/powerpoint/2010/main" val="34958418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9929698-4281-4B07-BFA7-96D19CCAB4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Področja uporabe generativne umetne inteligence</a:t>
            </a:r>
          </a:p>
        </p:txBody>
      </p:sp>
      <p:sp>
        <p:nvSpPr>
          <p:cNvPr id="10" name="Rectangle 7">
            <a:extLst>
              <a:ext uri="{FF2B5EF4-FFF2-40B4-BE49-F238E27FC236}">
                <a16:creationId xmlns:a16="http://schemas.microsoft.com/office/drawing/2014/main" id="{485C01EF-C688-4A74-9571-AC8551588BD0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838200" y="1690688"/>
            <a:ext cx="7080272" cy="3903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sl-SI" altLang="sl-SI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Pisanje vsebin</a:t>
            </a:r>
            <a:r>
              <a:rPr kumimoji="0" lang="sl-SI" altLang="sl-SI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(blogi, oglasi, knjige)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sl-SI" altLang="sl-SI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Podpora strankam</a:t>
            </a:r>
            <a:r>
              <a:rPr kumimoji="0" lang="sl-SI" altLang="sl-SI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(</a:t>
            </a:r>
            <a:r>
              <a:rPr kumimoji="0" lang="sl-SI" altLang="sl-SI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chatboti</a:t>
            </a:r>
            <a:r>
              <a:rPr kumimoji="0" lang="sl-SI" altLang="sl-SI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)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sl-SI" altLang="sl-SI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Umetnost in dizajn</a:t>
            </a:r>
            <a:r>
              <a:rPr kumimoji="0" lang="sl-SI" altLang="sl-SI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(grafike, ilustracije)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sl-SI" altLang="sl-SI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Izobraževanje</a:t>
            </a:r>
            <a:r>
              <a:rPr kumimoji="0" lang="sl-SI" altLang="sl-SI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(razlage, kvizi)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sl-SI" altLang="sl-SI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Programiranje</a:t>
            </a:r>
            <a:r>
              <a:rPr kumimoji="0" lang="sl-SI" altLang="sl-SI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(pisanje in odpravljanje kode)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sl-SI" altLang="sl-SI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Zabava</a:t>
            </a:r>
            <a:r>
              <a:rPr kumimoji="0" lang="sl-SI" altLang="sl-SI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(generiranje glasbe, zgodb, iger, videa)</a:t>
            </a:r>
          </a:p>
        </p:txBody>
      </p:sp>
    </p:spTree>
    <p:extLst>
      <p:ext uri="{BB962C8B-B14F-4D97-AF65-F5344CB8AC3E}">
        <p14:creationId xmlns:p14="http://schemas.microsoft.com/office/powerpoint/2010/main" val="31758376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D0CF763-7AB9-4155-8269-8252B7843E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Prihodnost razvoja generativne umetne inteligence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BCF2E77B-18FF-4D2A-9CEC-33B72D7DB9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b="1" dirty="0" err="1"/>
              <a:t>Večmodalni</a:t>
            </a:r>
            <a:r>
              <a:rPr lang="sl-SI" b="1" dirty="0"/>
              <a:t> modeli</a:t>
            </a:r>
            <a:r>
              <a:rPr lang="sl-SI" dirty="0"/>
              <a:t> (združevanje besedila, slike, zvoka in videa v en model).</a:t>
            </a:r>
          </a:p>
          <a:p>
            <a:endParaRPr lang="sl-SI" b="1" dirty="0"/>
          </a:p>
          <a:p>
            <a:r>
              <a:rPr lang="sl-SI" b="1" dirty="0"/>
              <a:t>Boljši nadzor in etična uporaba</a:t>
            </a:r>
            <a:r>
              <a:rPr lang="sl-SI" dirty="0"/>
              <a:t> – Manj pristranskosti in večja varnost.</a:t>
            </a:r>
          </a:p>
          <a:p>
            <a:endParaRPr lang="sl-SI" b="1" dirty="0"/>
          </a:p>
          <a:p>
            <a:r>
              <a:rPr lang="sl-SI" b="1" dirty="0"/>
              <a:t>Lokalno delovanje modelov</a:t>
            </a:r>
            <a:r>
              <a:rPr lang="sl-SI" dirty="0"/>
              <a:t> – AI bo deloval neposredno na uporabnikovih napravah brez potrebe po internetu.</a:t>
            </a:r>
          </a:p>
        </p:txBody>
      </p:sp>
    </p:spTree>
    <p:extLst>
      <p:ext uri="{BB962C8B-B14F-4D97-AF65-F5344CB8AC3E}">
        <p14:creationId xmlns:p14="http://schemas.microsoft.com/office/powerpoint/2010/main" val="168683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CBFDB6A-D2E6-44A5-BBE9-7451F045D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Zaključek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98CF4ADE-A708-44EE-A003-D4C5894D5F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dirty="0"/>
              <a:t>Generativni modeli, kot sta </a:t>
            </a:r>
            <a:r>
              <a:rPr lang="sl-SI" b="1" dirty="0" err="1"/>
              <a:t>ChatGPT</a:t>
            </a:r>
            <a:r>
              <a:rPr lang="sl-SI" dirty="0"/>
              <a:t> in </a:t>
            </a:r>
            <a:r>
              <a:rPr lang="sl-SI" b="1" dirty="0" err="1"/>
              <a:t>Stable</a:t>
            </a:r>
            <a:r>
              <a:rPr lang="sl-SI" b="1" dirty="0"/>
              <a:t> </a:t>
            </a:r>
            <a:r>
              <a:rPr lang="sl-SI" b="1" dirty="0" err="1"/>
              <a:t>Diffusion</a:t>
            </a:r>
            <a:r>
              <a:rPr lang="sl-SI" dirty="0"/>
              <a:t>, temeljijo na različnih principih, a oba omogočata neverjetne napredke v ustvarjanju različnih vsebin. </a:t>
            </a:r>
          </a:p>
          <a:p>
            <a:pPr marL="0" indent="0">
              <a:buNone/>
            </a:pPr>
            <a:r>
              <a:rPr lang="sl-SI" dirty="0"/>
              <a:t>Medtem ko </a:t>
            </a:r>
            <a:r>
              <a:rPr lang="sl-SI" b="1" dirty="0" err="1"/>
              <a:t>ChatGPT</a:t>
            </a:r>
            <a:r>
              <a:rPr lang="sl-SI" b="1" dirty="0"/>
              <a:t> </a:t>
            </a:r>
            <a:r>
              <a:rPr lang="sl-SI" dirty="0"/>
              <a:t>poganja dialog in avtomatizira pisanje, </a:t>
            </a:r>
            <a:r>
              <a:rPr lang="sl-SI" b="1" dirty="0" err="1"/>
              <a:t>Stable</a:t>
            </a:r>
            <a:r>
              <a:rPr lang="sl-SI" b="1" dirty="0"/>
              <a:t> </a:t>
            </a:r>
            <a:r>
              <a:rPr lang="sl-SI" b="1" dirty="0" err="1"/>
              <a:t>Diffusion</a:t>
            </a:r>
            <a:r>
              <a:rPr lang="sl-SI" b="1" dirty="0"/>
              <a:t> </a:t>
            </a:r>
            <a:r>
              <a:rPr lang="sl-SI" dirty="0"/>
              <a:t>odpira nove možnosti na področju vizualne umetnosti. Z nenehnim razvojem bomo v prihodnosti videli še močnejše, hitrejše in bolj prilagojene modele.</a:t>
            </a:r>
          </a:p>
        </p:txBody>
      </p:sp>
    </p:spTree>
    <p:extLst>
      <p:ext uri="{BB962C8B-B14F-4D97-AF65-F5344CB8AC3E}">
        <p14:creationId xmlns:p14="http://schemas.microsoft.com/office/powerpoint/2010/main" val="42174347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0BF8BF5-879E-4C8E-A5BA-39340C78E9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pPr algn="ctr"/>
            <a:r>
              <a:rPr lang="sl-SI" dirty="0"/>
              <a:t>Hvala za pozornost! </a:t>
            </a:r>
            <a:r>
              <a:rPr lang="sl-SI" dirty="0">
                <a:sym typeface="Wingdings" panose="05000000000000000000" pitchFamily="2" charset="2"/>
              </a:rPr>
              <a:t> 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156638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AB24FD5-5C83-4F6C-97CB-82C496935F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Poglavja predstavitve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741819AD-F5C3-40C5-A348-8F92E8E50B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Kaj je generativna umetna inteligenca</a:t>
            </a:r>
          </a:p>
          <a:p>
            <a:r>
              <a:rPr lang="sl-SI" dirty="0"/>
              <a:t>Kako deluje generativna umetna inteligenca?</a:t>
            </a:r>
          </a:p>
          <a:p>
            <a:r>
              <a:rPr lang="sl-SI" dirty="0"/>
              <a:t>Primer uporabe generativne umetne inteligence v praksi</a:t>
            </a:r>
          </a:p>
          <a:p>
            <a:r>
              <a:rPr lang="sl-SI" dirty="0"/>
              <a:t>Področja uporabe generativne umetne inteligence</a:t>
            </a:r>
          </a:p>
          <a:p>
            <a:r>
              <a:rPr lang="sl-SI" dirty="0"/>
              <a:t>Prihodnost razvoja generativne umetne inteligence</a:t>
            </a:r>
          </a:p>
          <a:p>
            <a:r>
              <a:rPr lang="sl-SI" dirty="0"/>
              <a:t>Zaključek</a:t>
            </a:r>
          </a:p>
        </p:txBody>
      </p:sp>
    </p:spTree>
    <p:extLst>
      <p:ext uri="{BB962C8B-B14F-4D97-AF65-F5344CB8AC3E}">
        <p14:creationId xmlns:p14="http://schemas.microsoft.com/office/powerpoint/2010/main" val="799525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22FC10D-EDAF-4712-A0FA-1C73880CF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Kaj je generativna umetna inteligenca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3CC2B262-C7CA-42AA-9519-3C9983B26B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l-SI" sz="3000" b="1" dirty="0"/>
              <a:t>Generativna umetna inteligenca</a:t>
            </a:r>
            <a:r>
              <a:rPr lang="sl-SI" sz="3000" dirty="0"/>
              <a:t> je vrsta umetne inteligence, ki zna </a:t>
            </a:r>
            <a:r>
              <a:rPr lang="sl-SI" sz="3000" b="1" dirty="0"/>
              <a:t>ustvarjati nove vsebine</a:t>
            </a:r>
            <a:r>
              <a:rPr lang="sl-SI" sz="3000" dirty="0"/>
              <a:t>. To so lahko:</a:t>
            </a:r>
          </a:p>
          <a:p>
            <a:pPr marL="0" indent="0">
              <a:buNone/>
            </a:pPr>
            <a:endParaRPr lang="sl-SI" dirty="0"/>
          </a:p>
          <a:p>
            <a:r>
              <a:rPr lang="sl-SI" sz="3000" b="1" dirty="0"/>
              <a:t>besedila</a:t>
            </a:r>
            <a:r>
              <a:rPr lang="sl-SI" sz="3000" dirty="0"/>
              <a:t> (članki, zgodbe, e-pošte),</a:t>
            </a:r>
          </a:p>
          <a:p>
            <a:r>
              <a:rPr lang="sl-SI" sz="3000" b="1" dirty="0"/>
              <a:t>slike</a:t>
            </a:r>
            <a:r>
              <a:rPr lang="sl-SI" sz="3000" dirty="0"/>
              <a:t> (umetnine, fotografije, logotipi),</a:t>
            </a:r>
          </a:p>
          <a:p>
            <a:r>
              <a:rPr lang="sl-SI" sz="3000" b="1" dirty="0"/>
              <a:t>programska koda</a:t>
            </a:r>
            <a:r>
              <a:rPr lang="sl-SI" sz="3000" dirty="0"/>
              <a:t> (pisanje delov kode v različnih programskih jezikih)</a:t>
            </a:r>
          </a:p>
          <a:p>
            <a:r>
              <a:rPr lang="sl-SI" sz="3000" b="1" dirty="0"/>
              <a:t>glasba</a:t>
            </a:r>
            <a:r>
              <a:rPr lang="sl-SI" sz="3000" dirty="0"/>
              <a:t>, </a:t>
            </a:r>
            <a:r>
              <a:rPr lang="sl-SI" sz="3000" b="1" dirty="0"/>
              <a:t>video</a:t>
            </a:r>
            <a:r>
              <a:rPr lang="sl-SI" sz="3000" dirty="0"/>
              <a:t>, </a:t>
            </a:r>
            <a:r>
              <a:rPr lang="sl-SI" sz="3000" b="1" dirty="0"/>
              <a:t>programska koda</a:t>
            </a:r>
            <a:r>
              <a:rPr lang="sl-SI" sz="3000" dirty="0"/>
              <a:t>, </a:t>
            </a:r>
            <a:r>
              <a:rPr lang="sl-SI" sz="3000" b="1" dirty="0"/>
              <a:t>3D modeli</a:t>
            </a:r>
            <a:r>
              <a:rPr lang="sl-SI" sz="3000" dirty="0"/>
              <a:t> in še več.</a:t>
            </a:r>
          </a:p>
        </p:txBody>
      </p:sp>
    </p:spTree>
    <p:extLst>
      <p:ext uri="{BB962C8B-B14F-4D97-AF65-F5344CB8AC3E}">
        <p14:creationId xmlns:p14="http://schemas.microsoft.com/office/powerpoint/2010/main" val="8217551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301CF87-22EB-477B-A374-3C6A1FF0F2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4CFB3237-591A-4FAC-9B0A-0659E87777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marL="0" indent="0">
              <a:buNone/>
            </a:pPr>
            <a:r>
              <a:rPr lang="sl-SI" dirty="0"/>
              <a:t>🧠 Ključna razlika je v tem, da generativna umetna inteligenca </a:t>
            </a:r>
            <a:r>
              <a:rPr lang="sl-SI" i="1" dirty="0"/>
              <a:t>ne le prepozna</a:t>
            </a:r>
            <a:r>
              <a:rPr lang="sl-SI" dirty="0"/>
              <a:t> podatkov, ampak jih zna tudi </a:t>
            </a:r>
            <a:r>
              <a:rPr lang="sl-SI" b="1" dirty="0"/>
              <a:t>ustvariti</a:t>
            </a:r>
            <a:r>
              <a:rPr lang="sl-SI" dirty="0"/>
              <a:t> – kot nekakšen digitalni umetnik ali pisatelj.</a:t>
            </a: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91FAB3ED-0961-4A87-939D-3FC207C818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6440" y="1876584"/>
            <a:ext cx="3825240" cy="3825240"/>
          </a:xfrm>
          <a:prstGeom prst="rect">
            <a:avLst/>
          </a:prstGeom>
        </p:spPr>
      </p:pic>
      <p:sp>
        <p:nvSpPr>
          <p:cNvPr id="8" name="Pravokotnik 7">
            <a:extLst>
              <a:ext uri="{FF2B5EF4-FFF2-40B4-BE49-F238E27FC236}">
                <a16:creationId xmlns:a16="http://schemas.microsoft.com/office/drawing/2014/main" id="{9EAEBE7C-2DD4-43E2-9C55-5B201AFD9698}"/>
              </a:ext>
            </a:extLst>
          </p:cNvPr>
          <p:cNvSpPr/>
          <p:nvPr/>
        </p:nvSpPr>
        <p:spPr>
          <a:xfrm>
            <a:off x="4536440" y="5754727"/>
            <a:ext cx="18785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dirty="0"/>
              <a:t>Foto: pixabay.com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112640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AF2E04F-0CAD-4904-8F31-85A117819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6" name="Pravokotnik 5">
            <a:extLst>
              <a:ext uri="{FF2B5EF4-FFF2-40B4-BE49-F238E27FC236}">
                <a16:creationId xmlns:a16="http://schemas.microsoft.com/office/drawing/2014/main" id="{52DC95B9-ACAF-49C8-A2F0-2666B117A684}"/>
              </a:ext>
            </a:extLst>
          </p:cNvPr>
          <p:cNvSpPr/>
          <p:nvPr/>
        </p:nvSpPr>
        <p:spPr>
          <a:xfrm>
            <a:off x="2211961" y="5604669"/>
            <a:ext cx="18785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dirty="0"/>
              <a:t>Foto: pixabay.com</a:t>
            </a:r>
            <a:endParaRPr lang="da-DK" dirty="0"/>
          </a:p>
        </p:txBody>
      </p:sp>
      <p:pic>
        <p:nvPicPr>
          <p:cNvPr id="10" name="Označba mesta vsebine 9">
            <a:extLst>
              <a:ext uri="{FF2B5EF4-FFF2-40B4-BE49-F238E27FC236}">
                <a16:creationId xmlns:a16="http://schemas.microsoft.com/office/drawing/2014/main" id="{7A1CE2C5-E1D8-4021-AB4E-331FDD4C41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1961" y="1253331"/>
            <a:ext cx="7768078" cy="4351338"/>
          </a:xfrm>
        </p:spPr>
      </p:pic>
    </p:spTree>
    <p:extLst>
      <p:ext uri="{BB962C8B-B14F-4D97-AF65-F5344CB8AC3E}">
        <p14:creationId xmlns:p14="http://schemas.microsoft.com/office/powerpoint/2010/main" val="32249001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204F82B-BDEF-4A5E-9856-5B33F5D7CA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Kako deluje generativna umetna inteligenca?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7CAFB7CD-18C2-40D2-BD16-6D719D264E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dirty="0"/>
              <a:t>Modeli generativne AI (kot sta </a:t>
            </a:r>
            <a:r>
              <a:rPr lang="sl-SI" dirty="0" err="1"/>
              <a:t>ChatGPT</a:t>
            </a:r>
            <a:r>
              <a:rPr lang="sl-SI" dirty="0"/>
              <a:t> ali DALL·E) so naučeni na ogromnih količinah podatkov – knjigah, slikah, pesmih, spletnih virih …</a:t>
            </a: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r>
              <a:rPr lang="sl-SI" dirty="0"/>
              <a:t>Uporabljajo statistične vzorce, da </a:t>
            </a:r>
            <a:r>
              <a:rPr lang="sl-SI" b="1" dirty="0"/>
              <a:t>napovedujejo</a:t>
            </a:r>
            <a:r>
              <a:rPr lang="sl-SI" dirty="0"/>
              <a:t>, kaj sledi (npr. naslednja beseda, barva v sliki ali nota v melodiji).</a:t>
            </a:r>
          </a:p>
          <a:p>
            <a:pPr marL="0" indent="0">
              <a:buNone/>
            </a:pPr>
            <a:endParaRPr lang="sl-SI" dirty="0"/>
          </a:p>
          <a:p>
            <a:r>
              <a:rPr lang="sl-SI" dirty="0" err="1"/>
              <a:t>ChatGPT</a:t>
            </a:r>
            <a:r>
              <a:rPr lang="sl-SI" dirty="0"/>
              <a:t>: „Uči se“, kako govorimo, da lahko piše kot človek.</a:t>
            </a:r>
          </a:p>
          <a:p>
            <a:r>
              <a:rPr lang="sl-SI" dirty="0"/>
              <a:t>DALL-E / </a:t>
            </a:r>
            <a:r>
              <a:rPr lang="sl-SI" dirty="0" err="1"/>
              <a:t>Stable</a:t>
            </a:r>
            <a:r>
              <a:rPr lang="sl-SI" dirty="0"/>
              <a:t> </a:t>
            </a:r>
            <a:r>
              <a:rPr lang="sl-SI" dirty="0" err="1"/>
              <a:t>Diffusion</a:t>
            </a:r>
            <a:r>
              <a:rPr lang="sl-SI" dirty="0"/>
              <a:t>: Uči se povezave med besedami in slikami.</a:t>
            </a:r>
          </a:p>
        </p:txBody>
      </p:sp>
    </p:spTree>
    <p:extLst>
      <p:ext uri="{BB962C8B-B14F-4D97-AF65-F5344CB8AC3E}">
        <p14:creationId xmlns:p14="http://schemas.microsoft.com/office/powerpoint/2010/main" val="38901156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BC92689-32B0-4E6C-9AD2-7F5AF70FB1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EAD55993-E583-441E-A694-6215FE7575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marL="0" indent="0">
              <a:buNone/>
            </a:pPr>
            <a:r>
              <a:rPr lang="sl-SI" dirty="0"/>
              <a:t>Dva najpogosteje uporabljena pristopa sta:</a:t>
            </a:r>
          </a:p>
          <a:p>
            <a:pPr marL="0" indent="0">
              <a:buNone/>
            </a:pPr>
            <a:endParaRPr lang="sl-SI" dirty="0"/>
          </a:p>
          <a:p>
            <a:r>
              <a:rPr lang="sl-SI" b="1" dirty="0" err="1"/>
              <a:t>Transformerski</a:t>
            </a:r>
            <a:r>
              <a:rPr lang="sl-SI" b="1" dirty="0"/>
              <a:t> modeli </a:t>
            </a:r>
            <a:r>
              <a:rPr lang="sl-SI" dirty="0"/>
              <a:t>(kot je GPT-4, Claude, </a:t>
            </a:r>
            <a:r>
              <a:rPr lang="sl-SI" dirty="0" err="1"/>
              <a:t>Gemini</a:t>
            </a:r>
            <a:r>
              <a:rPr lang="sl-SI" dirty="0"/>
              <a:t>) – uporabljajo </a:t>
            </a:r>
            <a:r>
              <a:rPr lang="sl-SI" dirty="0" err="1"/>
              <a:t>samopozornost</a:t>
            </a:r>
            <a:r>
              <a:rPr lang="sl-SI" dirty="0"/>
              <a:t> (</a:t>
            </a:r>
            <a:r>
              <a:rPr lang="sl-SI" dirty="0" err="1"/>
              <a:t>self-attention</a:t>
            </a:r>
            <a:r>
              <a:rPr lang="sl-SI" dirty="0"/>
              <a:t>) za razumevanje in ustvarjanje zaporedij besed.</a:t>
            </a:r>
          </a:p>
          <a:p>
            <a:endParaRPr lang="sl-SI" dirty="0"/>
          </a:p>
          <a:p>
            <a:r>
              <a:rPr lang="sl-SI" b="1" dirty="0"/>
              <a:t>Difuzijski modeli </a:t>
            </a:r>
            <a:r>
              <a:rPr lang="sl-SI" dirty="0"/>
              <a:t>(kot je </a:t>
            </a:r>
            <a:r>
              <a:rPr lang="sl-SI" dirty="0" err="1"/>
              <a:t>Stable</a:t>
            </a:r>
            <a:r>
              <a:rPr lang="sl-SI" dirty="0"/>
              <a:t> </a:t>
            </a:r>
            <a:r>
              <a:rPr lang="sl-SI" dirty="0" err="1"/>
              <a:t>Diffusion</a:t>
            </a:r>
            <a:r>
              <a:rPr lang="sl-SI" dirty="0"/>
              <a:t>, DALL·E) – delujejo z dodajanjem in odstranjevanjem šuma iz slik za ustvarjanje realističnih podob.</a:t>
            </a:r>
          </a:p>
        </p:txBody>
      </p:sp>
    </p:spTree>
    <p:extLst>
      <p:ext uri="{BB962C8B-B14F-4D97-AF65-F5344CB8AC3E}">
        <p14:creationId xmlns:p14="http://schemas.microsoft.com/office/powerpoint/2010/main" val="15475612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72A9E28-DA1A-40C0-BF5E-F35FC5088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Primer uporabe generativne UI v praksi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67AE4A56-29EA-4C59-8568-EF20063281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dirty="0"/>
              <a:t>Če v ukazno vrstico modela DALL-E napišemo poziv: </a:t>
            </a:r>
          </a:p>
          <a:p>
            <a:pPr marL="0" indent="0">
              <a:buNone/>
            </a:pPr>
            <a:r>
              <a:rPr lang="sl-SI" b="1" dirty="0"/>
              <a:t>“Nariši mi psa v vesoljski obleki, ki lebdi med zvezdami”</a:t>
            </a:r>
          </a:p>
          <a:p>
            <a:pPr marL="0" indent="0">
              <a:buNone/>
            </a:pPr>
            <a:endParaRPr lang="sl-SI" b="1" dirty="0"/>
          </a:p>
          <a:p>
            <a:pPr marL="0" indent="0">
              <a:buNone/>
            </a:pPr>
            <a:r>
              <a:rPr lang="nb-NO" dirty="0"/>
              <a:t>🎨 Model kot je </a:t>
            </a:r>
            <a:r>
              <a:rPr lang="nb-NO" b="1" dirty="0"/>
              <a:t>DALL·E</a:t>
            </a:r>
            <a:r>
              <a:rPr lang="nb-NO" dirty="0"/>
              <a:t> to besedilo spremeni v sliko, </a:t>
            </a:r>
            <a:r>
              <a:rPr lang="sl-SI" dirty="0"/>
              <a:t>besede, ki smo jih vpisali v njegovo ukazno vrstico, spremeni v slikarsko delo, kot bi ga narisal slikar.</a:t>
            </a:r>
          </a:p>
          <a:p>
            <a:pPr marL="0" indent="0">
              <a:buNone/>
            </a:pPr>
            <a:endParaRPr lang="sl-SI" b="1" dirty="0"/>
          </a:p>
        </p:txBody>
      </p:sp>
    </p:spTree>
    <p:extLst>
      <p:ext uri="{BB962C8B-B14F-4D97-AF65-F5344CB8AC3E}">
        <p14:creationId xmlns:p14="http://schemas.microsoft.com/office/powerpoint/2010/main" val="7563077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036EA2B-2440-4B01-98D5-F261D79C6D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098" name="Picture 2" descr="previewer">
            <a:extLst>
              <a:ext uri="{FF2B5EF4-FFF2-40B4-BE49-F238E27FC236}">
                <a16:creationId xmlns:a16="http://schemas.microsoft.com/office/drawing/2014/main" id="{5FB092E9-EA51-4CD7-BE56-A48C04BF7F2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24" y="365124"/>
            <a:ext cx="6152515" cy="6152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00060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532</Words>
  <Application>Microsoft Office PowerPoint</Application>
  <PresentationFormat>Širokozaslonsko</PresentationFormat>
  <Paragraphs>60</Paragraphs>
  <Slides>13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Wingdings</vt:lpstr>
      <vt:lpstr>Officeova tema</vt:lpstr>
      <vt:lpstr>Raziskovalni seminar 1: Generativna umetna inteligenca  (Generative artifical intelligence)</vt:lpstr>
      <vt:lpstr>Poglavja predstavitve</vt:lpstr>
      <vt:lpstr>Kaj je generativna umetna inteligenca</vt:lpstr>
      <vt:lpstr>PowerPointova predstavitev</vt:lpstr>
      <vt:lpstr>PowerPointova predstavitev</vt:lpstr>
      <vt:lpstr>Kako deluje generativna umetna inteligenca?</vt:lpstr>
      <vt:lpstr>PowerPointova predstavitev</vt:lpstr>
      <vt:lpstr>Primer uporabe generativne UI v praksi</vt:lpstr>
      <vt:lpstr>PowerPointova predstavitev</vt:lpstr>
      <vt:lpstr>Področja uporabe generativne umetne inteligence</vt:lpstr>
      <vt:lpstr>Prihodnost razvoja generativne umetne inteligence</vt:lpstr>
      <vt:lpstr>Zaključek</vt:lpstr>
      <vt:lpstr>Hvala za pozornost! 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Modeli generativne umetne inteligence</dc:title>
  <dc:creator>Aljaž Gec</dc:creator>
  <cp:lastModifiedBy>Aljaž Gec</cp:lastModifiedBy>
  <cp:revision>24</cp:revision>
  <dcterms:created xsi:type="dcterms:W3CDTF">2025-04-06T09:30:09Z</dcterms:created>
  <dcterms:modified xsi:type="dcterms:W3CDTF">2025-04-07T14:05:57Z</dcterms:modified>
</cp:coreProperties>
</file>