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18"/>
  </p:notesMasterIdLst>
  <p:sldIdLst>
    <p:sldId id="256" r:id="rId2"/>
    <p:sldId id="258" r:id="rId3"/>
    <p:sldId id="259" r:id="rId4"/>
    <p:sldId id="260" r:id="rId5"/>
    <p:sldId id="261" r:id="rId6"/>
    <p:sldId id="262" r:id="rId7"/>
    <p:sldId id="315" r:id="rId8"/>
    <p:sldId id="316" r:id="rId9"/>
    <p:sldId id="265" r:id="rId10"/>
    <p:sldId id="322" r:id="rId11"/>
    <p:sldId id="321" r:id="rId12"/>
    <p:sldId id="317" r:id="rId13"/>
    <p:sldId id="272" r:id="rId14"/>
    <p:sldId id="266" r:id="rId15"/>
    <p:sldId id="323" r:id="rId16"/>
    <p:sldId id="319" r:id="rId17"/>
  </p:sldIdLst>
  <p:sldSz cx="9144000" cy="5143500" type="screen16x9"/>
  <p:notesSz cx="6858000" cy="9144000"/>
  <p:embeddedFontLst>
    <p:embeddedFont>
      <p:font typeface="Commissioner" panose="020B0604020202020204" charset="0"/>
      <p:regular r:id="rId19"/>
      <p:bold r:id="rId20"/>
    </p:embeddedFont>
    <p:embeddedFont>
      <p:font typeface="Golos Text" panose="020B0604020202020204" charset="0"/>
      <p:regular r:id="rId21"/>
      <p:bold r:id="rId22"/>
    </p:embeddedFont>
    <p:embeddedFont>
      <p:font typeface="Golos Text SemiBold" panose="020B0604020202020204" charset="0"/>
      <p:regular r:id="rId23"/>
      <p:bold r:id="rId24"/>
    </p:embeddedFont>
    <p:embeddedFont>
      <p:font typeface="Poppins Light" panose="00000400000000000000" pitchFamily="2" charset="0"/>
      <p:regular r:id="rId25"/>
      <p: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33ADCE-0D1C-1208-AB52-34C3805CEE07}" v="1" dt="2025-03-16T14:07:17.419"/>
    <p1510:client id="{A69E5E2B-6AEA-4465-8EF5-DEEADD9BACDF}" v="5" dt="2025-03-17T09:38:13.244"/>
  </p1510:revLst>
</p1510:revInfo>
</file>

<file path=ppt/tableStyles.xml><?xml version="1.0" encoding="utf-8"?>
<a:tblStyleLst xmlns:a="http://schemas.openxmlformats.org/drawingml/2006/main" def="{D601C16D-470F-44B6-A83D-94141E7447FA}">
  <a:tblStyle styleId="{D601C16D-470F-44B6-A83D-94141E7447F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9" d="100"/>
          <a:sy n="119" d="100"/>
        </p:scale>
        <p:origin x="4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1.fntdata"/><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šan Todorović" userId="bc0efab5-516e-496d-a2fe-f0bb969c10fa" providerId="ADAL" clId="{A69E5E2B-6AEA-4465-8EF5-DEEADD9BACDF}"/>
    <pc:docChg chg="custSel addSld modSld">
      <pc:chgData name="Dušan Todorović" userId="bc0efab5-516e-496d-a2fe-f0bb969c10fa" providerId="ADAL" clId="{A69E5E2B-6AEA-4465-8EF5-DEEADD9BACDF}" dt="2025-03-17T09:40:13.475" v="90" actId="478"/>
      <pc:docMkLst>
        <pc:docMk/>
      </pc:docMkLst>
      <pc:sldChg chg="modSp mod">
        <pc:chgData name="Dušan Todorović" userId="bc0efab5-516e-496d-a2fe-f0bb969c10fa" providerId="ADAL" clId="{A69E5E2B-6AEA-4465-8EF5-DEEADD9BACDF}" dt="2025-03-16T14:21:35.478" v="6" actId="790"/>
        <pc:sldMkLst>
          <pc:docMk/>
          <pc:sldMk cId="0" sldId="256"/>
        </pc:sldMkLst>
        <pc:spChg chg="mod">
          <ac:chgData name="Dušan Todorović" userId="bc0efab5-516e-496d-a2fe-f0bb969c10fa" providerId="ADAL" clId="{A69E5E2B-6AEA-4465-8EF5-DEEADD9BACDF}" dt="2025-03-16T14:21:35.478" v="6" actId="790"/>
          <ac:spMkLst>
            <pc:docMk/>
            <pc:sldMk cId="0" sldId="256"/>
            <ac:spMk id="290" creationId="{00000000-0000-0000-0000-000000000000}"/>
          </ac:spMkLst>
        </pc:spChg>
        <pc:spChg chg="mod">
          <ac:chgData name="Dušan Todorović" userId="bc0efab5-516e-496d-a2fe-f0bb969c10fa" providerId="ADAL" clId="{A69E5E2B-6AEA-4465-8EF5-DEEADD9BACDF}" dt="2025-03-16T14:21:35.478" v="6" actId="790"/>
          <ac:spMkLst>
            <pc:docMk/>
            <pc:sldMk cId="0" sldId="256"/>
            <ac:spMk id="291" creationId="{00000000-0000-0000-0000-000000000000}"/>
          </ac:spMkLst>
        </pc:spChg>
      </pc:sldChg>
      <pc:sldChg chg="modSp mod">
        <pc:chgData name="Dušan Todorović" userId="bc0efab5-516e-496d-a2fe-f0bb969c10fa" providerId="ADAL" clId="{A69E5E2B-6AEA-4465-8EF5-DEEADD9BACDF}" dt="2025-03-16T14:21:35.478" v="6" actId="790"/>
        <pc:sldMkLst>
          <pc:docMk/>
          <pc:sldMk cId="0" sldId="258"/>
        </pc:sldMkLst>
        <pc:spChg chg="mod">
          <ac:chgData name="Dušan Todorović" userId="bc0efab5-516e-496d-a2fe-f0bb969c10fa" providerId="ADAL" clId="{A69E5E2B-6AEA-4465-8EF5-DEEADD9BACDF}" dt="2025-03-16T14:21:35.478" v="6" actId="790"/>
          <ac:spMkLst>
            <pc:docMk/>
            <pc:sldMk cId="0" sldId="258"/>
            <ac:spMk id="4" creationId="{721511B3-B4B7-95A2-D205-417AFA304ED6}"/>
          </ac:spMkLst>
        </pc:spChg>
        <pc:spChg chg="mod">
          <ac:chgData name="Dušan Todorović" userId="bc0efab5-516e-496d-a2fe-f0bb969c10fa" providerId="ADAL" clId="{A69E5E2B-6AEA-4465-8EF5-DEEADD9BACDF}" dt="2025-03-16T14:21:35.478" v="6" actId="790"/>
          <ac:spMkLst>
            <pc:docMk/>
            <pc:sldMk cId="0" sldId="258"/>
            <ac:spMk id="305" creationId="{00000000-0000-0000-0000-000000000000}"/>
          </ac:spMkLst>
        </pc:spChg>
        <pc:spChg chg="mod">
          <ac:chgData name="Dušan Todorović" userId="bc0efab5-516e-496d-a2fe-f0bb969c10fa" providerId="ADAL" clId="{A69E5E2B-6AEA-4465-8EF5-DEEADD9BACDF}" dt="2025-03-16T14:21:35.478" v="6" actId="790"/>
          <ac:spMkLst>
            <pc:docMk/>
            <pc:sldMk cId="0" sldId="258"/>
            <ac:spMk id="307" creationId="{00000000-0000-0000-0000-000000000000}"/>
          </ac:spMkLst>
        </pc:spChg>
        <pc:spChg chg="mod">
          <ac:chgData name="Dušan Todorović" userId="bc0efab5-516e-496d-a2fe-f0bb969c10fa" providerId="ADAL" clId="{A69E5E2B-6AEA-4465-8EF5-DEEADD9BACDF}" dt="2025-03-16T14:21:35.478" v="6" actId="790"/>
          <ac:spMkLst>
            <pc:docMk/>
            <pc:sldMk cId="0" sldId="258"/>
            <ac:spMk id="312" creationId="{00000000-0000-0000-0000-000000000000}"/>
          </ac:spMkLst>
        </pc:spChg>
        <pc:spChg chg="mod">
          <ac:chgData name="Dušan Todorović" userId="bc0efab5-516e-496d-a2fe-f0bb969c10fa" providerId="ADAL" clId="{A69E5E2B-6AEA-4465-8EF5-DEEADD9BACDF}" dt="2025-03-16T14:21:35.478" v="6" actId="790"/>
          <ac:spMkLst>
            <pc:docMk/>
            <pc:sldMk cId="0" sldId="258"/>
            <ac:spMk id="314" creationId="{00000000-0000-0000-0000-000000000000}"/>
          </ac:spMkLst>
        </pc:spChg>
        <pc:spChg chg="mod">
          <ac:chgData name="Dušan Todorović" userId="bc0efab5-516e-496d-a2fe-f0bb969c10fa" providerId="ADAL" clId="{A69E5E2B-6AEA-4465-8EF5-DEEADD9BACDF}" dt="2025-03-16T14:21:35.478" v="6" actId="790"/>
          <ac:spMkLst>
            <pc:docMk/>
            <pc:sldMk cId="0" sldId="258"/>
            <ac:spMk id="315" creationId="{00000000-0000-0000-0000-000000000000}"/>
          </ac:spMkLst>
        </pc:spChg>
        <pc:spChg chg="mod">
          <ac:chgData name="Dušan Todorović" userId="bc0efab5-516e-496d-a2fe-f0bb969c10fa" providerId="ADAL" clId="{A69E5E2B-6AEA-4465-8EF5-DEEADD9BACDF}" dt="2025-03-16T14:21:35.478" v="6" actId="790"/>
          <ac:spMkLst>
            <pc:docMk/>
            <pc:sldMk cId="0" sldId="258"/>
            <ac:spMk id="317" creationId="{00000000-0000-0000-0000-000000000000}"/>
          </ac:spMkLst>
        </pc:spChg>
        <pc:spChg chg="mod">
          <ac:chgData name="Dušan Todorović" userId="bc0efab5-516e-496d-a2fe-f0bb969c10fa" providerId="ADAL" clId="{A69E5E2B-6AEA-4465-8EF5-DEEADD9BACDF}" dt="2025-03-16T14:21:35.478" v="6" actId="790"/>
          <ac:spMkLst>
            <pc:docMk/>
            <pc:sldMk cId="0" sldId="258"/>
            <ac:spMk id="318" creationId="{00000000-0000-0000-0000-000000000000}"/>
          </ac:spMkLst>
        </pc:spChg>
        <pc:spChg chg="mod">
          <ac:chgData name="Dušan Todorović" userId="bc0efab5-516e-496d-a2fe-f0bb969c10fa" providerId="ADAL" clId="{A69E5E2B-6AEA-4465-8EF5-DEEADD9BACDF}" dt="2025-03-16T14:21:35.478" v="6" actId="790"/>
          <ac:spMkLst>
            <pc:docMk/>
            <pc:sldMk cId="0" sldId="258"/>
            <ac:spMk id="320" creationId="{00000000-0000-0000-0000-000000000000}"/>
          </ac:spMkLst>
        </pc:spChg>
        <pc:spChg chg="mod">
          <ac:chgData name="Dušan Todorović" userId="bc0efab5-516e-496d-a2fe-f0bb969c10fa" providerId="ADAL" clId="{A69E5E2B-6AEA-4465-8EF5-DEEADD9BACDF}" dt="2025-03-16T14:21:35.478" v="6" actId="790"/>
          <ac:spMkLst>
            <pc:docMk/>
            <pc:sldMk cId="0" sldId="258"/>
            <ac:spMk id="321" creationId="{00000000-0000-0000-0000-000000000000}"/>
          </ac:spMkLst>
        </pc:spChg>
      </pc:sldChg>
      <pc:sldChg chg="modSp mod">
        <pc:chgData name="Dušan Todorović" userId="bc0efab5-516e-496d-a2fe-f0bb969c10fa" providerId="ADAL" clId="{A69E5E2B-6AEA-4465-8EF5-DEEADD9BACDF}" dt="2025-03-16T14:21:35.478" v="6" actId="790"/>
        <pc:sldMkLst>
          <pc:docMk/>
          <pc:sldMk cId="0" sldId="259"/>
        </pc:sldMkLst>
        <pc:spChg chg="mod">
          <ac:chgData name="Dušan Todorović" userId="bc0efab5-516e-496d-a2fe-f0bb969c10fa" providerId="ADAL" clId="{A69E5E2B-6AEA-4465-8EF5-DEEADD9BACDF}" dt="2025-03-16T14:21:35.478" v="6" actId="790"/>
          <ac:spMkLst>
            <pc:docMk/>
            <pc:sldMk cId="0" sldId="259"/>
            <ac:spMk id="326" creationId="{00000000-0000-0000-0000-000000000000}"/>
          </ac:spMkLst>
        </pc:spChg>
        <pc:spChg chg="mod">
          <ac:chgData name="Dušan Todorović" userId="bc0efab5-516e-496d-a2fe-f0bb969c10fa" providerId="ADAL" clId="{A69E5E2B-6AEA-4465-8EF5-DEEADD9BACDF}" dt="2025-03-16T14:21:35.478" v="6" actId="790"/>
          <ac:spMkLst>
            <pc:docMk/>
            <pc:sldMk cId="0" sldId="259"/>
            <ac:spMk id="327" creationId="{00000000-0000-0000-0000-000000000000}"/>
          </ac:spMkLst>
        </pc:spChg>
      </pc:sldChg>
      <pc:sldChg chg="modSp mod">
        <pc:chgData name="Dušan Todorović" userId="bc0efab5-516e-496d-a2fe-f0bb969c10fa" providerId="ADAL" clId="{A69E5E2B-6AEA-4465-8EF5-DEEADD9BACDF}" dt="2025-03-16T14:21:35.478" v="6" actId="790"/>
        <pc:sldMkLst>
          <pc:docMk/>
          <pc:sldMk cId="0" sldId="260"/>
        </pc:sldMkLst>
        <pc:spChg chg="mod">
          <ac:chgData name="Dušan Todorović" userId="bc0efab5-516e-496d-a2fe-f0bb969c10fa" providerId="ADAL" clId="{A69E5E2B-6AEA-4465-8EF5-DEEADD9BACDF}" dt="2025-03-16T14:21:35.478" v="6" actId="790"/>
          <ac:spMkLst>
            <pc:docMk/>
            <pc:sldMk cId="0" sldId="260"/>
            <ac:spMk id="3" creationId="{3ACA8A2F-2316-335C-C6AB-A1AE58D5DB6E}"/>
          </ac:spMkLst>
        </pc:spChg>
        <pc:spChg chg="mod">
          <ac:chgData name="Dušan Todorović" userId="bc0efab5-516e-496d-a2fe-f0bb969c10fa" providerId="ADAL" clId="{A69E5E2B-6AEA-4465-8EF5-DEEADD9BACDF}" dt="2025-03-16T14:21:35.478" v="6" actId="790"/>
          <ac:spMkLst>
            <pc:docMk/>
            <pc:sldMk cId="0" sldId="260"/>
            <ac:spMk id="333" creationId="{00000000-0000-0000-0000-000000000000}"/>
          </ac:spMkLst>
        </pc:spChg>
        <pc:spChg chg="mod">
          <ac:chgData name="Dušan Todorović" userId="bc0efab5-516e-496d-a2fe-f0bb969c10fa" providerId="ADAL" clId="{A69E5E2B-6AEA-4465-8EF5-DEEADD9BACDF}" dt="2025-03-16T14:21:35.478" v="6" actId="790"/>
          <ac:spMkLst>
            <pc:docMk/>
            <pc:sldMk cId="0" sldId="260"/>
            <ac:spMk id="335" creationId="{00000000-0000-0000-0000-000000000000}"/>
          </ac:spMkLst>
        </pc:spChg>
        <pc:spChg chg="mod">
          <ac:chgData name="Dušan Todorović" userId="bc0efab5-516e-496d-a2fe-f0bb969c10fa" providerId="ADAL" clId="{A69E5E2B-6AEA-4465-8EF5-DEEADD9BACDF}" dt="2025-03-16T14:21:35.478" v="6" actId="790"/>
          <ac:spMkLst>
            <pc:docMk/>
            <pc:sldMk cId="0" sldId="260"/>
            <ac:spMk id="336" creationId="{00000000-0000-0000-0000-000000000000}"/>
          </ac:spMkLst>
        </pc:spChg>
      </pc:sldChg>
      <pc:sldChg chg="modSp mod">
        <pc:chgData name="Dušan Todorović" userId="bc0efab5-516e-496d-a2fe-f0bb969c10fa" providerId="ADAL" clId="{A69E5E2B-6AEA-4465-8EF5-DEEADD9BACDF}" dt="2025-03-16T14:21:35.478" v="6" actId="790"/>
        <pc:sldMkLst>
          <pc:docMk/>
          <pc:sldMk cId="0" sldId="261"/>
        </pc:sldMkLst>
        <pc:spChg chg="mod">
          <ac:chgData name="Dušan Todorović" userId="bc0efab5-516e-496d-a2fe-f0bb969c10fa" providerId="ADAL" clId="{A69E5E2B-6AEA-4465-8EF5-DEEADD9BACDF}" dt="2025-03-16T14:21:35.478" v="6" actId="790"/>
          <ac:spMkLst>
            <pc:docMk/>
            <pc:sldMk cId="0" sldId="261"/>
            <ac:spMk id="2" creationId="{FF763C4E-7A76-DE43-7CB2-68F3456E7938}"/>
          </ac:spMkLst>
        </pc:spChg>
        <pc:spChg chg="mod">
          <ac:chgData name="Dušan Todorović" userId="bc0efab5-516e-496d-a2fe-f0bb969c10fa" providerId="ADAL" clId="{A69E5E2B-6AEA-4465-8EF5-DEEADD9BACDF}" dt="2025-03-16T14:21:35.478" v="6" actId="790"/>
          <ac:spMkLst>
            <pc:docMk/>
            <pc:sldMk cId="0" sldId="261"/>
            <ac:spMk id="342" creationId="{00000000-0000-0000-0000-000000000000}"/>
          </ac:spMkLst>
        </pc:spChg>
        <pc:spChg chg="mod">
          <ac:chgData name="Dušan Todorović" userId="bc0efab5-516e-496d-a2fe-f0bb969c10fa" providerId="ADAL" clId="{A69E5E2B-6AEA-4465-8EF5-DEEADD9BACDF}" dt="2025-03-16T14:21:35.478" v="6" actId="790"/>
          <ac:spMkLst>
            <pc:docMk/>
            <pc:sldMk cId="0" sldId="261"/>
            <ac:spMk id="343" creationId="{00000000-0000-0000-0000-000000000000}"/>
          </ac:spMkLst>
        </pc:spChg>
      </pc:sldChg>
      <pc:sldChg chg="addSp delSp modSp mod">
        <pc:chgData name="Dušan Todorović" userId="bc0efab5-516e-496d-a2fe-f0bb969c10fa" providerId="ADAL" clId="{A69E5E2B-6AEA-4465-8EF5-DEEADD9BACDF}" dt="2025-03-17T09:38:28.439" v="82" actId="478"/>
        <pc:sldMkLst>
          <pc:docMk/>
          <pc:sldMk cId="0" sldId="262"/>
        </pc:sldMkLst>
        <pc:spChg chg="mod">
          <ac:chgData name="Dušan Todorović" userId="bc0efab5-516e-496d-a2fe-f0bb969c10fa" providerId="ADAL" clId="{A69E5E2B-6AEA-4465-8EF5-DEEADD9BACDF}" dt="2025-03-17T09:37:02.434" v="74" actId="20577"/>
          <ac:spMkLst>
            <pc:docMk/>
            <pc:sldMk cId="0" sldId="262"/>
            <ac:spMk id="348" creationId="{00000000-0000-0000-0000-000000000000}"/>
          </ac:spMkLst>
        </pc:spChg>
        <pc:spChg chg="mod">
          <ac:chgData name="Dušan Todorović" userId="bc0efab5-516e-496d-a2fe-f0bb969c10fa" providerId="ADAL" clId="{A69E5E2B-6AEA-4465-8EF5-DEEADD9BACDF}" dt="2025-03-17T09:37:10.314" v="75" actId="1076"/>
          <ac:spMkLst>
            <pc:docMk/>
            <pc:sldMk cId="0" sldId="262"/>
            <ac:spMk id="349" creationId="{00000000-0000-0000-0000-000000000000}"/>
          </ac:spMkLst>
        </pc:spChg>
        <pc:spChg chg="del mod">
          <ac:chgData name="Dušan Todorović" userId="bc0efab5-516e-496d-a2fe-f0bb969c10fa" providerId="ADAL" clId="{A69E5E2B-6AEA-4465-8EF5-DEEADD9BACDF}" dt="2025-03-17T09:38:28.439" v="82" actId="478"/>
          <ac:spMkLst>
            <pc:docMk/>
            <pc:sldMk cId="0" sldId="262"/>
            <ac:spMk id="350" creationId="{00000000-0000-0000-0000-000000000000}"/>
          </ac:spMkLst>
        </pc:spChg>
        <pc:picChg chg="add mod">
          <ac:chgData name="Dušan Todorović" userId="bc0efab5-516e-496d-a2fe-f0bb969c10fa" providerId="ADAL" clId="{A69E5E2B-6AEA-4465-8EF5-DEEADD9BACDF}" dt="2025-03-17T09:38:21.432" v="81" actId="1076"/>
          <ac:picMkLst>
            <pc:docMk/>
            <pc:sldMk cId="0" sldId="262"/>
            <ac:picMk id="3" creationId="{14256CA1-FB55-C5B7-2AA4-AE531A760654}"/>
          </ac:picMkLst>
        </pc:picChg>
      </pc:sldChg>
      <pc:sldChg chg="modSp mod">
        <pc:chgData name="Dušan Todorović" userId="bc0efab5-516e-496d-a2fe-f0bb969c10fa" providerId="ADAL" clId="{A69E5E2B-6AEA-4465-8EF5-DEEADD9BACDF}" dt="2025-03-16T14:21:35.478" v="6" actId="790"/>
        <pc:sldMkLst>
          <pc:docMk/>
          <pc:sldMk cId="0" sldId="265"/>
        </pc:sldMkLst>
        <pc:spChg chg="mod">
          <ac:chgData name="Dušan Todorović" userId="bc0efab5-516e-496d-a2fe-f0bb969c10fa" providerId="ADAL" clId="{A69E5E2B-6AEA-4465-8EF5-DEEADD9BACDF}" dt="2025-03-16T14:21:35.478" v="6" actId="790"/>
          <ac:spMkLst>
            <pc:docMk/>
            <pc:sldMk cId="0" sldId="265"/>
            <ac:spMk id="396" creationId="{00000000-0000-0000-0000-000000000000}"/>
          </ac:spMkLst>
        </pc:spChg>
        <pc:spChg chg="mod">
          <ac:chgData name="Dušan Todorović" userId="bc0efab5-516e-496d-a2fe-f0bb969c10fa" providerId="ADAL" clId="{A69E5E2B-6AEA-4465-8EF5-DEEADD9BACDF}" dt="2025-03-16T14:21:35.478" v="6" actId="790"/>
          <ac:spMkLst>
            <pc:docMk/>
            <pc:sldMk cId="0" sldId="265"/>
            <ac:spMk id="398" creationId="{00000000-0000-0000-0000-000000000000}"/>
          </ac:spMkLst>
        </pc:spChg>
        <pc:spChg chg="mod">
          <ac:chgData name="Dušan Todorović" userId="bc0efab5-516e-496d-a2fe-f0bb969c10fa" providerId="ADAL" clId="{A69E5E2B-6AEA-4465-8EF5-DEEADD9BACDF}" dt="2025-03-16T14:21:35.478" v="6" actId="790"/>
          <ac:spMkLst>
            <pc:docMk/>
            <pc:sldMk cId="0" sldId="265"/>
            <ac:spMk id="399" creationId="{00000000-0000-0000-0000-000000000000}"/>
          </ac:spMkLst>
        </pc:spChg>
        <pc:spChg chg="mod">
          <ac:chgData name="Dušan Todorović" userId="bc0efab5-516e-496d-a2fe-f0bb969c10fa" providerId="ADAL" clId="{A69E5E2B-6AEA-4465-8EF5-DEEADD9BACDF}" dt="2025-03-16T14:21:35.478" v="6" actId="790"/>
          <ac:spMkLst>
            <pc:docMk/>
            <pc:sldMk cId="0" sldId="265"/>
            <ac:spMk id="400" creationId="{00000000-0000-0000-0000-000000000000}"/>
          </ac:spMkLst>
        </pc:spChg>
      </pc:sldChg>
      <pc:sldChg chg="modSp mod">
        <pc:chgData name="Dušan Todorović" userId="bc0efab5-516e-496d-a2fe-f0bb969c10fa" providerId="ADAL" clId="{A69E5E2B-6AEA-4465-8EF5-DEEADD9BACDF}" dt="2025-03-16T14:21:35.478" v="6" actId="790"/>
        <pc:sldMkLst>
          <pc:docMk/>
          <pc:sldMk cId="0" sldId="266"/>
        </pc:sldMkLst>
        <pc:spChg chg="mod">
          <ac:chgData name="Dušan Todorović" userId="bc0efab5-516e-496d-a2fe-f0bb969c10fa" providerId="ADAL" clId="{A69E5E2B-6AEA-4465-8EF5-DEEADD9BACDF}" dt="2025-03-16T14:21:35.478" v="6" actId="790"/>
          <ac:spMkLst>
            <pc:docMk/>
            <pc:sldMk cId="0" sldId="266"/>
            <ac:spMk id="14" creationId="{1C5FFCD9-6507-F6F7-A1CA-87F340FFB311}"/>
          </ac:spMkLst>
        </pc:spChg>
        <pc:spChg chg="mod">
          <ac:chgData name="Dušan Todorović" userId="bc0efab5-516e-496d-a2fe-f0bb969c10fa" providerId="ADAL" clId="{A69E5E2B-6AEA-4465-8EF5-DEEADD9BACDF}" dt="2025-03-16T14:21:35.478" v="6" actId="790"/>
          <ac:spMkLst>
            <pc:docMk/>
            <pc:sldMk cId="0" sldId="266"/>
            <ac:spMk id="406" creationId="{00000000-0000-0000-0000-000000000000}"/>
          </ac:spMkLst>
        </pc:spChg>
        <pc:spChg chg="mod">
          <ac:chgData name="Dušan Todorović" userId="bc0efab5-516e-496d-a2fe-f0bb969c10fa" providerId="ADAL" clId="{A69E5E2B-6AEA-4465-8EF5-DEEADD9BACDF}" dt="2025-03-16T14:21:35.478" v="6" actId="790"/>
          <ac:spMkLst>
            <pc:docMk/>
            <pc:sldMk cId="0" sldId="266"/>
            <ac:spMk id="410" creationId="{00000000-0000-0000-0000-000000000000}"/>
          </ac:spMkLst>
        </pc:spChg>
      </pc:sldChg>
      <pc:sldChg chg="modSp mod">
        <pc:chgData name="Dušan Todorović" userId="bc0efab5-516e-496d-a2fe-f0bb969c10fa" providerId="ADAL" clId="{A69E5E2B-6AEA-4465-8EF5-DEEADD9BACDF}" dt="2025-03-16T14:21:35.478" v="6" actId="790"/>
        <pc:sldMkLst>
          <pc:docMk/>
          <pc:sldMk cId="0" sldId="272"/>
        </pc:sldMkLst>
        <pc:spChg chg="mod">
          <ac:chgData name="Dušan Todorović" userId="bc0efab5-516e-496d-a2fe-f0bb969c10fa" providerId="ADAL" clId="{A69E5E2B-6AEA-4465-8EF5-DEEADD9BACDF}" dt="2025-03-16T14:21:35.478" v="6" actId="790"/>
          <ac:spMkLst>
            <pc:docMk/>
            <pc:sldMk cId="0" sldId="272"/>
            <ac:spMk id="545" creationId="{00000000-0000-0000-0000-000000000000}"/>
          </ac:spMkLst>
        </pc:spChg>
        <pc:spChg chg="mod">
          <ac:chgData name="Dušan Todorović" userId="bc0efab5-516e-496d-a2fe-f0bb969c10fa" providerId="ADAL" clId="{A69E5E2B-6AEA-4465-8EF5-DEEADD9BACDF}" dt="2025-03-16T14:21:35.478" v="6" actId="790"/>
          <ac:spMkLst>
            <pc:docMk/>
            <pc:sldMk cId="0" sldId="272"/>
            <ac:spMk id="547" creationId="{00000000-0000-0000-0000-000000000000}"/>
          </ac:spMkLst>
        </pc:spChg>
        <pc:spChg chg="mod">
          <ac:chgData name="Dušan Todorović" userId="bc0efab5-516e-496d-a2fe-f0bb969c10fa" providerId="ADAL" clId="{A69E5E2B-6AEA-4465-8EF5-DEEADD9BACDF}" dt="2025-03-16T14:21:35.478" v="6" actId="790"/>
          <ac:spMkLst>
            <pc:docMk/>
            <pc:sldMk cId="0" sldId="272"/>
            <ac:spMk id="548" creationId="{00000000-0000-0000-0000-000000000000}"/>
          </ac:spMkLst>
        </pc:spChg>
        <pc:spChg chg="mod">
          <ac:chgData name="Dušan Todorović" userId="bc0efab5-516e-496d-a2fe-f0bb969c10fa" providerId="ADAL" clId="{A69E5E2B-6AEA-4465-8EF5-DEEADD9BACDF}" dt="2025-03-16T14:21:35.478" v="6" actId="790"/>
          <ac:spMkLst>
            <pc:docMk/>
            <pc:sldMk cId="0" sldId="272"/>
            <ac:spMk id="549" creationId="{00000000-0000-0000-0000-000000000000}"/>
          </ac:spMkLst>
        </pc:spChg>
      </pc:sldChg>
      <pc:sldChg chg="modSp mod">
        <pc:chgData name="Dušan Todorović" userId="bc0efab5-516e-496d-a2fe-f0bb969c10fa" providerId="ADAL" clId="{A69E5E2B-6AEA-4465-8EF5-DEEADD9BACDF}" dt="2025-03-16T14:21:35.478" v="6" actId="790"/>
        <pc:sldMkLst>
          <pc:docMk/>
          <pc:sldMk cId="574174295" sldId="315"/>
        </pc:sldMkLst>
        <pc:spChg chg="mod">
          <ac:chgData name="Dušan Todorović" userId="bc0efab5-516e-496d-a2fe-f0bb969c10fa" providerId="ADAL" clId="{A69E5E2B-6AEA-4465-8EF5-DEEADD9BACDF}" dt="2025-03-16T14:21:35.478" v="6" actId="790"/>
          <ac:spMkLst>
            <pc:docMk/>
            <pc:sldMk cId="574174295" sldId="315"/>
            <ac:spMk id="3" creationId="{BB728A7B-5238-2694-B15B-95F2D2707CFE}"/>
          </ac:spMkLst>
        </pc:spChg>
        <pc:spChg chg="mod">
          <ac:chgData name="Dušan Todorović" userId="bc0efab5-516e-496d-a2fe-f0bb969c10fa" providerId="ADAL" clId="{A69E5E2B-6AEA-4465-8EF5-DEEADD9BACDF}" dt="2025-03-16T14:21:35.478" v="6" actId="790"/>
          <ac:spMkLst>
            <pc:docMk/>
            <pc:sldMk cId="574174295" sldId="315"/>
            <ac:spMk id="333" creationId="{00000000-0000-0000-0000-000000000000}"/>
          </ac:spMkLst>
        </pc:spChg>
        <pc:spChg chg="mod">
          <ac:chgData name="Dušan Todorović" userId="bc0efab5-516e-496d-a2fe-f0bb969c10fa" providerId="ADAL" clId="{A69E5E2B-6AEA-4465-8EF5-DEEADD9BACDF}" dt="2025-03-16T14:21:35.478" v="6" actId="790"/>
          <ac:spMkLst>
            <pc:docMk/>
            <pc:sldMk cId="574174295" sldId="315"/>
            <ac:spMk id="335" creationId="{00000000-0000-0000-0000-000000000000}"/>
          </ac:spMkLst>
        </pc:spChg>
        <pc:spChg chg="mod">
          <ac:chgData name="Dušan Todorović" userId="bc0efab5-516e-496d-a2fe-f0bb969c10fa" providerId="ADAL" clId="{A69E5E2B-6AEA-4465-8EF5-DEEADD9BACDF}" dt="2025-03-16T14:21:35.478" v="6" actId="790"/>
          <ac:spMkLst>
            <pc:docMk/>
            <pc:sldMk cId="574174295" sldId="315"/>
            <ac:spMk id="336" creationId="{00000000-0000-0000-0000-000000000000}"/>
          </ac:spMkLst>
        </pc:spChg>
      </pc:sldChg>
      <pc:sldChg chg="modSp mod">
        <pc:chgData name="Dušan Todorović" userId="bc0efab5-516e-496d-a2fe-f0bb969c10fa" providerId="ADAL" clId="{A69E5E2B-6AEA-4465-8EF5-DEEADD9BACDF}" dt="2025-03-16T14:21:35.478" v="6" actId="790"/>
        <pc:sldMkLst>
          <pc:docMk/>
          <pc:sldMk cId="1014678622" sldId="316"/>
        </pc:sldMkLst>
        <pc:spChg chg="mod">
          <ac:chgData name="Dušan Todorović" userId="bc0efab5-516e-496d-a2fe-f0bb969c10fa" providerId="ADAL" clId="{A69E5E2B-6AEA-4465-8EF5-DEEADD9BACDF}" dt="2025-03-16T14:21:35.478" v="6" actId="790"/>
          <ac:spMkLst>
            <pc:docMk/>
            <pc:sldMk cId="1014678622" sldId="316"/>
            <ac:spMk id="348" creationId="{00000000-0000-0000-0000-000000000000}"/>
          </ac:spMkLst>
        </pc:spChg>
        <pc:spChg chg="mod">
          <ac:chgData name="Dušan Todorović" userId="bc0efab5-516e-496d-a2fe-f0bb969c10fa" providerId="ADAL" clId="{A69E5E2B-6AEA-4465-8EF5-DEEADD9BACDF}" dt="2025-03-16T14:21:35.478" v="6" actId="790"/>
          <ac:spMkLst>
            <pc:docMk/>
            <pc:sldMk cId="1014678622" sldId="316"/>
            <ac:spMk id="349" creationId="{00000000-0000-0000-0000-000000000000}"/>
          </ac:spMkLst>
        </pc:spChg>
        <pc:spChg chg="mod">
          <ac:chgData name="Dušan Todorović" userId="bc0efab5-516e-496d-a2fe-f0bb969c10fa" providerId="ADAL" clId="{A69E5E2B-6AEA-4465-8EF5-DEEADD9BACDF}" dt="2025-03-16T14:21:35.478" v="6" actId="790"/>
          <ac:spMkLst>
            <pc:docMk/>
            <pc:sldMk cId="1014678622" sldId="316"/>
            <ac:spMk id="350" creationId="{00000000-0000-0000-0000-000000000000}"/>
          </ac:spMkLst>
        </pc:spChg>
      </pc:sldChg>
      <pc:sldChg chg="modSp mod">
        <pc:chgData name="Dušan Todorović" userId="bc0efab5-516e-496d-a2fe-f0bb969c10fa" providerId="ADAL" clId="{A69E5E2B-6AEA-4465-8EF5-DEEADD9BACDF}" dt="2025-03-16T14:21:35.478" v="6" actId="790"/>
        <pc:sldMkLst>
          <pc:docMk/>
          <pc:sldMk cId="4123429063" sldId="317"/>
        </pc:sldMkLst>
        <pc:spChg chg="mod">
          <ac:chgData name="Dušan Todorović" userId="bc0efab5-516e-496d-a2fe-f0bb969c10fa" providerId="ADAL" clId="{A69E5E2B-6AEA-4465-8EF5-DEEADD9BACDF}" dt="2025-03-16T14:21:35.478" v="6" actId="790"/>
          <ac:spMkLst>
            <pc:docMk/>
            <pc:sldMk cId="4123429063" sldId="317"/>
            <ac:spMk id="396" creationId="{00000000-0000-0000-0000-000000000000}"/>
          </ac:spMkLst>
        </pc:spChg>
        <pc:spChg chg="mod">
          <ac:chgData name="Dušan Todorović" userId="bc0efab5-516e-496d-a2fe-f0bb969c10fa" providerId="ADAL" clId="{A69E5E2B-6AEA-4465-8EF5-DEEADD9BACDF}" dt="2025-03-16T14:21:35.478" v="6" actId="790"/>
          <ac:spMkLst>
            <pc:docMk/>
            <pc:sldMk cId="4123429063" sldId="317"/>
            <ac:spMk id="398" creationId="{00000000-0000-0000-0000-000000000000}"/>
          </ac:spMkLst>
        </pc:spChg>
        <pc:spChg chg="mod">
          <ac:chgData name="Dušan Todorović" userId="bc0efab5-516e-496d-a2fe-f0bb969c10fa" providerId="ADAL" clId="{A69E5E2B-6AEA-4465-8EF5-DEEADD9BACDF}" dt="2025-03-16T14:21:35.478" v="6" actId="790"/>
          <ac:spMkLst>
            <pc:docMk/>
            <pc:sldMk cId="4123429063" sldId="317"/>
            <ac:spMk id="399" creationId="{00000000-0000-0000-0000-000000000000}"/>
          </ac:spMkLst>
        </pc:spChg>
        <pc:spChg chg="mod">
          <ac:chgData name="Dušan Todorović" userId="bc0efab5-516e-496d-a2fe-f0bb969c10fa" providerId="ADAL" clId="{A69E5E2B-6AEA-4465-8EF5-DEEADD9BACDF}" dt="2025-03-16T14:21:35.478" v="6" actId="790"/>
          <ac:spMkLst>
            <pc:docMk/>
            <pc:sldMk cId="4123429063" sldId="317"/>
            <ac:spMk id="400" creationId="{00000000-0000-0000-0000-000000000000}"/>
          </ac:spMkLst>
        </pc:spChg>
      </pc:sldChg>
      <pc:sldChg chg="modSp mod">
        <pc:chgData name="Dušan Todorović" userId="bc0efab5-516e-496d-a2fe-f0bb969c10fa" providerId="ADAL" clId="{A69E5E2B-6AEA-4465-8EF5-DEEADD9BACDF}" dt="2025-03-16T14:21:35.478" v="6" actId="790"/>
        <pc:sldMkLst>
          <pc:docMk/>
          <pc:sldMk cId="1130764756" sldId="319"/>
        </pc:sldMkLst>
        <pc:spChg chg="mod">
          <ac:chgData name="Dušan Todorović" userId="bc0efab5-516e-496d-a2fe-f0bb969c10fa" providerId="ADAL" clId="{A69E5E2B-6AEA-4465-8EF5-DEEADD9BACDF}" dt="2025-03-16T14:21:35.478" v="6" actId="790"/>
          <ac:spMkLst>
            <pc:docMk/>
            <pc:sldMk cId="1130764756" sldId="319"/>
            <ac:spMk id="2" creationId="{F8FE3C27-8E2E-4DDE-1DA3-84E78EDCB716}"/>
          </ac:spMkLst>
        </pc:spChg>
        <pc:spChg chg="mod">
          <ac:chgData name="Dušan Todorović" userId="bc0efab5-516e-496d-a2fe-f0bb969c10fa" providerId="ADAL" clId="{A69E5E2B-6AEA-4465-8EF5-DEEADD9BACDF}" dt="2025-03-16T14:21:35.478" v="6" actId="790"/>
          <ac:spMkLst>
            <pc:docMk/>
            <pc:sldMk cId="1130764756" sldId="319"/>
            <ac:spMk id="3" creationId="{3BFD7CAE-8F58-D65B-06F7-39FBD1944736}"/>
          </ac:spMkLst>
        </pc:spChg>
      </pc:sldChg>
      <pc:sldChg chg="addSp delSp modSp mod">
        <pc:chgData name="Dušan Todorović" userId="bc0efab5-516e-496d-a2fe-f0bb969c10fa" providerId="ADAL" clId="{A69E5E2B-6AEA-4465-8EF5-DEEADD9BACDF}" dt="2025-03-17T09:40:13.475" v="90" actId="478"/>
        <pc:sldMkLst>
          <pc:docMk/>
          <pc:sldMk cId="1637492956" sldId="321"/>
        </pc:sldMkLst>
        <pc:spChg chg="mod">
          <ac:chgData name="Dušan Todorović" userId="bc0efab5-516e-496d-a2fe-f0bb969c10fa" providerId="ADAL" clId="{A69E5E2B-6AEA-4465-8EF5-DEEADD9BACDF}" dt="2025-03-16T14:25:48.426" v="38" actId="1076"/>
          <ac:spMkLst>
            <pc:docMk/>
            <pc:sldMk cId="1637492956" sldId="321"/>
            <ac:spMk id="2" creationId="{67C68B79-33B9-AAD1-F4E0-B2E41B9D520D}"/>
          </ac:spMkLst>
        </pc:spChg>
        <pc:spChg chg="del mod">
          <ac:chgData name="Dušan Todorović" userId="bc0efab5-516e-496d-a2fe-f0bb969c10fa" providerId="ADAL" clId="{A69E5E2B-6AEA-4465-8EF5-DEEADD9BACDF}" dt="2025-03-17T09:40:13.475" v="90" actId="478"/>
          <ac:spMkLst>
            <pc:docMk/>
            <pc:sldMk cId="1637492956" sldId="321"/>
            <ac:spMk id="3" creationId="{F6B88A2B-6F49-778E-DEFB-B03A5495FD88}"/>
          </ac:spMkLst>
        </pc:spChg>
        <pc:spChg chg="mod">
          <ac:chgData name="Dušan Todorović" userId="bc0efab5-516e-496d-a2fe-f0bb969c10fa" providerId="ADAL" clId="{A69E5E2B-6AEA-4465-8EF5-DEEADD9BACDF}" dt="2025-03-16T14:27:40.262" v="45" actId="20577"/>
          <ac:spMkLst>
            <pc:docMk/>
            <pc:sldMk cId="1637492956" sldId="321"/>
            <ac:spMk id="4" creationId="{0992413E-AB7F-A986-2860-EB6302B7918D}"/>
          </ac:spMkLst>
        </pc:spChg>
        <pc:spChg chg="add del mod">
          <ac:chgData name="Dušan Todorović" userId="bc0efab5-516e-496d-a2fe-f0bb969c10fa" providerId="ADAL" clId="{A69E5E2B-6AEA-4465-8EF5-DEEADD9BACDF}" dt="2025-03-16T14:23:52.360" v="11"/>
          <ac:spMkLst>
            <pc:docMk/>
            <pc:sldMk cId="1637492956" sldId="321"/>
            <ac:spMk id="6" creationId="{6F38142C-1A65-4492-DDD6-A02635B59748}"/>
          </ac:spMkLst>
        </pc:spChg>
        <pc:picChg chg="add mod modCrop">
          <ac:chgData name="Dušan Todorović" userId="bc0efab5-516e-496d-a2fe-f0bb969c10fa" providerId="ADAL" clId="{A69E5E2B-6AEA-4465-8EF5-DEEADD9BACDF}" dt="2025-03-16T14:25:54.063" v="39" actId="1076"/>
          <ac:picMkLst>
            <pc:docMk/>
            <pc:sldMk cId="1637492956" sldId="321"/>
            <ac:picMk id="8" creationId="{CC5E7CEA-302C-2212-9E98-343A75550585}"/>
          </ac:picMkLst>
        </pc:picChg>
      </pc:sldChg>
      <pc:sldChg chg="modSp mod">
        <pc:chgData name="Dušan Todorović" userId="bc0efab5-516e-496d-a2fe-f0bb969c10fa" providerId="ADAL" clId="{A69E5E2B-6AEA-4465-8EF5-DEEADD9BACDF}" dt="2025-03-17T09:40:02.795" v="89" actId="1076"/>
        <pc:sldMkLst>
          <pc:docMk/>
          <pc:sldMk cId="2714941729" sldId="322"/>
        </pc:sldMkLst>
        <pc:spChg chg="mod">
          <ac:chgData name="Dušan Todorović" userId="bc0efab5-516e-496d-a2fe-f0bb969c10fa" providerId="ADAL" clId="{A69E5E2B-6AEA-4465-8EF5-DEEADD9BACDF}" dt="2025-03-16T14:22:30.121" v="7" actId="790"/>
          <ac:spMkLst>
            <pc:docMk/>
            <pc:sldMk cId="2714941729" sldId="322"/>
            <ac:spMk id="2" creationId="{BD52A3FB-7082-A043-B89D-B5F716FB67D9}"/>
          </ac:spMkLst>
        </pc:spChg>
        <pc:spChg chg="mod">
          <ac:chgData name="Dušan Todorović" userId="bc0efab5-516e-496d-a2fe-f0bb969c10fa" providerId="ADAL" clId="{A69E5E2B-6AEA-4465-8EF5-DEEADD9BACDF}" dt="2025-03-17T09:40:02.795" v="89" actId="1076"/>
          <ac:spMkLst>
            <pc:docMk/>
            <pc:sldMk cId="2714941729" sldId="322"/>
            <ac:spMk id="3" creationId="{8B2B2F09-A3FD-B388-BCFE-1E53ACEBE2C3}"/>
          </ac:spMkLst>
        </pc:spChg>
      </pc:sldChg>
      <pc:sldChg chg="addSp delSp modSp new mod modClrScheme chgLayout">
        <pc:chgData name="Dušan Todorović" userId="bc0efab5-516e-496d-a2fe-f0bb969c10fa" providerId="ADAL" clId="{A69E5E2B-6AEA-4465-8EF5-DEEADD9BACDF}" dt="2025-03-16T14:30:48.968" v="69" actId="1076"/>
        <pc:sldMkLst>
          <pc:docMk/>
          <pc:sldMk cId="3937055408" sldId="323"/>
        </pc:sldMkLst>
        <pc:spChg chg="del mod ord">
          <ac:chgData name="Dušan Todorović" userId="bc0efab5-516e-496d-a2fe-f0bb969c10fa" providerId="ADAL" clId="{A69E5E2B-6AEA-4465-8EF5-DEEADD9BACDF}" dt="2025-03-16T14:29:42.265" v="50" actId="700"/>
          <ac:spMkLst>
            <pc:docMk/>
            <pc:sldMk cId="3937055408" sldId="323"/>
            <ac:spMk id="2" creationId="{CD3F56CF-746F-23AA-BA61-BB51B5A6AB19}"/>
          </ac:spMkLst>
        </pc:spChg>
        <pc:spChg chg="del mod ord">
          <ac:chgData name="Dušan Todorović" userId="bc0efab5-516e-496d-a2fe-f0bb969c10fa" providerId="ADAL" clId="{A69E5E2B-6AEA-4465-8EF5-DEEADD9BACDF}" dt="2025-03-16T14:29:42.265" v="50" actId="700"/>
          <ac:spMkLst>
            <pc:docMk/>
            <pc:sldMk cId="3937055408" sldId="323"/>
            <ac:spMk id="3" creationId="{2B7420B7-46C5-3ED2-381F-AA33A2121779}"/>
          </ac:spMkLst>
        </pc:spChg>
        <pc:spChg chg="del">
          <ac:chgData name="Dušan Todorović" userId="bc0efab5-516e-496d-a2fe-f0bb969c10fa" providerId="ADAL" clId="{A69E5E2B-6AEA-4465-8EF5-DEEADD9BACDF}" dt="2025-03-16T14:29:42.265" v="50" actId="700"/>
          <ac:spMkLst>
            <pc:docMk/>
            <pc:sldMk cId="3937055408" sldId="323"/>
            <ac:spMk id="4" creationId="{10D957EA-5C25-F5CA-A376-06D70EA9B24A}"/>
          </ac:spMkLst>
        </pc:spChg>
        <pc:spChg chg="del">
          <ac:chgData name="Dušan Todorović" userId="bc0efab5-516e-496d-a2fe-f0bb969c10fa" providerId="ADAL" clId="{A69E5E2B-6AEA-4465-8EF5-DEEADD9BACDF}" dt="2025-03-16T14:29:42.265" v="50" actId="700"/>
          <ac:spMkLst>
            <pc:docMk/>
            <pc:sldMk cId="3937055408" sldId="323"/>
            <ac:spMk id="5" creationId="{67D402F8-D172-A765-7C3D-BD5600F0C80F}"/>
          </ac:spMkLst>
        </pc:spChg>
        <pc:spChg chg="del">
          <ac:chgData name="Dušan Todorović" userId="bc0efab5-516e-496d-a2fe-f0bb969c10fa" providerId="ADAL" clId="{A69E5E2B-6AEA-4465-8EF5-DEEADD9BACDF}" dt="2025-03-16T14:29:42.265" v="50" actId="700"/>
          <ac:spMkLst>
            <pc:docMk/>
            <pc:sldMk cId="3937055408" sldId="323"/>
            <ac:spMk id="6" creationId="{ED0A31EF-7702-9C4F-5C20-3E58A032DDC1}"/>
          </ac:spMkLst>
        </pc:spChg>
        <pc:spChg chg="del">
          <ac:chgData name="Dušan Todorović" userId="bc0efab5-516e-496d-a2fe-f0bb969c10fa" providerId="ADAL" clId="{A69E5E2B-6AEA-4465-8EF5-DEEADD9BACDF}" dt="2025-03-16T14:29:42.265" v="50" actId="700"/>
          <ac:spMkLst>
            <pc:docMk/>
            <pc:sldMk cId="3937055408" sldId="323"/>
            <ac:spMk id="7" creationId="{73F34782-1FD6-047D-437D-E687803C1AE6}"/>
          </ac:spMkLst>
        </pc:spChg>
        <pc:spChg chg="del">
          <ac:chgData name="Dušan Todorović" userId="bc0efab5-516e-496d-a2fe-f0bb969c10fa" providerId="ADAL" clId="{A69E5E2B-6AEA-4465-8EF5-DEEADD9BACDF}" dt="2025-03-16T14:29:42.265" v="50" actId="700"/>
          <ac:spMkLst>
            <pc:docMk/>
            <pc:sldMk cId="3937055408" sldId="323"/>
            <ac:spMk id="8" creationId="{AF86C112-371F-8193-3994-4376608A49B4}"/>
          </ac:spMkLst>
        </pc:spChg>
        <pc:spChg chg="add mod ord">
          <ac:chgData name="Dušan Todorović" userId="bc0efab5-516e-496d-a2fe-f0bb969c10fa" providerId="ADAL" clId="{A69E5E2B-6AEA-4465-8EF5-DEEADD9BACDF}" dt="2025-03-16T14:29:55.492" v="64" actId="1076"/>
          <ac:spMkLst>
            <pc:docMk/>
            <pc:sldMk cId="3937055408" sldId="323"/>
            <ac:spMk id="10" creationId="{182712A6-441E-A864-1DE2-B830598C29FF}"/>
          </ac:spMkLst>
        </pc:spChg>
        <pc:spChg chg="add mod ord">
          <ac:chgData name="Dušan Todorović" userId="bc0efab5-516e-496d-a2fe-f0bb969c10fa" providerId="ADAL" clId="{A69E5E2B-6AEA-4465-8EF5-DEEADD9BACDF}" dt="2025-03-16T14:29:42.265" v="50" actId="700"/>
          <ac:spMkLst>
            <pc:docMk/>
            <pc:sldMk cId="3937055408" sldId="323"/>
            <ac:spMk id="11" creationId="{C6F9A4A0-8709-F4BF-81F9-1C74529296DD}"/>
          </ac:spMkLst>
        </pc:spChg>
        <pc:spChg chg="add mod">
          <ac:chgData name="Dušan Todorović" userId="bc0efab5-516e-496d-a2fe-f0bb969c10fa" providerId="ADAL" clId="{A69E5E2B-6AEA-4465-8EF5-DEEADD9BACDF}" dt="2025-03-16T14:30:48.968" v="69" actId="1076"/>
          <ac:spMkLst>
            <pc:docMk/>
            <pc:sldMk cId="3937055408" sldId="323"/>
            <ac:spMk id="13" creationId="{84300426-DC61-A814-25FA-7B7CC573D91D}"/>
          </ac:spMkLst>
        </pc:spChg>
        <pc:graphicFrameChg chg="add mod modGraphic">
          <ac:chgData name="Dušan Todorović" userId="bc0efab5-516e-496d-a2fe-f0bb969c10fa" providerId="ADAL" clId="{A69E5E2B-6AEA-4465-8EF5-DEEADD9BACDF}" dt="2025-03-16T14:30:27.163" v="67" actId="14100"/>
          <ac:graphicFrameMkLst>
            <pc:docMk/>
            <pc:sldMk cId="3937055408" sldId="323"/>
            <ac:graphicFrameMk id="9" creationId="{78B434B9-6CA5-F090-4D2A-959A684D108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747bfd1ede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2747bfd1ede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275584fc2f6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3" name="Google Shape;393;g275584fc2f6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0470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13b38366dc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g13b38366dc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11d0e38a952_0_3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11d0e38a952_0_3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2747bfd1ede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3" name="Google Shape;303;g2747bfd1ede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132b9ccab91_0_22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132b9ccab91_0_22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err="1">
                <a:solidFill>
                  <a:schemeClr val="bg1"/>
                </a:solidFill>
                <a:latin typeface="Poppins Light" panose="00000400000000000000" pitchFamily="2" charset="0"/>
                <a:cs typeface="Poppins Light" panose="00000400000000000000" pitchFamily="2" charset="0"/>
              </a:rPr>
              <a:t>Raziskali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bomo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zakaj</a:t>
            </a:r>
            <a:r>
              <a:rPr lang="en-US" sz="1100" dirty="0">
                <a:solidFill>
                  <a:schemeClr val="bg1"/>
                </a:solidFill>
                <a:latin typeface="Poppins Light" panose="00000400000000000000" pitchFamily="2" charset="0"/>
                <a:cs typeface="Poppins Light" panose="00000400000000000000" pitchFamily="2" charset="0"/>
              </a:rPr>
              <a:t> je </a:t>
            </a:r>
            <a:r>
              <a:rPr lang="en-US" sz="1100" dirty="0" err="1">
                <a:solidFill>
                  <a:schemeClr val="bg1"/>
                </a:solidFill>
                <a:latin typeface="Poppins Light" panose="00000400000000000000" pitchFamily="2" charset="0"/>
                <a:cs typeface="Poppins Light" panose="00000400000000000000" pitchFamily="2" charset="0"/>
              </a:rPr>
              <a:t>pojasnjevanje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pomembno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primere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njegove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uporabe</a:t>
            </a:r>
            <a:r>
              <a:rPr lang="en-US" sz="1100" dirty="0">
                <a:solidFill>
                  <a:schemeClr val="bg1"/>
                </a:solidFill>
                <a:latin typeface="Poppins Light" panose="00000400000000000000" pitchFamily="2" charset="0"/>
                <a:cs typeface="Poppins Light" panose="00000400000000000000" pitchFamily="2" charset="0"/>
              </a:rPr>
              <a:t> v </a:t>
            </a:r>
            <a:r>
              <a:rPr lang="en-US" sz="1100" dirty="0" err="1">
                <a:solidFill>
                  <a:schemeClr val="bg1"/>
                </a:solidFill>
                <a:latin typeface="Poppins Light" panose="00000400000000000000" pitchFamily="2" charset="0"/>
                <a:cs typeface="Poppins Light" panose="00000400000000000000" pitchFamily="2" charset="0"/>
              </a:rPr>
              <a:t>različnih</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področjih</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ter</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ključne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tehnike</a:t>
            </a:r>
            <a:r>
              <a:rPr lang="en-US" sz="1100" dirty="0">
                <a:solidFill>
                  <a:schemeClr val="bg1"/>
                </a:solidFill>
                <a:latin typeface="Poppins Light" panose="00000400000000000000" pitchFamily="2" charset="0"/>
                <a:cs typeface="Poppins Light" panose="00000400000000000000" pitchFamily="2" charset="0"/>
              </a:rPr>
              <a:t>, ki se </a:t>
            </a:r>
            <a:r>
              <a:rPr lang="en-US" sz="1100" dirty="0" err="1">
                <a:solidFill>
                  <a:schemeClr val="bg1"/>
                </a:solidFill>
                <a:latin typeface="Poppins Light" panose="00000400000000000000" pitchFamily="2" charset="0"/>
                <a:cs typeface="Poppins Light" panose="00000400000000000000" pitchFamily="2" charset="0"/>
              </a:rPr>
              <a:t>uporabljajo</a:t>
            </a:r>
            <a:r>
              <a:rPr lang="en-US" sz="1100" dirty="0">
                <a:solidFill>
                  <a:schemeClr val="bg1"/>
                </a:solidFill>
                <a:latin typeface="Poppins Light" panose="00000400000000000000" pitchFamily="2" charset="0"/>
                <a:cs typeface="Poppins Light" panose="00000400000000000000" pitchFamily="2" charset="0"/>
              </a:rPr>
              <a:t> za </a:t>
            </a:r>
            <a:r>
              <a:rPr lang="en-US" sz="1100" dirty="0" err="1">
                <a:solidFill>
                  <a:schemeClr val="bg1"/>
                </a:solidFill>
                <a:latin typeface="Poppins Light" panose="00000400000000000000" pitchFamily="2" charset="0"/>
                <a:cs typeface="Poppins Light" panose="00000400000000000000" pitchFamily="2" charset="0"/>
              </a:rPr>
              <a:t>interpretacijo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modelov</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Ugotovili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bomo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kako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lahko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lokalno</a:t>
            </a:r>
            <a:r>
              <a:rPr lang="en-US" sz="1100" dirty="0">
                <a:solidFill>
                  <a:schemeClr val="bg1"/>
                </a:solidFill>
                <a:latin typeface="Poppins Light" panose="00000400000000000000" pitchFamily="2" charset="0"/>
                <a:cs typeface="Poppins Light" panose="00000400000000000000" pitchFamily="2" charset="0"/>
              </a:rPr>
              <a:t> in </a:t>
            </a:r>
            <a:r>
              <a:rPr lang="en-US" sz="1100" dirty="0" err="1">
                <a:solidFill>
                  <a:schemeClr val="bg1"/>
                </a:solidFill>
                <a:latin typeface="Poppins Light" panose="00000400000000000000" pitchFamily="2" charset="0"/>
                <a:cs typeface="Poppins Light" panose="00000400000000000000" pitchFamily="2" charset="0"/>
              </a:rPr>
              <a:t>globalno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pojasnjevanje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vizualizacija</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pomembnost</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značilk</a:t>
            </a:r>
            <a:r>
              <a:rPr lang="en-US" sz="1100" dirty="0">
                <a:solidFill>
                  <a:schemeClr val="bg1"/>
                </a:solidFill>
                <a:latin typeface="Poppins Light" panose="00000400000000000000" pitchFamily="2" charset="0"/>
                <a:cs typeface="Poppins Light" panose="00000400000000000000" pitchFamily="2" charset="0"/>
              </a:rPr>
              <a:t> in </a:t>
            </a:r>
            <a:r>
              <a:rPr lang="en-US" sz="1100" dirty="0" err="1">
                <a:solidFill>
                  <a:schemeClr val="bg1"/>
                </a:solidFill>
                <a:latin typeface="Poppins Light" panose="00000400000000000000" pitchFamily="2" charset="0"/>
                <a:cs typeface="Poppins Light" panose="00000400000000000000" pitchFamily="2" charset="0"/>
              </a:rPr>
              <a:t>drugi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pristopi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pomagajo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razumeti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kako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razmišljajo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modeli</a:t>
            </a:r>
            <a:r>
              <a:rPr lang="en-US" sz="1100" dirty="0">
                <a:solidFill>
                  <a:schemeClr val="bg1"/>
                </a:solidFill>
                <a:latin typeface="Poppins Light" panose="00000400000000000000" pitchFamily="2" charset="0"/>
                <a:cs typeface="Poppins Light" panose="00000400000000000000" pitchFamily="2" charset="0"/>
              </a:rPr>
              <a:t> in </a:t>
            </a:r>
            <a:r>
              <a:rPr lang="en-US" sz="1100" dirty="0" err="1">
                <a:solidFill>
                  <a:schemeClr val="bg1"/>
                </a:solidFill>
                <a:latin typeface="Poppins Light" panose="00000400000000000000" pitchFamily="2" charset="0"/>
                <a:cs typeface="Poppins Light" panose="00000400000000000000" pitchFamily="2" charset="0"/>
              </a:rPr>
              <a:t>kako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sprejemajo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odločitve</a:t>
            </a:r>
            <a:r>
              <a:rPr lang="en-US" sz="1100" dirty="0">
                <a:solidFill>
                  <a:schemeClr val="bg1"/>
                </a:solidFill>
                <a:latin typeface="Poppins Light" panose="00000400000000000000" pitchFamily="2" charset="0"/>
                <a:cs typeface="Poppins Light" panose="00000400000000000000" pitchFamily="2" charset="0"/>
              </a:rPr>
              <a:t>.</a:t>
            </a:r>
          </a:p>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1336d459b97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1336d459b97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err="1">
                <a:solidFill>
                  <a:schemeClr val="bg1"/>
                </a:solidFill>
                <a:latin typeface="Poppins Light" panose="00000400000000000000" pitchFamily="2" charset="0"/>
                <a:cs typeface="Poppins Light" panose="00000400000000000000" pitchFamily="2" charset="0"/>
              </a:rPr>
              <a:t>Raziskali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bomo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zakaj</a:t>
            </a:r>
            <a:r>
              <a:rPr lang="en-US" sz="1100" dirty="0">
                <a:solidFill>
                  <a:schemeClr val="bg1"/>
                </a:solidFill>
                <a:latin typeface="Poppins Light" panose="00000400000000000000" pitchFamily="2" charset="0"/>
                <a:cs typeface="Poppins Light" panose="00000400000000000000" pitchFamily="2" charset="0"/>
              </a:rPr>
              <a:t> je </a:t>
            </a:r>
            <a:r>
              <a:rPr lang="en-US" sz="1100" dirty="0" err="1">
                <a:solidFill>
                  <a:schemeClr val="bg1"/>
                </a:solidFill>
                <a:latin typeface="Poppins Light" panose="00000400000000000000" pitchFamily="2" charset="0"/>
                <a:cs typeface="Poppins Light" panose="00000400000000000000" pitchFamily="2" charset="0"/>
              </a:rPr>
              <a:t>pojasnjevanje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pomembno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primere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njegove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uporabe</a:t>
            </a:r>
            <a:r>
              <a:rPr lang="en-US" sz="1100" dirty="0">
                <a:solidFill>
                  <a:schemeClr val="bg1"/>
                </a:solidFill>
                <a:latin typeface="Poppins Light" panose="00000400000000000000" pitchFamily="2" charset="0"/>
                <a:cs typeface="Poppins Light" panose="00000400000000000000" pitchFamily="2" charset="0"/>
              </a:rPr>
              <a:t> v </a:t>
            </a:r>
            <a:r>
              <a:rPr lang="en-US" sz="1100" dirty="0" err="1">
                <a:solidFill>
                  <a:schemeClr val="bg1"/>
                </a:solidFill>
                <a:latin typeface="Poppins Light" panose="00000400000000000000" pitchFamily="2" charset="0"/>
                <a:cs typeface="Poppins Light" panose="00000400000000000000" pitchFamily="2" charset="0"/>
              </a:rPr>
              <a:t>različnih</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področjih</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ter</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ključne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tehnike</a:t>
            </a:r>
            <a:r>
              <a:rPr lang="en-US" sz="1100" dirty="0">
                <a:solidFill>
                  <a:schemeClr val="bg1"/>
                </a:solidFill>
                <a:latin typeface="Poppins Light" panose="00000400000000000000" pitchFamily="2" charset="0"/>
                <a:cs typeface="Poppins Light" panose="00000400000000000000" pitchFamily="2" charset="0"/>
              </a:rPr>
              <a:t>, ki se </a:t>
            </a:r>
            <a:r>
              <a:rPr lang="en-US" sz="1100" dirty="0" err="1">
                <a:solidFill>
                  <a:schemeClr val="bg1"/>
                </a:solidFill>
                <a:latin typeface="Poppins Light" panose="00000400000000000000" pitchFamily="2" charset="0"/>
                <a:cs typeface="Poppins Light" panose="00000400000000000000" pitchFamily="2" charset="0"/>
              </a:rPr>
              <a:t>uporabljajo</a:t>
            </a:r>
            <a:r>
              <a:rPr lang="en-US" sz="1100" dirty="0">
                <a:solidFill>
                  <a:schemeClr val="bg1"/>
                </a:solidFill>
                <a:latin typeface="Poppins Light" panose="00000400000000000000" pitchFamily="2" charset="0"/>
                <a:cs typeface="Poppins Light" panose="00000400000000000000" pitchFamily="2" charset="0"/>
              </a:rPr>
              <a:t> za </a:t>
            </a:r>
            <a:r>
              <a:rPr lang="en-US" sz="1100" dirty="0" err="1">
                <a:solidFill>
                  <a:schemeClr val="bg1"/>
                </a:solidFill>
                <a:latin typeface="Poppins Light" panose="00000400000000000000" pitchFamily="2" charset="0"/>
                <a:cs typeface="Poppins Light" panose="00000400000000000000" pitchFamily="2" charset="0"/>
              </a:rPr>
              <a:t>interpretacijo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modelov</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Ugotovili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bomo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kako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lahko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lokalno</a:t>
            </a:r>
            <a:r>
              <a:rPr lang="en-US" sz="1100" dirty="0">
                <a:solidFill>
                  <a:schemeClr val="bg1"/>
                </a:solidFill>
                <a:latin typeface="Poppins Light" panose="00000400000000000000" pitchFamily="2" charset="0"/>
                <a:cs typeface="Poppins Light" panose="00000400000000000000" pitchFamily="2" charset="0"/>
              </a:rPr>
              <a:t> in </a:t>
            </a:r>
            <a:r>
              <a:rPr lang="en-US" sz="1100" dirty="0" err="1">
                <a:solidFill>
                  <a:schemeClr val="bg1"/>
                </a:solidFill>
                <a:latin typeface="Poppins Light" panose="00000400000000000000" pitchFamily="2" charset="0"/>
                <a:cs typeface="Poppins Light" panose="00000400000000000000" pitchFamily="2" charset="0"/>
              </a:rPr>
              <a:t>globalno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pojasnjevanje</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vizualizacija</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pomembnost</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značilk</a:t>
            </a:r>
            <a:r>
              <a:rPr lang="en-US" sz="1100" dirty="0">
                <a:solidFill>
                  <a:schemeClr val="bg1"/>
                </a:solidFill>
                <a:latin typeface="Poppins Light" panose="00000400000000000000" pitchFamily="2" charset="0"/>
                <a:cs typeface="Poppins Light" panose="00000400000000000000" pitchFamily="2" charset="0"/>
              </a:rPr>
              <a:t> in </a:t>
            </a:r>
            <a:r>
              <a:rPr lang="en-US" sz="1100" dirty="0" err="1">
                <a:solidFill>
                  <a:schemeClr val="bg1"/>
                </a:solidFill>
                <a:latin typeface="Poppins Light" panose="00000400000000000000" pitchFamily="2" charset="0"/>
                <a:cs typeface="Poppins Light" panose="00000400000000000000" pitchFamily="2" charset="0"/>
              </a:rPr>
              <a:t>drugi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pristopi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pomagajo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razumeti</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kako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razmišljajo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modeli</a:t>
            </a:r>
            <a:r>
              <a:rPr lang="en-US" sz="1100" dirty="0">
                <a:solidFill>
                  <a:schemeClr val="bg1"/>
                </a:solidFill>
                <a:latin typeface="Poppins Light" panose="00000400000000000000" pitchFamily="2" charset="0"/>
                <a:cs typeface="Poppins Light" panose="00000400000000000000" pitchFamily="2" charset="0"/>
              </a:rPr>
              <a:t> in </a:t>
            </a:r>
            <a:r>
              <a:rPr lang="en-US" sz="1100" dirty="0" err="1">
                <a:solidFill>
                  <a:schemeClr val="bg1"/>
                </a:solidFill>
                <a:latin typeface="Poppins Light" panose="00000400000000000000" pitchFamily="2" charset="0"/>
                <a:cs typeface="Poppins Light" panose="00000400000000000000" pitchFamily="2" charset="0"/>
              </a:rPr>
              <a:t>kako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sprejemajo</a:t>
            </a:r>
            <a:r>
              <a:rPr lang="en-US" sz="1100" dirty="0">
                <a:solidFill>
                  <a:schemeClr val="bg1"/>
                </a:solidFill>
                <a:latin typeface="Poppins Light" panose="00000400000000000000" pitchFamily="2" charset="0"/>
                <a:cs typeface="Poppins Light" panose="00000400000000000000" pitchFamily="2" charset="0"/>
              </a:rPr>
              <a:t> </a:t>
            </a:r>
            <a:r>
              <a:rPr lang="en-US" sz="1100" dirty="0" err="1">
                <a:solidFill>
                  <a:schemeClr val="bg1"/>
                </a:solidFill>
                <a:latin typeface="Poppins Light" panose="00000400000000000000" pitchFamily="2" charset="0"/>
                <a:cs typeface="Poppins Light" panose="00000400000000000000" pitchFamily="2" charset="0"/>
              </a:rPr>
              <a:t>odločitve</a:t>
            </a:r>
            <a:r>
              <a:rPr lang="en-US" sz="1100" dirty="0">
                <a:solidFill>
                  <a:schemeClr val="bg1"/>
                </a:solidFill>
                <a:latin typeface="Poppins Light" panose="00000400000000000000" pitchFamily="2" charset="0"/>
                <a:cs typeface="Poppins Light" panose="00000400000000000000" pitchFamily="2" charset="0"/>
              </a:rPr>
              <a:t>.</a:t>
            </a:r>
          </a:p>
          <a:p>
            <a:pPr marL="0" lvl="0" indent="0" algn="l" rtl="0">
              <a:spcBef>
                <a:spcPts val="0"/>
              </a:spcBef>
              <a:spcAft>
                <a:spcPts val="0"/>
              </a:spcAft>
              <a:buNone/>
            </a:pPr>
            <a:endParaRPr lang="en-US"/>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13b627a129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13b627a129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143df0acb8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143df0acb8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1336d459b97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1336d459b97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8189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143df0acb8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143df0acb8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3444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275584fc2f6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3" name="Google Shape;393;g275584fc2f6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3225" y="1332200"/>
            <a:ext cx="5004900" cy="1902000"/>
          </a:xfrm>
          <a:prstGeom prst="rect">
            <a:avLst/>
          </a:prstGeom>
        </p:spPr>
        <p:txBody>
          <a:bodyPr spcFirstLastPara="1" wrap="square" lIns="91425" tIns="91425" rIns="91425" bIns="91425" anchor="t" anchorCtr="0">
            <a:noAutofit/>
          </a:bodyPr>
          <a:lstStyle>
            <a:lvl1pPr lvl="0" algn="l">
              <a:spcBef>
                <a:spcPts val="0"/>
              </a:spcBef>
              <a:spcAft>
                <a:spcPts val="0"/>
              </a:spcAft>
              <a:buSzPts val="4700"/>
              <a:buNone/>
              <a:defRPr sz="3600"/>
            </a:lvl1pPr>
            <a:lvl2pPr lvl="1" algn="l">
              <a:spcBef>
                <a:spcPts val="0"/>
              </a:spcBef>
              <a:spcAft>
                <a:spcPts val="0"/>
              </a:spcAft>
              <a:buSzPts val="4700"/>
              <a:buNone/>
              <a:defRPr sz="4700"/>
            </a:lvl2pPr>
            <a:lvl3pPr lvl="2" algn="l">
              <a:spcBef>
                <a:spcPts val="0"/>
              </a:spcBef>
              <a:spcAft>
                <a:spcPts val="0"/>
              </a:spcAft>
              <a:buSzPts val="4700"/>
              <a:buNone/>
              <a:defRPr sz="4700"/>
            </a:lvl3pPr>
            <a:lvl4pPr lvl="3" algn="l">
              <a:spcBef>
                <a:spcPts val="0"/>
              </a:spcBef>
              <a:spcAft>
                <a:spcPts val="0"/>
              </a:spcAft>
              <a:buSzPts val="4700"/>
              <a:buNone/>
              <a:defRPr sz="4700"/>
            </a:lvl4pPr>
            <a:lvl5pPr lvl="4" algn="l">
              <a:spcBef>
                <a:spcPts val="0"/>
              </a:spcBef>
              <a:spcAft>
                <a:spcPts val="0"/>
              </a:spcAft>
              <a:buSzPts val="4700"/>
              <a:buNone/>
              <a:defRPr sz="4700"/>
            </a:lvl5pPr>
            <a:lvl6pPr lvl="5" algn="l">
              <a:spcBef>
                <a:spcPts val="0"/>
              </a:spcBef>
              <a:spcAft>
                <a:spcPts val="0"/>
              </a:spcAft>
              <a:buSzPts val="4700"/>
              <a:buNone/>
              <a:defRPr sz="4700"/>
            </a:lvl6pPr>
            <a:lvl7pPr lvl="6" algn="l">
              <a:spcBef>
                <a:spcPts val="0"/>
              </a:spcBef>
              <a:spcAft>
                <a:spcPts val="0"/>
              </a:spcAft>
              <a:buSzPts val="4700"/>
              <a:buNone/>
              <a:defRPr sz="4700"/>
            </a:lvl7pPr>
            <a:lvl8pPr lvl="7" algn="l">
              <a:spcBef>
                <a:spcPts val="0"/>
              </a:spcBef>
              <a:spcAft>
                <a:spcPts val="0"/>
              </a:spcAft>
              <a:buSzPts val="4700"/>
              <a:buNone/>
              <a:defRPr sz="4700"/>
            </a:lvl8pPr>
            <a:lvl9pPr lvl="8" algn="l">
              <a:spcBef>
                <a:spcPts val="0"/>
              </a:spcBef>
              <a:spcAft>
                <a:spcPts val="0"/>
              </a:spcAft>
              <a:buSzPts val="4700"/>
              <a:buNone/>
              <a:defRPr sz="4700"/>
            </a:lvl9pPr>
          </a:lstStyle>
          <a:p>
            <a:endParaRPr/>
          </a:p>
        </p:txBody>
      </p:sp>
      <p:sp>
        <p:nvSpPr>
          <p:cNvPr id="10" name="Google Shape;10;p2"/>
          <p:cNvSpPr txBox="1">
            <a:spLocks noGrp="1"/>
          </p:cNvSpPr>
          <p:nvPr>
            <p:ph type="subTitle" idx="1"/>
          </p:nvPr>
        </p:nvSpPr>
        <p:spPr>
          <a:xfrm>
            <a:off x="713225" y="3315975"/>
            <a:ext cx="5004900" cy="423300"/>
          </a:xfrm>
          <a:prstGeom prst="rect">
            <a:avLst/>
          </a:prstGeom>
        </p:spPr>
        <p:txBody>
          <a:bodyPr spcFirstLastPara="1" wrap="square" lIns="91425" tIns="91425" rIns="91425" bIns="91425" anchor="t" anchorCtr="0">
            <a:noAutofit/>
          </a:bodyPr>
          <a:lstStyle>
            <a:lvl1pPr lvl="0">
              <a:lnSpc>
                <a:spcPct val="115000"/>
              </a:lnSpc>
              <a:spcBef>
                <a:spcPts val="0"/>
              </a:spcBef>
              <a:spcAft>
                <a:spcPts val="0"/>
              </a:spcAft>
              <a:buSzPts val="1850"/>
              <a:buNone/>
              <a:defRPr sz="1550"/>
            </a:lvl1pPr>
            <a:lvl2pPr lvl="1">
              <a:lnSpc>
                <a:spcPct val="115000"/>
              </a:lnSpc>
              <a:spcBef>
                <a:spcPts val="0"/>
              </a:spcBef>
              <a:spcAft>
                <a:spcPts val="0"/>
              </a:spcAft>
              <a:buSzPts val="1850"/>
              <a:buNone/>
              <a:defRPr sz="1850"/>
            </a:lvl2pPr>
            <a:lvl3pPr lvl="2">
              <a:lnSpc>
                <a:spcPct val="115000"/>
              </a:lnSpc>
              <a:spcBef>
                <a:spcPts val="0"/>
              </a:spcBef>
              <a:spcAft>
                <a:spcPts val="0"/>
              </a:spcAft>
              <a:buSzPts val="1850"/>
              <a:buNone/>
              <a:defRPr sz="1850"/>
            </a:lvl3pPr>
            <a:lvl4pPr lvl="3">
              <a:lnSpc>
                <a:spcPct val="115000"/>
              </a:lnSpc>
              <a:spcBef>
                <a:spcPts val="0"/>
              </a:spcBef>
              <a:spcAft>
                <a:spcPts val="0"/>
              </a:spcAft>
              <a:buSzPts val="1850"/>
              <a:buNone/>
              <a:defRPr sz="1850"/>
            </a:lvl4pPr>
            <a:lvl5pPr lvl="4">
              <a:lnSpc>
                <a:spcPct val="115000"/>
              </a:lnSpc>
              <a:spcBef>
                <a:spcPts val="0"/>
              </a:spcBef>
              <a:spcAft>
                <a:spcPts val="0"/>
              </a:spcAft>
              <a:buSzPts val="1850"/>
              <a:buNone/>
              <a:defRPr sz="1850"/>
            </a:lvl5pPr>
            <a:lvl6pPr lvl="5">
              <a:lnSpc>
                <a:spcPct val="115000"/>
              </a:lnSpc>
              <a:spcBef>
                <a:spcPts val="0"/>
              </a:spcBef>
              <a:spcAft>
                <a:spcPts val="0"/>
              </a:spcAft>
              <a:buSzPts val="1850"/>
              <a:buNone/>
              <a:defRPr sz="1850"/>
            </a:lvl6pPr>
            <a:lvl7pPr lvl="6">
              <a:lnSpc>
                <a:spcPct val="115000"/>
              </a:lnSpc>
              <a:spcBef>
                <a:spcPts val="0"/>
              </a:spcBef>
              <a:spcAft>
                <a:spcPts val="0"/>
              </a:spcAft>
              <a:buSzPts val="1850"/>
              <a:buNone/>
              <a:defRPr sz="1850"/>
            </a:lvl7pPr>
            <a:lvl8pPr lvl="7">
              <a:lnSpc>
                <a:spcPct val="115000"/>
              </a:lnSpc>
              <a:spcBef>
                <a:spcPts val="0"/>
              </a:spcBef>
              <a:spcAft>
                <a:spcPts val="0"/>
              </a:spcAft>
              <a:buSzPts val="1850"/>
              <a:buNone/>
              <a:defRPr sz="1850"/>
            </a:lvl8pPr>
            <a:lvl9pPr lvl="8">
              <a:lnSpc>
                <a:spcPct val="115000"/>
              </a:lnSpc>
              <a:spcBef>
                <a:spcPts val="0"/>
              </a:spcBef>
              <a:spcAft>
                <a:spcPts val="0"/>
              </a:spcAft>
              <a:buSzPts val="1850"/>
              <a:buNone/>
              <a:defRPr sz="1850"/>
            </a:lvl9pPr>
          </a:lstStyle>
          <a:p>
            <a:endParaRPr/>
          </a:p>
        </p:txBody>
      </p:sp>
      <p:sp>
        <p:nvSpPr>
          <p:cNvPr id="11" name="Google Shape;11;p2"/>
          <p:cNvSpPr/>
          <p:nvPr/>
        </p:nvSpPr>
        <p:spPr>
          <a:xfrm>
            <a:off x="8291100" y="0"/>
            <a:ext cx="8529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55375" y="539500"/>
            <a:ext cx="9199350" cy="4604000"/>
            <a:chOff x="-55375" y="539500"/>
            <a:chExt cx="9199350" cy="4604000"/>
          </a:xfrm>
        </p:grpSpPr>
        <p:cxnSp>
          <p:nvCxnSpPr>
            <p:cNvPr id="13" name="Google Shape;13;p2"/>
            <p:cNvCxnSpPr/>
            <p:nvPr/>
          </p:nvCxnSpPr>
          <p:spPr>
            <a:xfrm>
              <a:off x="-55375" y="4608575"/>
              <a:ext cx="4870800" cy="0"/>
            </a:xfrm>
            <a:prstGeom prst="straightConnector1">
              <a:avLst/>
            </a:prstGeom>
            <a:noFill/>
            <a:ln w="9525" cap="flat" cmpd="sng">
              <a:solidFill>
                <a:schemeClr val="dk1"/>
              </a:solidFill>
              <a:prstDash val="solid"/>
              <a:round/>
              <a:headEnd type="none" w="med" len="med"/>
              <a:tailEnd type="none" w="med" len="med"/>
            </a:ln>
          </p:spPr>
        </p:cxnSp>
        <p:cxnSp>
          <p:nvCxnSpPr>
            <p:cNvPr id="14" name="Google Shape;14;p2"/>
            <p:cNvCxnSpPr/>
            <p:nvPr/>
          </p:nvCxnSpPr>
          <p:spPr>
            <a:xfrm>
              <a:off x="4751675" y="539500"/>
              <a:ext cx="4392300" cy="0"/>
            </a:xfrm>
            <a:prstGeom prst="straightConnector1">
              <a:avLst/>
            </a:prstGeom>
            <a:noFill/>
            <a:ln w="9525" cap="flat" cmpd="sng">
              <a:solidFill>
                <a:schemeClr val="dk1"/>
              </a:solidFill>
              <a:prstDash val="solid"/>
              <a:round/>
              <a:headEnd type="none" w="med" len="med"/>
              <a:tailEnd type="none" w="med" len="med"/>
            </a:ln>
          </p:spPr>
        </p:cxnSp>
        <p:cxnSp>
          <p:nvCxnSpPr>
            <p:cNvPr id="15" name="Google Shape;15;p2"/>
            <p:cNvCxnSpPr/>
            <p:nvPr/>
          </p:nvCxnSpPr>
          <p:spPr>
            <a:xfrm rot="10800000">
              <a:off x="8430775" y="805200"/>
              <a:ext cx="0" cy="433830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hree columns">
  <p:cSld name="CUSTOM_4">
    <p:spTree>
      <p:nvGrpSpPr>
        <p:cNvPr id="1" name="Shape 190"/>
        <p:cNvGrpSpPr/>
        <p:nvPr/>
      </p:nvGrpSpPr>
      <p:grpSpPr>
        <a:xfrm>
          <a:off x="0" y="0"/>
          <a:ext cx="0" cy="0"/>
          <a:chOff x="0" y="0"/>
          <a:chExt cx="0" cy="0"/>
        </a:xfrm>
      </p:grpSpPr>
      <p:sp>
        <p:nvSpPr>
          <p:cNvPr id="191" name="Google Shape;191;p27"/>
          <p:cNvSpPr txBox="1">
            <a:spLocks noGrp="1"/>
          </p:cNvSpPr>
          <p:nvPr>
            <p:ph type="title"/>
          </p:nvPr>
        </p:nvSpPr>
        <p:spPr>
          <a:xfrm>
            <a:off x="713225" y="470650"/>
            <a:ext cx="7717500" cy="549900"/>
          </a:xfrm>
          <a:prstGeom prst="rect">
            <a:avLst/>
          </a:prstGeom>
        </p:spPr>
        <p:txBody>
          <a:bodyPr spcFirstLastPara="1" wrap="square" lIns="91425" tIns="91425" rIns="91425" bIns="91425" anchor="t" anchorCtr="0">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a:endParaRPr/>
          </a:p>
        </p:txBody>
      </p:sp>
      <p:sp>
        <p:nvSpPr>
          <p:cNvPr id="192" name="Google Shape;192;p27"/>
          <p:cNvSpPr txBox="1">
            <a:spLocks noGrp="1"/>
          </p:cNvSpPr>
          <p:nvPr>
            <p:ph type="subTitle" idx="1"/>
          </p:nvPr>
        </p:nvSpPr>
        <p:spPr>
          <a:xfrm>
            <a:off x="713263" y="3406527"/>
            <a:ext cx="2400300" cy="8958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SzPts val="1400"/>
              <a:buNone/>
              <a:defRPr/>
            </a:lvl1pPr>
            <a:lvl2pPr lvl="1" algn="ctr" rtl="0">
              <a:lnSpc>
                <a:spcPct val="115000"/>
              </a:lnSpc>
              <a:spcBef>
                <a:spcPts val="0"/>
              </a:spcBef>
              <a:spcAft>
                <a:spcPts val="0"/>
              </a:spcAft>
              <a:buSzPts val="1400"/>
              <a:buNone/>
              <a:defRPr/>
            </a:lvl2pPr>
            <a:lvl3pPr lvl="2" algn="ctr" rtl="0">
              <a:lnSpc>
                <a:spcPct val="115000"/>
              </a:lnSpc>
              <a:spcBef>
                <a:spcPts val="0"/>
              </a:spcBef>
              <a:spcAft>
                <a:spcPts val="0"/>
              </a:spcAft>
              <a:buSzPts val="1400"/>
              <a:buNone/>
              <a:defRPr/>
            </a:lvl3pPr>
            <a:lvl4pPr lvl="3" algn="ctr" rtl="0">
              <a:lnSpc>
                <a:spcPct val="115000"/>
              </a:lnSpc>
              <a:spcBef>
                <a:spcPts val="0"/>
              </a:spcBef>
              <a:spcAft>
                <a:spcPts val="0"/>
              </a:spcAft>
              <a:buSzPts val="1400"/>
              <a:buNone/>
              <a:defRPr/>
            </a:lvl4pPr>
            <a:lvl5pPr lvl="4" algn="ctr" rtl="0">
              <a:lnSpc>
                <a:spcPct val="115000"/>
              </a:lnSpc>
              <a:spcBef>
                <a:spcPts val="0"/>
              </a:spcBef>
              <a:spcAft>
                <a:spcPts val="0"/>
              </a:spcAft>
              <a:buSzPts val="1400"/>
              <a:buNone/>
              <a:defRPr/>
            </a:lvl5pPr>
            <a:lvl6pPr lvl="5" algn="ctr" rtl="0">
              <a:lnSpc>
                <a:spcPct val="115000"/>
              </a:lnSpc>
              <a:spcBef>
                <a:spcPts val="0"/>
              </a:spcBef>
              <a:spcAft>
                <a:spcPts val="0"/>
              </a:spcAft>
              <a:buSzPts val="1400"/>
              <a:buNone/>
              <a:defRPr/>
            </a:lvl6pPr>
            <a:lvl7pPr lvl="6" algn="ctr" rtl="0">
              <a:lnSpc>
                <a:spcPct val="115000"/>
              </a:lnSpc>
              <a:spcBef>
                <a:spcPts val="0"/>
              </a:spcBef>
              <a:spcAft>
                <a:spcPts val="0"/>
              </a:spcAft>
              <a:buSzPts val="1400"/>
              <a:buNone/>
              <a:defRPr/>
            </a:lvl7pPr>
            <a:lvl8pPr lvl="7" algn="ctr" rtl="0">
              <a:lnSpc>
                <a:spcPct val="115000"/>
              </a:lnSpc>
              <a:spcBef>
                <a:spcPts val="0"/>
              </a:spcBef>
              <a:spcAft>
                <a:spcPts val="0"/>
              </a:spcAft>
              <a:buSzPts val="1400"/>
              <a:buNone/>
              <a:defRPr/>
            </a:lvl8pPr>
            <a:lvl9pPr lvl="8" algn="ctr" rtl="0">
              <a:lnSpc>
                <a:spcPct val="115000"/>
              </a:lnSpc>
              <a:spcBef>
                <a:spcPts val="0"/>
              </a:spcBef>
              <a:spcAft>
                <a:spcPts val="0"/>
              </a:spcAft>
              <a:buSzPts val="1400"/>
              <a:buNone/>
              <a:defRPr/>
            </a:lvl9pPr>
          </a:lstStyle>
          <a:p>
            <a:endParaRPr/>
          </a:p>
        </p:txBody>
      </p:sp>
      <p:sp>
        <p:nvSpPr>
          <p:cNvPr id="193" name="Google Shape;193;p27"/>
          <p:cNvSpPr txBox="1">
            <a:spLocks noGrp="1"/>
          </p:cNvSpPr>
          <p:nvPr>
            <p:ph type="subTitle" idx="2"/>
          </p:nvPr>
        </p:nvSpPr>
        <p:spPr>
          <a:xfrm>
            <a:off x="713263" y="2785375"/>
            <a:ext cx="2400300" cy="554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Golos Text SemiBold"/>
              <a:buNone/>
              <a:defRPr sz="2200">
                <a:latin typeface="Golos Text"/>
                <a:ea typeface="Golos Text"/>
                <a:cs typeface="Golos Text"/>
                <a:sym typeface="Golos Text"/>
              </a:defRPr>
            </a:lvl1pPr>
            <a:lvl2pPr lvl="1"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2pPr>
            <a:lvl3pPr lvl="2"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3pPr>
            <a:lvl4pPr lvl="3"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4pPr>
            <a:lvl5pPr lvl="4"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5pPr>
            <a:lvl6pPr lvl="5"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6pPr>
            <a:lvl7pPr lvl="6"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7pPr>
            <a:lvl8pPr lvl="7"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8pPr>
            <a:lvl9pPr lvl="8"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9pPr>
          </a:lstStyle>
          <a:p>
            <a:endParaRPr/>
          </a:p>
        </p:txBody>
      </p:sp>
      <p:sp>
        <p:nvSpPr>
          <p:cNvPr id="194" name="Google Shape;194;p27"/>
          <p:cNvSpPr txBox="1">
            <a:spLocks noGrp="1"/>
          </p:cNvSpPr>
          <p:nvPr>
            <p:ph type="subTitle" idx="3"/>
          </p:nvPr>
        </p:nvSpPr>
        <p:spPr>
          <a:xfrm>
            <a:off x="6030438" y="3406527"/>
            <a:ext cx="2400300" cy="8958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SzPts val="1400"/>
              <a:buNone/>
              <a:defRPr/>
            </a:lvl1pPr>
            <a:lvl2pPr lvl="1" algn="ctr" rtl="0">
              <a:lnSpc>
                <a:spcPct val="115000"/>
              </a:lnSpc>
              <a:spcBef>
                <a:spcPts val="0"/>
              </a:spcBef>
              <a:spcAft>
                <a:spcPts val="0"/>
              </a:spcAft>
              <a:buSzPts val="1400"/>
              <a:buNone/>
              <a:defRPr/>
            </a:lvl2pPr>
            <a:lvl3pPr lvl="2" algn="ctr" rtl="0">
              <a:lnSpc>
                <a:spcPct val="115000"/>
              </a:lnSpc>
              <a:spcBef>
                <a:spcPts val="0"/>
              </a:spcBef>
              <a:spcAft>
                <a:spcPts val="0"/>
              </a:spcAft>
              <a:buSzPts val="1400"/>
              <a:buNone/>
              <a:defRPr/>
            </a:lvl3pPr>
            <a:lvl4pPr lvl="3" algn="ctr" rtl="0">
              <a:lnSpc>
                <a:spcPct val="115000"/>
              </a:lnSpc>
              <a:spcBef>
                <a:spcPts val="0"/>
              </a:spcBef>
              <a:spcAft>
                <a:spcPts val="0"/>
              </a:spcAft>
              <a:buSzPts val="1400"/>
              <a:buNone/>
              <a:defRPr/>
            </a:lvl4pPr>
            <a:lvl5pPr lvl="4" algn="ctr" rtl="0">
              <a:lnSpc>
                <a:spcPct val="115000"/>
              </a:lnSpc>
              <a:spcBef>
                <a:spcPts val="0"/>
              </a:spcBef>
              <a:spcAft>
                <a:spcPts val="0"/>
              </a:spcAft>
              <a:buSzPts val="1400"/>
              <a:buNone/>
              <a:defRPr/>
            </a:lvl5pPr>
            <a:lvl6pPr lvl="5" algn="ctr" rtl="0">
              <a:lnSpc>
                <a:spcPct val="115000"/>
              </a:lnSpc>
              <a:spcBef>
                <a:spcPts val="0"/>
              </a:spcBef>
              <a:spcAft>
                <a:spcPts val="0"/>
              </a:spcAft>
              <a:buSzPts val="1400"/>
              <a:buNone/>
              <a:defRPr/>
            </a:lvl6pPr>
            <a:lvl7pPr lvl="6" algn="ctr" rtl="0">
              <a:lnSpc>
                <a:spcPct val="115000"/>
              </a:lnSpc>
              <a:spcBef>
                <a:spcPts val="0"/>
              </a:spcBef>
              <a:spcAft>
                <a:spcPts val="0"/>
              </a:spcAft>
              <a:buSzPts val="1400"/>
              <a:buNone/>
              <a:defRPr/>
            </a:lvl7pPr>
            <a:lvl8pPr lvl="7" algn="ctr" rtl="0">
              <a:lnSpc>
                <a:spcPct val="115000"/>
              </a:lnSpc>
              <a:spcBef>
                <a:spcPts val="0"/>
              </a:spcBef>
              <a:spcAft>
                <a:spcPts val="0"/>
              </a:spcAft>
              <a:buSzPts val="1400"/>
              <a:buNone/>
              <a:defRPr/>
            </a:lvl8pPr>
            <a:lvl9pPr lvl="8" algn="ctr" rtl="0">
              <a:lnSpc>
                <a:spcPct val="115000"/>
              </a:lnSpc>
              <a:spcBef>
                <a:spcPts val="0"/>
              </a:spcBef>
              <a:spcAft>
                <a:spcPts val="0"/>
              </a:spcAft>
              <a:buSzPts val="1400"/>
              <a:buNone/>
              <a:defRPr/>
            </a:lvl9pPr>
          </a:lstStyle>
          <a:p>
            <a:endParaRPr/>
          </a:p>
        </p:txBody>
      </p:sp>
      <p:sp>
        <p:nvSpPr>
          <p:cNvPr id="195" name="Google Shape;195;p27"/>
          <p:cNvSpPr txBox="1">
            <a:spLocks noGrp="1"/>
          </p:cNvSpPr>
          <p:nvPr>
            <p:ph type="subTitle" idx="4"/>
          </p:nvPr>
        </p:nvSpPr>
        <p:spPr>
          <a:xfrm>
            <a:off x="6030438" y="2782400"/>
            <a:ext cx="2400300" cy="554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Golos Text SemiBold"/>
              <a:buNone/>
              <a:defRPr sz="2200">
                <a:latin typeface="Golos Text"/>
                <a:ea typeface="Golos Text"/>
                <a:cs typeface="Golos Text"/>
                <a:sym typeface="Golos Text"/>
              </a:defRPr>
            </a:lvl1pPr>
            <a:lvl2pPr lvl="1"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2pPr>
            <a:lvl3pPr lvl="2"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3pPr>
            <a:lvl4pPr lvl="3"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4pPr>
            <a:lvl5pPr lvl="4"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5pPr>
            <a:lvl6pPr lvl="5"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6pPr>
            <a:lvl7pPr lvl="6"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7pPr>
            <a:lvl8pPr lvl="7"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8pPr>
            <a:lvl9pPr lvl="8"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9pPr>
          </a:lstStyle>
          <a:p>
            <a:endParaRPr/>
          </a:p>
        </p:txBody>
      </p:sp>
      <p:sp>
        <p:nvSpPr>
          <p:cNvPr id="196" name="Google Shape;196;p27"/>
          <p:cNvSpPr txBox="1">
            <a:spLocks noGrp="1"/>
          </p:cNvSpPr>
          <p:nvPr>
            <p:ph type="subTitle" idx="5"/>
          </p:nvPr>
        </p:nvSpPr>
        <p:spPr>
          <a:xfrm>
            <a:off x="3371850" y="3406527"/>
            <a:ext cx="2400300" cy="8958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SzPts val="1400"/>
              <a:buNone/>
              <a:defRPr/>
            </a:lvl1pPr>
            <a:lvl2pPr lvl="1" algn="ctr" rtl="0">
              <a:lnSpc>
                <a:spcPct val="115000"/>
              </a:lnSpc>
              <a:spcBef>
                <a:spcPts val="0"/>
              </a:spcBef>
              <a:spcAft>
                <a:spcPts val="0"/>
              </a:spcAft>
              <a:buSzPts val="1400"/>
              <a:buNone/>
              <a:defRPr/>
            </a:lvl2pPr>
            <a:lvl3pPr lvl="2" algn="ctr" rtl="0">
              <a:lnSpc>
                <a:spcPct val="115000"/>
              </a:lnSpc>
              <a:spcBef>
                <a:spcPts val="0"/>
              </a:spcBef>
              <a:spcAft>
                <a:spcPts val="0"/>
              </a:spcAft>
              <a:buSzPts val="1400"/>
              <a:buNone/>
              <a:defRPr/>
            </a:lvl3pPr>
            <a:lvl4pPr lvl="3" algn="ctr" rtl="0">
              <a:lnSpc>
                <a:spcPct val="115000"/>
              </a:lnSpc>
              <a:spcBef>
                <a:spcPts val="0"/>
              </a:spcBef>
              <a:spcAft>
                <a:spcPts val="0"/>
              </a:spcAft>
              <a:buSzPts val="1400"/>
              <a:buNone/>
              <a:defRPr/>
            </a:lvl4pPr>
            <a:lvl5pPr lvl="4" algn="ctr" rtl="0">
              <a:lnSpc>
                <a:spcPct val="115000"/>
              </a:lnSpc>
              <a:spcBef>
                <a:spcPts val="0"/>
              </a:spcBef>
              <a:spcAft>
                <a:spcPts val="0"/>
              </a:spcAft>
              <a:buSzPts val="1400"/>
              <a:buNone/>
              <a:defRPr/>
            </a:lvl5pPr>
            <a:lvl6pPr lvl="5" algn="ctr" rtl="0">
              <a:lnSpc>
                <a:spcPct val="115000"/>
              </a:lnSpc>
              <a:spcBef>
                <a:spcPts val="0"/>
              </a:spcBef>
              <a:spcAft>
                <a:spcPts val="0"/>
              </a:spcAft>
              <a:buSzPts val="1400"/>
              <a:buNone/>
              <a:defRPr/>
            </a:lvl6pPr>
            <a:lvl7pPr lvl="6" algn="ctr" rtl="0">
              <a:lnSpc>
                <a:spcPct val="115000"/>
              </a:lnSpc>
              <a:spcBef>
                <a:spcPts val="0"/>
              </a:spcBef>
              <a:spcAft>
                <a:spcPts val="0"/>
              </a:spcAft>
              <a:buSzPts val="1400"/>
              <a:buNone/>
              <a:defRPr/>
            </a:lvl7pPr>
            <a:lvl8pPr lvl="7" algn="ctr" rtl="0">
              <a:lnSpc>
                <a:spcPct val="115000"/>
              </a:lnSpc>
              <a:spcBef>
                <a:spcPts val="0"/>
              </a:spcBef>
              <a:spcAft>
                <a:spcPts val="0"/>
              </a:spcAft>
              <a:buSzPts val="1400"/>
              <a:buNone/>
              <a:defRPr/>
            </a:lvl8pPr>
            <a:lvl9pPr lvl="8" algn="ctr" rtl="0">
              <a:lnSpc>
                <a:spcPct val="115000"/>
              </a:lnSpc>
              <a:spcBef>
                <a:spcPts val="0"/>
              </a:spcBef>
              <a:spcAft>
                <a:spcPts val="0"/>
              </a:spcAft>
              <a:buSzPts val="1400"/>
              <a:buNone/>
              <a:defRPr/>
            </a:lvl9pPr>
          </a:lstStyle>
          <a:p>
            <a:endParaRPr/>
          </a:p>
        </p:txBody>
      </p:sp>
      <p:sp>
        <p:nvSpPr>
          <p:cNvPr id="197" name="Google Shape;197;p27"/>
          <p:cNvSpPr txBox="1">
            <a:spLocks noGrp="1"/>
          </p:cNvSpPr>
          <p:nvPr>
            <p:ph type="subTitle" idx="6"/>
          </p:nvPr>
        </p:nvSpPr>
        <p:spPr>
          <a:xfrm>
            <a:off x="3371850" y="2782400"/>
            <a:ext cx="2400300" cy="554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Golos Text SemiBold"/>
              <a:buNone/>
              <a:defRPr sz="2200">
                <a:latin typeface="Golos Text"/>
                <a:ea typeface="Golos Text"/>
                <a:cs typeface="Golos Text"/>
                <a:sym typeface="Golos Text"/>
              </a:defRPr>
            </a:lvl1pPr>
            <a:lvl2pPr lvl="1"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2pPr>
            <a:lvl3pPr lvl="2"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3pPr>
            <a:lvl4pPr lvl="3"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4pPr>
            <a:lvl5pPr lvl="4"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5pPr>
            <a:lvl6pPr lvl="5"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6pPr>
            <a:lvl7pPr lvl="6"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7pPr>
            <a:lvl8pPr lvl="7"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8pPr>
            <a:lvl9pPr lvl="8" algn="ctr"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264"/>
        <p:cNvGrpSpPr/>
        <p:nvPr/>
      </p:nvGrpSpPr>
      <p:grpSpPr>
        <a:xfrm>
          <a:off x="0" y="0"/>
          <a:ext cx="0" cy="0"/>
          <a:chOff x="0" y="0"/>
          <a:chExt cx="0" cy="0"/>
        </a:xfrm>
      </p:grpSpPr>
      <p:cxnSp>
        <p:nvCxnSpPr>
          <p:cNvPr id="265" name="Google Shape;265;p33"/>
          <p:cNvCxnSpPr/>
          <p:nvPr/>
        </p:nvCxnSpPr>
        <p:spPr>
          <a:xfrm rot="10800000">
            <a:off x="9002100" y="-100"/>
            <a:ext cx="0" cy="2652600"/>
          </a:xfrm>
          <a:prstGeom prst="straightConnector1">
            <a:avLst/>
          </a:prstGeom>
          <a:noFill/>
          <a:ln w="9525" cap="flat" cmpd="sng">
            <a:solidFill>
              <a:schemeClr val="dk1"/>
            </a:solidFill>
            <a:prstDash val="solid"/>
            <a:round/>
            <a:headEnd type="none" w="med" len="med"/>
            <a:tailEnd type="none" w="med" len="med"/>
          </a:ln>
        </p:spPr>
      </p:cxnSp>
      <p:sp>
        <p:nvSpPr>
          <p:cNvPr id="266" name="Google Shape;266;p33"/>
          <p:cNvSpPr/>
          <p:nvPr/>
        </p:nvSpPr>
        <p:spPr>
          <a:xfrm>
            <a:off x="8291100" y="0"/>
            <a:ext cx="8529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67" name="Google Shape;267;p33"/>
          <p:cNvCxnSpPr/>
          <p:nvPr/>
        </p:nvCxnSpPr>
        <p:spPr>
          <a:xfrm>
            <a:off x="4273200" y="4876025"/>
            <a:ext cx="4870800" cy="0"/>
          </a:xfrm>
          <a:prstGeom prst="straightConnector1">
            <a:avLst/>
          </a:prstGeom>
          <a:noFill/>
          <a:ln w="9525" cap="flat" cmpd="sng">
            <a:solidFill>
              <a:schemeClr val="dk1"/>
            </a:solidFill>
            <a:prstDash val="solid"/>
            <a:round/>
            <a:headEnd type="none" w="med" len="med"/>
            <a:tailEnd type="none" w="med" len="med"/>
          </a:ln>
        </p:spPr>
      </p:cxnSp>
      <p:cxnSp>
        <p:nvCxnSpPr>
          <p:cNvPr id="268" name="Google Shape;268;p33"/>
          <p:cNvCxnSpPr/>
          <p:nvPr/>
        </p:nvCxnSpPr>
        <p:spPr>
          <a:xfrm rot="10800000">
            <a:off x="711250" y="0"/>
            <a:ext cx="0" cy="41310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CUSTOM_10">
    <p:spTree>
      <p:nvGrpSpPr>
        <p:cNvPr id="1" name="Shape 269"/>
        <p:cNvGrpSpPr/>
        <p:nvPr/>
      </p:nvGrpSpPr>
      <p:grpSpPr>
        <a:xfrm>
          <a:off x="0" y="0"/>
          <a:ext cx="0" cy="0"/>
          <a:chOff x="0" y="0"/>
          <a:chExt cx="0" cy="0"/>
        </a:xfrm>
      </p:grpSpPr>
      <p:sp>
        <p:nvSpPr>
          <p:cNvPr id="270" name="Google Shape;270;p34"/>
          <p:cNvSpPr/>
          <p:nvPr/>
        </p:nvSpPr>
        <p:spPr>
          <a:xfrm rot="10800000">
            <a:off x="125" y="0"/>
            <a:ext cx="7167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1" name="Google Shape;271;p34"/>
          <p:cNvGrpSpPr/>
          <p:nvPr/>
        </p:nvGrpSpPr>
        <p:grpSpPr>
          <a:xfrm rot="10800000">
            <a:off x="0" y="363100"/>
            <a:ext cx="8860200" cy="4780400"/>
            <a:chOff x="283800" y="0"/>
            <a:chExt cx="8860200" cy="4780400"/>
          </a:xfrm>
        </p:grpSpPr>
        <p:cxnSp>
          <p:nvCxnSpPr>
            <p:cNvPr id="272" name="Google Shape;272;p34"/>
            <p:cNvCxnSpPr/>
            <p:nvPr/>
          </p:nvCxnSpPr>
          <p:spPr>
            <a:xfrm>
              <a:off x="4273200" y="4780400"/>
              <a:ext cx="4870800" cy="0"/>
            </a:xfrm>
            <a:prstGeom prst="straightConnector1">
              <a:avLst/>
            </a:prstGeom>
            <a:noFill/>
            <a:ln w="9525" cap="flat" cmpd="sng">
              <a:solidFill>
                <a:schemeClr val="dk1"/>
              </a:solidFill>
              <a:prstDash val="solid"/>
              <a:round/>
              <a:headEnd type="none" w="med" len="med"/>
              <a:tailEnd type="none" w="med" len="med"/>
            </a:ln>
          </p:spPr>
        </p:cxnSp>
        <p:cxnSp>
          <p:nvCxnSpPr>
            <p:cNvPr id="273" name="Google Shape;273;p34"/>
            <p:cNvCxnSpPr/>
            <p:nvPr/>
          </p:nvCxnSpPr>
          <p:spPr>
            <a:xfrm rot="10800000">
              <a:off x="283800" y="0"/>
              <a:ext cx="0" cy="413100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1512075" y="2036300"/>
            <a:ext cx="3205200" cy="1477500"/>
          </a:xfrm>
          <a:prstGeom prst="rect">
            <a:avLst/>
          </a:prstGeom>
        </p:spPr>
        <p:txBody>
          <a:bodyPr spcFirstLastPara="1" wrap="square" lIns="91425" tIns="91425" rIns="91425" bIns="91425" anchor="t" anchorCtr="0">
            <a:noAutofit/>
          </a:bodyPr>
          <a:lstStyle>
            <a:lvl1pPr lvl="0" algn="l">
              <a:spcBef>
                <a:spcPts val="0"/>
              </a:spcBef>
              <a:spcAft>
                <a:spcPts val="0"/>
              </a:spcAft>
              <a:buSzPts val="4500"/>
              <a:buNone/>
              <a:defRPr sz="4200"/>
            </a:lvl1pPr>
            <a:lvl2pPr lvl="1" algn="r">
              <a:spcBef>
                <a:spcPts val="0"/>
              </a:spcBef>
              <a:spcAft>
                <a:spcPts val="0"/>
              </a:spcAft>
              <a:buSzPts val="4500"/>
              <a:buNone/>
              <a:defRPr sz="4500"/>
            </a:lvl2pPr>
            <a:lvl3pPr lvl="2" algn="r">
              <a:spcBef>
                <a:spcPts val="0"/>
              </a:spcBef>
              <a:spcAft>
                <a:spcPts val="0"/>
              </a:spcAft>
              <a:buSzPts val="4500"/>
              <a:buNone/>
              <a:defRPr sz="4500"/>
            </a:lvl3pPr>
            <a:lvl4pPr lvl="3" algn="r">
              <a:spcBef>
                <a:spcPts val="0"/>
              </a:spcBef>
              <a:spcAft>
                <a:spcPts val="0"/>
              </a:spcAft>
              <a:buSzPts val="4500"/>
              <a:buNone/>
              <a:defRPr sz="4500"/>
            </a:lvl4pPr>
            <a:lvl5pPr lvl="4" algn="r">
              <a:spcBef>
                <a:spcPts val="0"/>
              </a:spcBef>
              <a:spcAft>
                <a:spcPts val="0"/>
              </a:spcAft>
              <a:buSzPts val="4500"/>
              <a:buNone/>
              <a:defRPr sz="4500"/>
            </a:lvl5pPr>
            <a:lvl6pPr lvl="5" algn="r">
              <a:spcBef>
                <a:spcPts val="0"/>
              </a:spcBef>
              <a:spcAft>
                <a:spcPts val="0"/>
              </a:spcAft>
              <a:buSzPts val="4500"/>
              <a:buNone/>
              <a:defRPr sz="4500"/>
            </a:lvl6pPr>
            <a:lvl7pPr lvl="6" algn="r">
              <a:spcBef>
                <a:spcPts val="0"/>
              </a:spcBef>
              <a:spcAft>
                <a:spcPts val="0"/>
              </a:spcAft>
              <a:buSzPts val="4500"/>
              <a:buNone/>
              <a:defRPr sz="4500"/>
            </a:lvl7pPr>
            <a:lvl8pPr lvl="7" algn="r">
              <a:spcBef>
                <a:spcPts val="0"/>
              </a:spcBef>
              <a:spcAft>
                <a:spcPts val="0"/>
              </a:spcAft>
              <a:buSzPts val="4500"/>
              <a:buNone/>
              <a:defRPr sz="4500"/>
            </a:lvl8pPr>
            <a:lvl9pPr lvl="8" algn="r">
              <a:spcBef>
                <a:spcPts val="0"/>
              </a:spcBef>
              <a:spcAft>
                <a:spcPts val="0"/>
              </a:spcAft>
              <a:buSzPts val="4500"/>
              <a:buNone/>
              <a:defRPr sz="4500"/>
            </a:lvl9pPr>
          </a:lstStyle>
          <a:p>
            <a:endParaRPr/>
          </a:p>
        </p:txBody>
      </p:sp>
      <p:sp>
        <p:nvSpPr>
          <p:cNvPr id="18" name="Google Shape;18;p3"/>
          <p:cNvSpPr txBox="1">
            <a:spLocks noGrp="1"/>
          </p:cNvSpPr>
          <p:nvPr>
            <p:ph type="title" idx="2" hasCustomPrompt="1"/>
          </p:nvPr>
        </p:nvSpPr>
        <p:spPr>
          <a:xfrm>
            <a:off x="1512075" y="1012500"/>
            <a:ext cx="1076100" cy="870000"/>
          </a:xfrm>
          <a:prstGeom prst="rect">
            <a:avLst/>
          </a:prstGeom>
          <a:noFill/>
        </p:spPr>
        <p:txBody>
          <a:bodyPr spcFirstLastPara="1" wrap="square" lIns="91425" tIns="91425" rIns="91425" bIns="91425" anchor="ctr" anchorCtr="0">
            <a:noAutofit/>
          </a:bodyPr>
          <a:lstStyle>
            <a:lvl1pPr lvl="0" algn="l" rtl="0">
              <a:spcBef>
                <a:spcPts val="0"/>
              </a:spcBef>
              <a:spcAft>
                <a:spcPts val="0"/>
              </a:spcAft>
              <a:buSzPts val="5300"/>
              <a:buNone/>
              <a:defRPr sz="4200"/>
            </a:lvl1pPr>
            <a:lvl2pPr lvl="1" algn="ctr" rtl="0">
              <a:spcBef>
                <a:spcPts val="0"/>
              </a:spcBef>
              <a:spcAft>
                <a:spcPts val="0"/>
              </a:spcAft>
              <a:buSzPts val="5300"/>
              <a:buNone/>
              <a:defRPr sz="5300"/>
            </a:lvl2pPr>
            <a:lvl3pPr lvl="2" algn="ctr" rtl="0">
              <a:spcBef>
                <a:spcPts val="0"/>
              </a:spcBef>
              <a:spcAft>
                <a:spcPts val="0"/>
              </a:spcAft>
              <a:buSzPts val="5300"/>
              <a:buNone/>
              <a:defRPr sz="5300"/>
            </a:lvl3pPr>
            <a:lvl4pPr lvl="3" algn="ctr" rtl="0">
              <a:spcBef>
                <a:spcPts val="0"/>
              </a:spcBef>
              <a:spcAft>
                <a:spcPts val="0"/>
              </a:spcAft>
              <a:buSzPts val="5300"/>
              <a:buNone/>
              <a:defRPr sz="5300"/>
            </a:lvl4pPr>
            <a:lvl5pPr lvl="4" algn="ctr" rtl="0">
              <a:spcBef>
                <a:spcPts val="0"/>
              </a:spcBef>
              <a:spcAft>
                <a:spcPts val="0"/>
              </a:spcAft>
              <a:buSzPts val="5300"/>
              <a:buNone/>
              <a:defRPr sz="5300"/>
            </a:lvl5pPr>
            <a:lvl6pPr lvl="5" algn="ctr" rtl="0">
              <a:spcBef>
                <a:spcPts val="0"/>
              </a:spcBef>
              <a:spcAft>
                <a:spcPts val="0"/>
              </a:spcAft>
              <a:buSzPts val="5300"/>
              <a:buNone/>
              <a:defRPr sz="5300"/>
            </a:lvl6pPr>
            <a:lvl7pPr lvl="6" algn="ctr" rtl="0">
              <a:spcBef>
                <a:spcPts val="0"/>
              </a:spcBef>
              <a:spcAft>
                <a:spcPts val="0"/>
              </a:spcAft>
              <a:buSzPts val="5300"/>
              <a:buNone/>
              <a:defRPr sz="5300"/>
            </a:lvl7pPr>
            <a:lvl8pPr lvl="7" algn="ctr" rtl="0">
              <a:spcBef>
                <a:spcPts val="0"/>
              </a:spcBef>
              <a:spcAft>
                <a:spcPts val="0"/>
              </a:spcAft>
              <a:buSzPts val="5300"/>
              <a:buNone/>
              <a:defRPr sz="5300"/>
            </a:lvl8pPr>
            <a:lvl9pPr lvl="8" algn="ctr" rtl="0">
              <a:spcBef>
                <a:spcPts val="0"/>
              </a:spcBef>
              <a:spcAft>
                <a:spcPts val="0"/>
              </a:spcAft>
              <a:buSzPts val="5300"/>
              <a:buNone/>
              <a:defRPr sz="5300"/>
            </a:lvl9pPr>
          </a:lstStyle>
          <a:p>
            <a:r>
              <a:t>xx%</a:t>
            </a:r>
          </a:p>
        </p:txBody>
      </p:sp>
      <p:sp>
        <p:nvSpPr>
          <p:cNvPr id="19" name="Google Shape;19;p3"/>
          <p:cNvSpPr txBox="1">
            <a:spLocks noGrp="1"/>
          </p:cNvSpPr>
          <p:nvPr>
            <p:ph type="subTitle" idx="1"/>
          </p:nvPr>
        </p:nvSpPr>
        <p:spPr>
          <a:xfrm>
            <a:off x="1512075" y="3573275"/>
            <a:ext cx="3205200" cy="6975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SzPts val="1850"/>
              <a:buNone/>
              <a:defRPr sz="1550"/>
            </a:lvl1pPr>
            <a:lvl2pPr lvl="1" algn="r" rtl="0">
              <a:lnSpc>
                <a:spcPct val="115000"/>
              </a:lnSpc>
              <a:spcBef>
                <a:spcPts val="0"/>
              </a:spcBef>
              <a:spcAft>
                <a:spcPts val="0"/>
              </a:spcAft>
              <a:buSzPts val="1850"/>
              <a:buNone/>
              <a:defRPr sz="1850"/>
            </a:lvl2pPr>
            <a:lvl3pPr lvl="2" algn="r" rtl="0">
              <a:lnSpc>
                <a:spcPct val="115000"/>
              </a:lnSpc>
              <a:spcBef>
                <a:spcPts val="0"/>
              </a:spcBef>
              <a:spcAft>
                <a:spcPts val="0"/>
              </a:spcAft>
              <a:buSzPts val="1850"/>
              <a:buNone/>
              <a:defRPr sz="1850"/>
            </a:lvl3pPr>
            <a:lvl4pPr lvl="3" algn="r" rtl="0">
              <a:lnSpc>
                <a:spcPct val="115000"/>
              </a:lnSpc>
              <a:spcBef>
                <a:spcPts val="0"/>
              </a:spcBef>
              <a:spcAft>
                <a:spcPts val="0"/>
              </a:spcAft>
              <a:buSzPts val="1850"/>
              <a:buNone/>
              <a:defRPr sz="1850"/>
            </a:lvl4pPr>
            <a:lvl5pPr lvl="4" algn="r" rtl="0">
              <a:lnSpc>
                <a:spcPct val="115000"/>
              </a:lnSpc>
              <a:spcBef>
                <a:spcPts val="0"/>
              </a:spcBef>
              <a:spcAft>
                <a:spcPts val="0"/>
              </a:spcAft>
              <a:buSzPts val="1850"/>
              <a:buNone/>
              <a:defRPr sz="1850"/>
            </a:lvl5pPr>
            <a:lvl6pPr lvl="5" algn="r" rtl="0">
              <a:lnSpc>
                <a:spcPct val="115000"/>
              </a:lnSpc>
              <a:spcBef>
                <a:spcPts val="0"/>
              </a:spcBef>
              <a:spcAft>
                <a:spcPts val="0"/>
              </a:spcAft>
              <a:buSzPts val="1850"/>
              <a:buNone/>
              <a:defRPr sz="1850"/>
            </a:lvl6pPr>
            <a:lvl7pPr lvl="6" algn="r" rtl="0">
              <a:lnSpc>
                <a:spcPct val="115000"/>
              </a:lnSpc>
              <a:spcBef>
                <a:spcPts val="0"/>
              </a:spcBef>
              <a:spcAft>
                <a:spcPts val="0"/>
              </a:spcAft>
              <a:buSzPts val="1850"/>
              <a:buNone/>
              <a:defRPr sz="1850"/>
            </a:lvl7pPr>
            <a:lvl8pPr lvl="7" algn="r" rtl="0">
              <a:lnSpc>
                <a:spcPct val="115000"/>
              </a:lnSpc>
              <a:spcBef>
                <a:spcPts val="0"/>
              </a:spcBef>
              <a:spcAft>
                <a:spcPts val="0"/>
              </a:spcAft>
              <a:buSzPts val="1850"/>
              <a:buNone/>
              <a:defRPr sz="1850"/>
            </a:lvl8pPr>
            <a:lvl9pPr lvl="8" algn="r" rtl="0">
              <a:lnSpc>
                <a:spcPct val="115000"/>
              </a:lnSpc>
              <a:spcBef>
                <a:spcPts val="0"/>
              </a:spcBef>
              <a:spcAft>
                <a:spcPts val="0"/>
              </a:spcAft>
              <a:buSzPts val="1850"/>
              <a:buNone/>
              <a:defRPr sz="1850"/>
            </a:lvl9pPr>
          </a:lstStyle>
          <a:p>
            <a:endParaRPr/>
          </a:p>
        </p:txBody>
      </p:sp>
      <p:sp>
        <p:nvSpPr>
          <p:cNvPr id="20" name="Google Shape;20;p3"/>
          <p:cNvSpPr/>
          <p:nvPr/>
        </p:nvSpPr>
        <p:spPr>
          <a:xfrm>
            <a:off x="8291100" y="0"/>
            <a:ext cx="8529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1" name="Google Shape;21;p3"/>
          <p:cNvCxnSpPr/>
          <p:nvPr/>
        </p:nvCxnSpPr>
        <p:spPr>
          <a:xfrm>
            <a:off x="4273200" y="4876025"/>
            <a:ext cx="48708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2143050" y="1461775"/>
            <a:ext cx="4857900" cy="800400"/>
          </a:xfrm>
          <a:prstGeom prst="rect">
            <a:avLst/>
          </a:prstGeom>
        </p:spPr>
        <p:txBody>
          <a:bodyPr spcFirstLastPara="1" wrap="square" lIns="91425" tIns="91425" rIns="91425" bIns="91425" anchor="t" anchorCtr="0">
            <a:noAutofit/>
          </a:bodyPr>
          <a:lstStyle>
            <a:lvl1pPr lvl="0">
              <a:spcBef>
                <a:spcPts val="0"/>
              </a:spcBef>
              <a:spcAft>
                <a:spcPts val="0"/>
              </a:spcAft>
              <a:buSzPts val="6000"/>
              <a:buNone/>
              <a:defRPr sz="4000"/>
            </a:lvl1pPr>
            <a:lvl2pPr lvl="1" algn="l">
              <a:spcBef>
                <a:spcPts val="0"/>
              </a:spcBef>
              <a:spcAft>
                <a:spcPts val="0"/>
              </a:spcAft>
              <a:buSzPts val="6000"/>
              <a:buNone/>
              <a:defRPr sz="6000"/>
            </a:lvl2pPr>
            <a:lvl3pPr lvl="2" algn="l">
              <a:spcBef>
                <a:spcPts val="0"/>
              </a:spcBef>
              <a:spcAft>
                <a:spcPts val="0"/>
              </a:spcAft>
              <a:buSzPts val="6000"/>
              <a:buNone/>
              <a:defRPr sz="6000"/>
            </a:lvl3pPr>
            <a:lvl4pPr lvl="3" algn="l">
              <a:spcBef>
                <a:spcPts val="0"/>
              </a:spcBef>
              <a:spcAft>
                <a:spcPts val="0"/>
              </a:spcAft>
              <a:buSzPts val="6000"/>
              <a:buNone/>
              <a:defRPr sz="6000"/>
            </a:lvl4pPr>
            <a:lvl5pPr lvl="4" algn="l">
              <a:spcBef>
                <a:spcPts val="0"/>
              </a:spcBef>
              <a:spcAft>
                <a:spcPts val="0"/>
              </a:spcAft>
              <a:buSzPts val="6000"/>
              <a:buNone/>
              <a:defRPr sz="6000"/>
            </a:lvl5pPr>
            <a:lvl6pPr lvl="5" algn="l">
              <a:spcBef>
                <a:spcPts val="0"/>
              </a:spcBef>
              <a:spcAft>
                <a:spcPts val="0"/>
              </a:spcAft>
              <a:buSzPts val="6000"/>
              <a:buNone/>
              <a:defRPr sz="6000"/>
            </a:lvl6pPr>
            <a:lvl7pPr lvl="6" algn="l">
              <a:spcBef>
                <a:spcPts val="0"/>
              </a:spcBef>
              <a:spcAft>
                <a:spcPts val="0"/>
              </a:spcAft>
              <a:buSzPts val="6000"/>
              <a:buNone/>
              <a:defRPr sz="6000"/>
            </a:lvl7pPr>
            <a:lvl8pPr lvl="7" algn="l">
              <a:spcBef>
                <a:spcPts val="0"/>
              </a:spcBef>
              <a:spcAft>
                <a:spcPts val="0"/>
              </a:spcAft>
              <a:buSzPts val="6000"/>
              <a:buNone/>
              <a:defRPr sz="6000"/>
            </a:lvl8pPr>
            <a:lvl9pPr lvl="8" algn="l">
              <a:spcBef>
                <a:spcPts val="0"/>
              </a:spcBef>
              <a:spcAft>
                <a:spcPts val="0"/>
              </a:spcAft>
              <a:buSzPts val="6000"/>
              <a:buNone/>
              <a:defRPr sz="6000"/>
            </a:lvl9pPr>
          </a:lstStyle>
          <a:p>
            <a:endParaRPr/>
          </a:p>
        </p:txBody>
      </p:sp>
      <p:sp>
        <p:nvSpPr>
          <p:cNvPr id="60" name="Google Shape;60;p9"/>
          <p:cNvSpPr txBox="1">
            <a:spLocks noGrp="1"/>
          </p:cNvSpPr>
          <p:nvPr>
            <p:ph type="subTitle" idx="1"/>
          </p:nvPr>
        </p:nvSpPr>
        <p:spPr>
          <a:xfrm>
            <a:off x="2143050" y="2360663"/>
            <a:ext cx="4857900" cy="1246500"/>
          </a:xfrm>
          <a:prstGeom prst="rect">
            <a:avLst/>
          </a:prstGeom>
        </p:spPr>
        <p:txBody>
          <a:bodyPr spcFirstLastPara="1" wrap="square" lIns="91425" tIns="91425" rIns="91425" bIns="91425" anchor="t" anchorCtr="0">
            <a:noAutofit/>
          </a:bodyPr>
          <a:lstStyle>
            <a:lvl1pPr lvl="0" algn="ctr">
              <a:lnSpc>
                <a:spcPct val="115000"/>
              </a:lnSpc>
              <a:spcBef>
                <a:spcPts val="0"/>
              </a:spcBef>
              <a:spcAft>
                <a:spcPts val="0"/>
              </a:spcAft>
              <a:buSzPts val="1850"/>
              <a:buNone/>
              <a:defRPr sz="1550"/>
            </a:lvl1pPr>
            <a:lvl2pPr lvl="1">
              <a:lnSpc>
                <a:spcPct val="115000"/>
              </a:lnSpc>
              <a:spcBef>
                <a:spcPts val="0"/>
              </a:spcBef>
              <a:spcAft>
                <a:spcPts val="0"/>
              </a:spcAft>
              <a:buSzPts val="1850"/>
              <a:buNone/>
              <a:defRPr sz="1850"/>
            </a:lvl2pPr>
            <a:lvl3pPr lvl="2">
              <a:lnSpc>
                <a:spcPct val="115000"/>
              </a:lnSpc>
              <a:spcBef>
                <a:spcPts val="0"/>
              </a:spcBef>
              <a:spcAft>
                <a:spcPts val="0"/>
              </a:spcAft>
              <a:buSzPts val="1850"/>
              <a:buNone/>
              <a:defRPr sz="1850"/>
            </a:lvl3pPr>
            <a:lvl4pPr lvl="3">
              <a:lnSpc>
                <a:spcPct val="115000"/>
              </a:lnSpc>
              <a:spcBef>
                <a:spcPts val="0"/>
              </a:spcBef>
              <a:spcAft>
                <a:spcPts val="0"/>
              </a:spcAft>
              <a:buSzPts val="1850"/>
              <a:buNone/>
              <a:defRPr sz="1850"/>
            </a:lvl4pPr>
            <a:lvl5pPr lvl="4">
              <a:lnSpc>
                <a:spcPct val="115000"/>
              </a:lnSpc>
              <a:spcBef>
                <a:spcPts val="0"/>
              </a:spcBef>
              <a:spcAft>
                <a:spcPts val="0"/>
              </a:spcAft>
              <a:buSzPts val="1850"/>
              <a:buNone/>
              <a:defRPr sz="1850"/>
            </a:lvl5pPr>
            <a:lvl6pPr lvl="5">
              <a:lnSpc>
                <a:spcPct val="115000"/>
              </a:lnSpc>
              <a:spcBef>
                <a:spcPts val="0"/>
              </a:spcBef>
              <a:spcAft>
                <a:spcPts val="0"/>
              </a:spcAft>
              <a:buSzPts val="1850"/>
              <a:buNone/>
              <a:defRPr sz="1850"/>
            </a:lvl6pPr>
            <a:lvl7pPr lvl="6">
              <a:lnSpc>
                <a:spcPct val="115000"/>
              </a:lnSpc>
              <a:spcBef>
                <a:spcPts val="0"/>
              </a:spcBef>
              <a:spcAft>
                <a:spcPts val="0"/>
              </a:spcAft>
              <a:buSzPts val="1850"/>
              <a:buNone/>
              <a:defRPr sz="1850"/>
            </a:lvl7pPr>
            <a:lvl8pPr lvl="7">
              <a:lnSpc>
                <a:spcPct val="115000"/>
              </a:lnSpc>
              <a:spcBef>
                <a:spcPts val="0"/>
              </a:spcBef>
              <a:spcAft>
                <a:spcPts val="0"/>
              </a:spcAft>
              <a:buSzPts val="1850"/>
              <a:buNone/>
              <a:defRPr sz="1850"/>
            </a:lvl8pPr>
            <a:lvl9pPr lvl="8">
              <a:lnSpc>
                <a:spcPct val="115000"/>
              </a:lnSpc>
              <a:spcBef>
                <a:spcPts val="0"/>
              </a:spcBef>
              <a:spcAft>
                <a:spcPts val="0"/>
              </a:spcAft>
              <a:buSzPts val="1850"/>
              <a:buNone/>
              <a:defRPr sz="1850"/>
            </a:lvl9pPr>
          </a:lstStyle>
          <a:p>
            <a:endParaRPr/>
          </a:p>
        </p:txBody>
      </p:sp>
      <p:sp>
        <p:nvSpPr>
          <p:cNvPr id="61" name="Google Shape;61;p9"/>
          <p:cNvSpPr/>
          <p:nvPr/>
        </p:nvSpPr>
        <p:spPr>
          <a:xfrm>
            <a:off x="75" y="4426700"/>
            <a:ext cx="9144000" cy="711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 name="Google Shape;62;p9"/>
          <p:cNvGrpSpPr/>
          <p:nvPr/>
        </p:nvGrpSpPr>
        <p:grpSpPr>
          <a:xfrm>
            <a:off x="712700" y="539500"/>
            <a:ext cx="8431300" cy="4604000"/>
            <a:chOff x="712700" y="539500"/>
            <a:chExt cx="8431300" cy="4604000"/>
          </a:xfrm>
        </p:grpSpPr>
        <p:cxnSp>
          <p:nvCxnSpPr>
            <p:cNvPr id="63" name="Google Shape;63;p9"/>
            <p:cNvCxnSpPr/>
            <p:nvPr/>
          </p:nvCxnSpPr>
          <p:spPr>
            <a:xfrm>
              <a:off x="4572000" y="539500"/>
              <a:ext cx="4572000" cy="0"/>
            </a:xfrm>
            <a:prstGeom prst="straightConnector1">
              <a:avLst/>
            </a:prstGeom>
            <a:noFill/>
            <a:ln w="9525" cap="flat" cmpd="sng">
              <a:solidFill>
                <a:schemeClr val="dk1"/>
              </a:solidFill>
              <a:prstDash val="solid"/>
              <a:round/>
              <a:headEnd type="none" w="med" len="med"/>
              <a:tailEnd type="none" w="med" len="med"/>
            </a:ln>
          </p:spPr>
        </p:cxnSp>
        <p:cxnSp>
          <p:nvCxnSpPr>
            <p:cNvPr id="64" name="Google Shape;64;p9"/>
            <p:cNvCxnSpPr/>
            <p:nvPr/>
          </p:nvCxnSpPr>
          <p:spPr>
            <a:xfrm rot="10800000">
              <a:off x="712700" y="1685400"/>
              <a:ext cx="0" cy="345810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77"/>
        <p:cNvGrpSpPr/>
        <p:nvPr/>
      </p:nvGrpSpPr>
      <p:grpSpPr>
        <a:xfrm>
          <a:off x="0" y="0"/>
          <a:ext cx="0" cy="0"/>
          <a:chOff x="0" y="0"/>
          <a:chExt cx="0" cy="0"/>
        </a:xfrm>
      </p:grpSpPr>
      <p:sp>
        <p:nvSpPr>
          <p:cNvPr id="78" name="Google Shape;78;p13"/>
          <p:cNvSpPr txBox="1">
            <a:spLocks noGrp="1"/>
          </p:cNvSpPr>
          <p:nvPr>
            <p:ph type="title"/>
          </p:nvPr>
        </p:nvSpPr>
        <p:spPr>
          <a:xfrm>
            <a:off x="713225" y="470650"/>
            <a:ext cx="7717500" cy="549900"/>
          </a:xfrm>
          <a:prstGeom prst="rect">
            <a:avLst/>
          </a:prstGeom>
        </p:spPr>
        <p:txBody>
          <a:bodyPr spcFirstLastPara="1" wrap="square" lIns="91425" tIns="91425" rIns="91425" bIns="91425" anchor="t" anchorCtr="0">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a:endParaRPr/>
          </a:p>
        </p:txBody>
      </p:sp>
      <p:sp>
        <p:nvSpPr>
          <p:cNvPr id="79" name="Google Shape;79;p13"/>
          <p:cNvSpPr txBox="1">
            <a:spLocks noGrp="1"/>
          </p:cNvSpPr>
          <p:nvPr>
            <p:ph type="subTitle" idx="1"/>
          </p:nvPr>
        </p:nvSpPr>
        <p:spPr>
          <a:xfrm>
            <a:off x="1936100" y="2129352"/>
            <a:ext cx="2288700" cy="6480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SzPts val="1400"/>
              <a:buNone/>
              <a:defRPr/>
            </a:lvl1pPr>
            <a:lvl2pPr lvl="1" rtl="0">
              <a:lnSpc>
                <a:spcPct val="115000"/>
              </a:lnSpc>
              <a:spcBef>
                <a:spcPts val="0"/>
              </a:spcBef>
              <a:spcAft>
                <a:spcPts val="0"/>
              </a:spcAft>
              <a:buSzPts val="1400"/>
              <a:buNone/>
              <a:defRPr/>
            </a:lvl2pPr>
            <a:lvl3pPr lvl="2" rtl="0">
              <a:lnSpc>
                <a:spcPct val="115000"/>
              </a:lnSpc>
              <a:spcBef>
                <a:spcPts val="0"/>
              </a:spcBef>
              <a:spcAft>
                <a:spcPts val="0"/>
              </a:spcAft>
              <a:buSzPts val="1400"/>
              <a:buNone/>
              <a:defRPr/>
            </a:lvl3pPr>
            <a:lvl4pPr lvl="3" rtl="0">
              <a:lnSpc>
                <a:spcPct val="115000"/>
              </a:lnSpc>
              <a:spcBef>
                <a:spcPts val="0"/>
              </a:spcBef>
              <a:spcAft>
                <a:spcPts val="0"/>
              </a:spcAft>
              <a:buSzPts val="1400"/>
              <a:buNone/>
              <a:defRPr/>
            </a:lvl4pPr>
            <a:lvl5pPr lvl="4" rtl="0">
              <a:lnSpc>
                <a:spcPct val="115000"/>
              </a:lnSpc>
              <a:spcBef>
                <a:spcPts val="0"/>
              </a:spcBef>
              <a:spcAft>
                <a:spcPts val="0"/>
              </a:spcAft>
              <a:buSzPts val="1400"/>
              <a:buNone/>
              <a:defRPr/>
            </a:lvl5pPr>
            <a:lvl6pPr lvl="5" rtl="0">
              <a:lnSpc>
                <a:spcPct val="115000"/>
              </a:lnSpc>
              <a:spcBef>
                <a:spcPts val="0"/>
              </a:spcBef>
              <a:spcAft>
                <a:spcPts val="0"/>
              </a:spcAft>
              <a:buSzPts val="1400"/>
              <a:buNone/>
              <a:defRPr/>
            </a:lvl6pPr>
            <a:lvl7pPr lvl="6" rtl="0">
              <a:lnSpc>
                <a:spcPct val="115000"/>
              </a:lnSpc>
              <a:spcBef>
                <a:spcPts val="0"/>
              </a:spcBef>
              <a:spcAft>
                <a:spcPts val="0"/>
              </a:spcAft>
              <a:buSzPts val="1400"/>
              <a:buNone/>
              <a:defRPr/>
            </a:lvl7pPr>
            <a:lvl8pPr lvl="7" rtl="0">
              <a:lnSpc>
                <a:spcPct val="115000"/>
              </a:lnSpc>
              <a:spcBef>
                <a:spcPts val="0"/>
              </a:spcBef>
              <a:spcAft>
                <a:spcPts val="0"/>
              </a:spcAft>
              <a:buSzPts val="1400"/>
              <a:buNone/>
              <a:defRPr/>
            </a:lvl8pPr>
            <a:lvl9pPr lvl="8" rtl="0">
              <a:lnSpc>
                <a:spcPct val="115000"/>
              </a:lnSpc>
              <a:spcBef>
                <a:spcPts val="0"/>
              </a:spcBef>
              <a:spcAft>
                <a:spcPts val="0"/>
              </a:spcAft>
              <a:buSzPts val="1400"/>
              <a:buNone/>
              <a:defRPr/>
            </a:lvl9pPr>
          </a:lstStyle>
          <a:p>
            <a:endParaRPr/>
          </a:p>
        </p:txBody>
      </p:sp>
      <p:sp>
        <p:nvSpPr>
          <p:cNvPr id="80" name="Google Shape;80;p13"/>
          <p:cNvSpPr txBox="1">
            <a:spLocks noGrp="1"/>
          </p:cNvSpPr>
          <p:nvPr>
            <p:ph type="subTitle" idx="2"/>
          </p:nvPr>
        </p:nvSpPr>
        <p:spPr>
          <a:xfrm>
            <a:off x="1936100" y="1370275"/>
            <a:ext cx="2288700" cy="803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Golos Text SemiBold"/>
              <a:buNone/>
              <a:defRPr sz="2200">
                <a:latin typeface="Golos Text"/>
                <a:ea typeface="Golos Text"/>
                <a:cs typeface="Golos Text"/>
                <a:sym typeface="Golos Text"/>
              </a:defRPr>
            </a:lvl1pPr>
            <a:lvl2pPr lvl="1"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2pPr>
            <a:lvl3pPr lvl="2"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3pPr>
            <a:lvl4pPr lvl="3"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4pPr>
            <a:lvl5pPr lvl="4"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5pPr>
            <a:lvl6pPr lvl="5"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6pPr>
            <a:lvl7pPr lvl="6"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7pPr>
            <a:lvl8pPr lvl="7"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8pPr>
            <a:lvl9pPr lvl="8"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9pPr>
          </a:lstStyle>
          <a:p>
            <a:endParaRPr/>
          </a:p>
        </p:txBody>
      </p:sp>
      <p:sp>
        <p:nvSpPr>
          <p:cNvPr id="81" name="Google Shape;81;p13"/>
          <p:cNvSpPr txBox="1">
            <a:spLocks noGrp="1"/>
          </p:cNvSpPr>
          <p:nvPr>
            <p:ph type="title" idx="3" hasCustomPrompt="1"/>
          </p:nvPr>
        </p:nvSpPr>
        <p:spPr>
          <a:xfrm>
            <a:off x="993600" y="1483400"/>
            <a:ext cx="876300" cy="11529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600"/>
              <a:buNone/>
              <a:defRPr sz="3400"/>
            </a:lvl1pPr>
            <a:lvl2pPr lvl="1" algn="ctr" rtl="0">
              <a:spcBef>
                <a:spcPts val="0"/>
              </a:spcBef>
              <a:spcAft>
                <a:spcPts val="0"/>
              </a:spcAft>
              <a:buSzPts val="4600"/>
              <a:buNone/>
              <a:defRPr sz="4600"/>
            </a:lvl2pPr>
            <a:lvl3pPr lvl="2" algn="ctr" rtl="0">
              <a:spcBef>
                <a:spcPts val="0"/>
              </a:spcBef>
              <a:spcAft>
                <a:spcPts val="0"/>
              </a:spcAft>
              <a:buSzPts val="4600"/>
              <a:buNone/>
              <a:defRPr sz="4600"/>
            </a:lvl3pPr>
            <a:lvl4pPr lvl="3" algn="ctr" rtl="0">
              <a:spcBef>
                <a:spcPts val="0"/>
              </a:spcBef>
              <a:spcAft>
                <a:spcPts val="0"/>
              </a:spcAft>
              <a:buSzPts val="4600"/>
              <a:buNone/>
              <a:defRPr sz="4600"/>
            </a:lvl4pPr>
            <a:lvl5pPr lvl="4" algn="ctr" rtl="0">
              <a:spcBef>
                <a:spcPts val="0"/>
              </a:spcBef>
              <a:spcAft>
                <a:spcPts val="0"/>
              </a:spcAft>
              <a:buSzPts val="4600"/>
              <a:buNone/>
              <a:defRPr sz="4600"/>
            </a:lvl5pPr>
            <a:lvl6pPr lvl="5" algn="ctr" rtl="0">
              <a:spcBef>
                <a:spcPts val="0"/>
              </a:spcBef>
              <a:spcAft>
                <a:spcPts val="0"/>
              </a:spcAft>
              <a:buSzPts val="4600"/>
              <a:buNone/>
              <a:defRPr sz="4600"/>
            </a:lvl6pPr>
            <a:lvl7pPr lvl="6" algn="ctr" rtl="0">
              <a:spcBef>
                <a:spcPts val="0"/>
              </a:spcBef>
              <a:spcAft>
                <a:spcPts val="0"/>
              </a:spcAft>
              <a:buSzPts val="4600"/>
              <a:buNone/>
              <a:defRPr sz="4600"/>
            </a:lvl7pPr>
            <a:lvl8pPr lvl="7" algn="ctr" rtl="0">
              <a:spcBef>
                <a:spcPts val="0"/>
              </a:spcBef>
              <a:spcAft>
                <a:spcPts val="0"/>
              </a:spcAft>
              <a:buSzPts val="4600"/>
              <a:buNone/>
              <a:defRPr sz="4600"/>
            </a:lvl8pPr>
            <a:lvl9pPr lvl="8" algn="ctr" rtl="0">
              <a:spcBef>
                <a:spcPts val="0"/>
              </a:spcBef>
              <a:spcAft>
                <a:spcPts val="0"/>
              </a:spcAft>
              <a:buSzPts val="4600"/>
              <a:buNone/>
              <a:defRPr sz="4600"/>
            </a:lvl9pPr>
          </a:lstStyle>
          <a:p>
            <a:r>
              <a:t>xx%</a:t>
            </a:r>
          </a:p>
        </p:txBody>
      </p:sp>
      <p:sp>
        <p:nvSpPr>
          <p:cNvPr id="82" name="Google Shape;82;p13"/>
          <p:cNvSpPr txBox="1">
            <a:spLocks noGrp="1"/>
          </p:cNvSpPr>
          <p:nvPr>
            <p:ph type="subTitle" idx="4"/>
          </p:nvPr>
        </p:nvSpPr>
        <p:spPr>
          <a:xfrm>
            <a:off x="1936100" y="3827175"/>
            <a:ext cx="2288700" cy="6480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SzPts val="1400"/>
              <a:buNone/>
              <a:defRPr/>
            </a:lvl1pPr>
            <a:lvl2pPr lvl="1" rtl="0">
              <a:lnSpc>
                <a:spcPct val="115000"/>
              </a:lnSpc>
              <a:spcBef>
                <a:spcPts val="0"/>
              </a:spcBef>
              <a:spcAft>
                <a:spcPts val="0"/>
              </a:spcAft>
              <a:buSzPts val="1400"/>
              <a:buNone/>
              <a:defRPr/>
            </a:lvl2pPr>
            <a:lvl3pPr lvl="2" rtl="0">
              <a:lnSpc>
                <a:spcPct val="115000"/>
              </a:lnSpc>
              <a:spcBef>
                <a:spcPts val="0"/>
              </a:spcBef>
              <a:spcAft>
                <a:spcPts val="0"/>
              </a:spcAft>
              <a:buSzPts val="1400"/>
              <a:buNone/>
              <a:defRPr/>
            </a:lvl3pPr>
            <a:lvl4pPr lvl="3" rtl="0">
              <a:lnSpc>
                <a:spcPct val="115000"/>
              </a:lnSpc>
              <a:spcBef>
                <a:spcPts val="0"/>
              </a:spcBef>
              <a:spcAft>
                <a:spcPts val="0"/>
              </a:spcAft>
              <a:buSzPts val="1400"/>
              <a:buNone/>
              <a:defRPr/>
            </a:lvl4pPr>
            <a:lvl5pPr lvl="4" rtl="0">
              <a:lnSpc>
                <a:spcPct val="115000"/>
              </a:lnSpc>
              <a:spcBef>
                <a:spcPts val="0"/>
              </a:spcBef>
              <a:spcAft>
                <a:spcPts val="0"/>
              </a:spcAft>
              <a:buSzPts val="1400"/>
              <a:buNone/>
              <a:defRPr/>
            </a:lvl5pPr>
            <a:lvl6pPr lvl="5" rtl="0">
              <a:lnSpc>
                <a:spcPct val="115000"/>
              </a:lnSpc>
              <a:spcBef>
                <a:spcPts val="0"/>
              </a:spcBef>
              <a:spcAft>
                <a:spcPts val="0"/>
              </a:spcAft>
              <a:buSzPts val="1400"/>
              <a:buNone/>
              <a:defRPr/>
            </a:lvl6pPr>
            <a:lvl7pPr lvl="6" rtl="0">
              <a:lnSpc>
                <a:spcPct val="115000"/>
              </a:lnSpc>
              <a:spcBef>
                <a:spcPts val="0"/>
              </a:spcBef>
              <a:spcAft>
                <a:spcPts val="0"/>
              </a:spcAft>
              <a:buSzPts val="1400"/>
              <a:buNone/>
              <a:defRPr/>
            </a:lvl7pPr>
            <a:lvl8pPr lvl="7" rtl="0">
              <a:lnSpc>
                <a:spcPct val="115000"/>
              </a:lnSpc>
              <a:spcBef>
                <a:spcPts val="0"/>
              </a:spcBef>
              <a:spcAft>
                <a:spcPts val="0"/>
              </a:spcAft>
              <a:buSzPts val="1400"/>
              <a:buNone/>
              <a:defRPr/>
            </a:lvl8pPr>
            <a:lvl9pPr lvl="8" rtl="0">
              <a:lnSpc>
                <a:spcPct val="115000"/>
              </a:lnSpc>
              <a:spcBef>
                <a:spcPts val="0"/>
              </a:spcBef>
              <a:spcAft>
                <a:spcPts val="0"/>
              </a:spcAft>
              <a:buSzPts val="1400"/>
              <a:buNone/>
              <a:defRPr/>
            </a:lvl9pPr>
          </a:lstStyle>
          <a:p>
            <a:endParaRPr/>
          </a:p>
        </p:txBody>
      </p:sp>
      <p:sp>
        <p:nvSpPr>
          <p:cNvPr id="83" name="Google Shape;83;p13"/>
          <p:cNvSpPr txBox="1">
            <a:spLocks noGrp="1"/>
          </p:cNvSpPr>
          <p:nvPr>
            <p:ph type="subTitle" idx="5"/>
          </p:nvPr>
        </p:nvSpPr>
        <p:spPr>
          <a:xfrm>
            <a:off x="1936100" y="3068200"/>
            <a:ext cx="2288700" cy="803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Golos Text SemiBold"/>
              <a:buNone/>
              <a:defRPr sz="2200">
                <a:latin typeface="Golos Text"/>
                <a:ea typeface="Golos Text"/>
                <a:cs typeface="Golos Text"/>
                <a:sym typeface="Golos Text"/>
              </a:defRPr>
            </a:lvl1pPr>
            <a:lvl2pPr lvl="1"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2pPr>
            <a:lvl3pPr lvl="2"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3pPr>
            <a:lvl4pPr lvl="3"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4pPr>
            <a:lvl5pPr lvl="4"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5pPr>
            <a:lvl6pPr lvl="5"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6pPr>
            <a:lvl7pPr lvl="6"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7pPr>
            <a:lvl8pPr lvl="7"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8pPr>
            <a:lvl9pPr lvl="8"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9pPr>
          </a:lstStyle>
          <a:p>
            <a:endParaRPr/>
          </a:p>
        </p:txBody>
      </p:sp>
      <p:sp>
        <p:nvSpPr>
          <p:cNvPr id="84" name="Google Shape;84;p13"/>
          <p:cNvSpPr txBox="1">
            <a:spLocks noGrp="1"/>
          </p:cNvSpPr>
          <p:nvPr>
            <p:ph type="title" idx="6" hasCustomPrompt="1"/>
          </p:nvPr>
        </p:nvSpPr>
        <p:spPr>
          <a:xfrm>
            <a:off x="993600" y="3179712"/>
            <a:ext cx="876300" cy="11529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600"/>
              <a:buNone/>
              <a:defRPr sz="3400"/>
            </a:lvl1pPr>
            <a:lvl2pPr lvl="1" algn="ctr" rtl="0">
              <a:spcBef>
                <a:spcPts val="0"/>
              </a:spcBef>
              <a:spcAft>
                <a:spcPts val="0"/>
              </a:spcAft>
              <a:buSzPts val="4600"/>
              <a:buNone/>
              <a:defRPr sz="4600"/>
            </a:lvl2pPr>
            <a:lvl3pPr lvl="2" algn="ctr" rtl="0">
              <a:spcBef>
                <a:spcPts val="0"/>
              </a:spcBef>
              <a:spcAft>
                <a:spcPts val="0"/>
              </a:spcAft>
              <a:buSzPts val="4600"/>
              <a:buNone/>
              <a:defRPr sz="4600"/>
            </a:lvl3pPr>
            <a:lvl4pPr lvl="3" algn="ctr" rtl="0">
              <a:spcBef>
                <a:spcPts val="0"/>
              </a:spcBef>
              <a:spcAft>
                <a:spcPts val="0"/>
              </a:spcAft>
              <a:buSzPts val="4600"/>
              <a:buNone/>
              <a:defRPr sz="4600"/>
            </a:lvl4pPr>
            <a:lvl5pPr lvl="4" algn="ctr" rtl="0">
              <a:spcBef>
                <a:spcPts val="0"/>
              </a:spcBef>
              <a:spcAft>
                <a:spcPts val="0"/>
              </a:spcAft>
              <a:buSzPts val="4600"/>
              <a:buNone/>
              <a:defRPr sz="4600"/>
            </a:lvl5pPr>
            <a:lvl6pPr lvl="5" algn="ctr" rtl="0">
              <a:spcBef>
                <a:spcPts val="0"/>
              </a:spcBef>
              <a:spcAft>
                <a:spcPts val="0"/>
              </a:spcAft>
              <a:buSzPts val="4600"/>
              <a:buNone/>
              <a:defRPr sz="4600"/>
            </a:lvl6pPr>
            <a:lvl7pPr lvl="6" algn="ctr" rtl="0">
              <a:spcBef>
                <a:spcPts val="0"/>
              </a:spcBef>
              <a:spcAft>
                <a:spcPts val="0"/>
              </a:spcAft>
              <a:buSzPts val="4600"/>
              <a:buNone/>
              <a:defRPr sz="4600"/>
            </a:lvl7pPr>
            <a:lvl8pPr lvl="7" algn="ctr" rtl="0">
              <a:spcBef>
                <a:spcPts val="0"/>
              </a:spcBef>
              <a:spcAft>
                <a:spcPts val="0"/>
              </a:spcAft>
              <a:buSzPts val="4600"/>
              <a:buNone/>
              <a:defRPr sz="4600"/>
            </a:lvl8pPr>
            <a:lvl9pPr lvl="8" algn="ctr" rtl="0">
              <a:spcBef>
                <a:spcPts val="0"/>
              </a:spcBef>
              <a:spcAft>
                <a:spcPts val="0"/>
              </a:spcAft>
              <a:buSzPts val="4600"/>
              <a:buNone/>
              <a:defRPr sz="4600"/>
            </a:lvl9pPr>
          </a:lstStyle>
          <a:p>
            <a:r>
              <a:t>xx%</a:t>
            </a:r>
          </a:p>
        </p:txBody>
      </p:sp>
      <p:sp>
        <p:nvSpPr>
          <p:cNvPr id="85" name="Google Shape;85;p13"/>
          <p:cNvSpPr txBox="1">
            <a:spLocks noGrp="1"/>
          </p:cNvSpPr>
          <p:nvPr>
            <p:ph type="subTitle" idx="7"/>
          </p:nvPr>
        </p:nvSpPr>
        <p:spPr>
          <a:xfrm>
            <a:off x="5969570" y="2129352"/>
            <a:ext cx="2288700" cy="6480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SzPts val="1400"/>
              <a:buNone/>
              <a:defRPr/>
            </a:lvl1pPr>
            <a:lvl2pPr lvl="1" rtl="0">
              <a:lnSpc>
                <a:spcPct val="115000"/>
              </a:lnSpc>
              <a:spcBef>
                <a:spcPts val="0"/>
              </a:spcBef>
              <a:spcAft>
                <a:spcPts val="0"/>
              </a:spcAft>
              <a:buSzPts val="1400"/>
              <a:buNone/>
              <a:defRPr/>
            </a:lvl2pPr>
            <a:lvl3pPr lvl="2" rtl="0">
              <a:lnSpc>
                <a:spcPct val="115000"/>
              </a:lnSpc>
              <a:spcBef>
                <a:spcPts val="0"/>
              </a:spcBef>
              <a:spcAft>
                <a:spcPts val="0"/>
              </a:spcAft>
              <a:buSzPts val="1400"/>
              <a:buNone/>
              <a:defRPr/>
            </a:lvl3pPr>
            <a:lvl4pPr lvl="3" rtl="0">
              <a:lnSpc>
                <a:spcPct val="115000"/>
              </a:lnSpc>
              <a:spcBef>
                <a:spcPts val="0"/>
              </a:spcBef>
              <a:spcAft>
                <a:spcPts val="0"/>
              </a:spcAft>
              <a:buSzPts val="1400"/>
              <a:buNone/>
              <a:defRPr/>
            </a:lvl4pPr>
            <a:lvl5pPr lvl="4" rtl="0">
              <a:lnSpc>
                <a:spcPct val="115000"/>
              </a:lnSpc>
              <a:spcBef>
                <a:spcPts val="0"/>
              </a:spcBef>
              <a:spcAft>
                <a:spcPts val="0"/>
              </a:spcAft>
              <a:buSzPts val="1400"/>
              <a:buNone/>
              <a:defRPr/>
            </a:lvl5pPr>
            <a:lvl6pPr lvl="5" rtl="0">
              <a:lnSpc>
                <a:spcPct val="115000"/>
              </a:lnSpc>
              <a:spcBef>
                <a:spcPts val="0"/>
              </a:spcBef>
              <a:spcAft>
                <a:spcPts val="0"/>
              </a:spcAft>
              <a:buSzPts val="1400"/>
              <a:buNone/>
              <a:defRPr/>
            </a:lvl6pPr>
            <a:lvl7pPr lvl="6" rtl="0">
              <a:lnSpc>
                <a:spcPct val="115000"/>
              </a:lnSpc>
              <a:spcBef>
                <a:spcPts val="0"/>
              </a:spcBef>
              <a:spcAft>
                <a:spcPts val="0"/>
              </a:spcAft>
              <a:buSzPts val="1400"/>
              <a:buNone/>
              <a:defRPr/>
            </a:lvl7pPr>
            <a:lvl8pPr lvl="7" rtl="0">
              <a:lnSpc>
                <a:spcPct val="115000"/>
              </a:lnSpc>
              <a:spcBef>
                <a:spcPts val="0"/>
              </a:spcBef>
              <a:spcAft>
                <a:spcPts val="0"/>
              </a:spcAft>
              <a:buSzPts val="1400"/>
              <a:buNone/>
              <a:defRPr/>
            </a:lvl8pPr>
            <a:lvl9pPr lvl="8" rtl="0">
              <a:lnSpc>
                <a:spcPct val="115000"/>
              </a:lnSpc>
              <a:spcBef>
                <a:spcPts val="0"/>
              </a:spcBef>
              <a:spcAft>
                <a:spcPts val="0"/>
              </a:spcAft>
              <a:buSzPts val="1400"/>
              <a:buNone/>
              <a:defRPr/>
            </a:lvl9pPr>
          </a:lstStyle>
          <a:p>
            <a:endParaRPr/>
          </a:p>
        </p:txBody>
      </p:sp>
      <p:sp>
        <p:nvSpPr>
          <p:cNvPr id="86" name="Google Shape;86;p13"/>
          <p:cNvSpPr txBox="1">
            <a:spLocks noGrp="1"/>
          </p:cNvSpPr>
          <p:nvPr>
            <p:ph type="subTitle" idx="8"/>
          </p:nvPr>
        </p:nvSpPr>
        <p:spPr>
          <a:xfrm>
            <a:off x="5969570" y="1370275"/>
            <a:ext cx="2288700" cy="803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Golos Text SemiBold"/>
              <a:buNone/>
              <a:defRPr sz="2200">
                <a:latin typeface="Golos Text"/>
                <a:ea typeface="Golos Text"/>
                <a:cs typeface="Golos Text"/>
                <a:sym typeface="Golos Text"/>
              </a:defRPr>
            </a:lvl1pPr>
            <a:lvl2pPr lvl="1"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2pPr>
            <a:lvl3pPr lvl="2"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3pPr>
            <a:lvl4pPr lvl="3"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4pPr>
            <a:lvl5pPr lvl="4"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5pPr>
            <a:lvl6pPr lvl="5"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6pPr>
            <a:lvl7pPr lvl="6"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7pPr>
            <a:lvl8pPr lvl="7"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8pPr>
            <a:lvl9pPr lvl="8"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9pPr>
          </a:lstStyle>
          <a:p>
            <a:endParaRPr/>
          </a:p>
        </p:txBody>
      </p:sp>
      <p:sp>
        <p:nvSpPr>
          <p:cNvPr id="87" name="Google Shape;87;p13"/>
          <p:cNvSpPr txBox="1">
            <a:spLocks noGrp="1"/>
          </p:cNvSpPr>
          <p:nvPr>
            <p:ph type="title" idx="9" hasCustomPrompt="1"/>
          </p:nvPr>
        </p:nvSpPr>
        <p:spPr>
          <a:xfrm>
            <a:off x="5033780" y="1483400"/>
            <a:ext cx="876300" cy="11529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600"/>
              <a:buNone/>
              <a:defRPr sz="3400"/>
            </a:lvl1pPr>
            <a:lvl2pPr lvl="1" algn="ctr" rtl="0">
              <a:spcBef>
                <a:spcPts val="0"/>
              </a:spcBef>
              <a:spcAft>
                <a:spcPts val="0"/>
              </a:spcAft>
              <a:buSzPts val="4600"/>
              <a:buNone/>
              <a:defRPr sz="4600"/>
            </a:lvl2pPr>
            <a:lvl3pPr lvl="2" algn="ctr" rtl="0">
              <a:spcBef>
                <a:spcPts val="0"/>
              </a:spcBef>
              <a:spcAft>
                <a:spcPts val="0"/>
              </a:spcAft>
              <a:buSzPts val="4600"/>
              <a:buNone/>
              <a:defRPr sz="4600"/>
            </a:lvl3pPr>
            <a:lvl4pPr lvl="3" algn="ctr" rtl="0">
              <a:spcBef>
                <a:spcPts val="0"/>
              </a:spcBef>
              <a:spcAft>
                <a:spcPts val="0"/>
              </a:spcAft>
              <a:buSzPts val="4600"/>
              <a:buNone/>
              <a:defRPr sz="4600"/>
            </a:lvl4pPr>
            <a:lvl5pPr lvl="4" algn="ctr" rtl="0">
              <a:spcBef>
                <a:spcPts val="0"/>
              </a:spcBef>
              <a:spcAft>
                <a:spcPts val="0"/>
              </a:spcAft>
              <a:buSzPts val="4600"/>
              <a:buNone/>
              <a:defRPr sz="4600"/>
            </a:lvl5pPr>
            <a:lvl6pPr lvl="5" algn="ctr" rtl="0">
              <a:spcBef>
                <a:spcPts val="0"/>
              </a:spcBef>
              <a:spcAft>
                <a:spcPts val="0"/>
              </a:spcAft>
              <a:buSzPts val="4600"/>
              <a:buNone/>
              <a:defRPr sz="4600"/>
            </a:lvl6pPr>
            <a:lvl7pPr lvl="6" algn="ctr" rtl="0">
              <a:spcBef>
                <a:spcPts val="0"/>
              </a:spcBef>
              <a:spcAft>
                <a:spcPts val="0"/>
              </a:spcAft>
              <a:buSzPts val="4600"/>
              <a:buNone/>
              <a:defRPr sz="4600"/>
            </a:lvl7pPr>
            <a:lvl8pPr lvl="7" algn="ctr" rtl="0">
              <a:spcBef>
                <a:spcPts val="0"/>
              </a:spcBef>
              <a:spcAft>
                <a:spcPts val="0"/>
              </a:spcAft>
              <a:buSzPts val="4600"/>
              <a:buNone/>
              <a:defRPr sz="4600"/>
            </a:lvl8pPr>
            <a:lvl9pPr lvl="8" algn="ctr" rtl="0">
              <a:spcBef>
                <a:spcPts val="0"/>
              </a:spcBef>
              <a:spcAft>
                <a:spcPts val="0"/>
              </a:spcAft>
              <a:buSzPts val="4600"/>
              <a:buNone/>
              <a:defRPr sz="4600"/>
            </a:lvl9pPr>
          </a:lstStyle>
          <a:p>
            <a:r>
              <a:t>xx%</a:t>
            </a:r>
          </a:p>
        </p:txBody>
      </p:sp>
      <p:sp>
        <p:nvSpPr>
          <p:cNvPr id="88" name="Google Shape;88;p13"/>
          <p:cNvSpPr txBox="1">
            <a:spLocks noGrp="1"/>
          </p:cNvSpPr>
          <p:nvPr>
            <p:ph type="subTitle" idx="13"/>
          </p:nvPr>
        </p:nvSpPr>
        <p:spPr>
          <a:xfrm>
            <a:off x="5969570" y="3827175"/>
            <a:ext cx="2288700" cy="6480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SzPts val="1400"/>
              <a:buNone/>
              <a:defRPr/>
            </a:lvl1pPr>
            <a:lvl2pPr lvl="1" rtl="0">
              <a:lnSpc>
                <a:spcPct val="115000"/>
              </a:lnSpc>
              <a:spcBef>
                <a:spcPts val="0"/>
              </a:spcBef>
              <a:spcAft>
                <a:spcPts val="0"/>
              </a:spcAft>
              <a:buSzPts val="1400"/>
              <a:buNone/>
              <a:defRPr/>
            </a:lvl2pPr>
            <a:lvl3pPr lvl="2" rtl="0">
              <a:lnSpc>
                <a:spcPct val="115000"/>
              </a:lnSpc>
              <a:spcBef>
                <a:spcPts val="0"/>
              </a:spcBef>
              <a:spcAft>
                <a:spcPts val="0"/>
              </a:spcAft>
              <a:buSzPts val="1400"/>
              <a:buNone/>
              <a:defRPr/>
            </a:lvl3pPr>
            <a:lvl4pPr lvl="3" rtl="0">
              <a:lnSpc>
                <a:spcPct val="115000"/>
              </a:lnSpc>
              <a:spcBef>
                <a:spcPts val="0"/>
              </a:spcBef>
              <a:spcAft>
                <a:spcPts val="0"/>
              </a:spcAft>
              <a:buSzPts val="1400"/>
              <a:buNone/>
              <a:defRPr/>
            </a:lvl4pPr>
            <a:lvl5pPr lvl="4" rtl="0">
              <a:lnSpc>
                <a:spcPct val="115000"/>
              </a:lnSpc>
              <a:spcBef>
                <a:spcPts val="0"/>
              </a:spcBef>
              <a:spcAft>
                <a:spcPts val="0"/>
              </a:spcAft>
              <a:buSzPts val="1400"/>
              <a:buNone/>
              <a:defRPr/>
            </a:lvl5pPr>
            <a:lvl6pPr lvl="5" rtl="0">
              <a:lnSpc>
                <a:spcPct val="115000"/>
              </a:lnSpc>
              <a:spcBef>
                <a:spcPts val="0"/>
              </a:spcBef>
              <a:spcAft>
                <a:spcPts val="0"/>
              </a:spcAft>
              <a:buSzPts val="1400"/>
              <a:buNone/>
              <a:defRPr/>
            </a:lvl6pPr>
            <a:lvl7pPr lvl="6" rtl="0">
              <a:lnSpc>
                <a:spcPct val="115000"/>
              </a:lnSpc>
              <a:spcBef>
                <a:spcPts val="0"/>
              </a:spcBef>
              <a:spcAft>
                <a:spcPts val="0"/>
              </a:spcAft>
              <a:buSzPts val="1400"/>
              <a:buNone/>
              <a:defRPr/>
            </a:lvl7pPr>
            <a:lvl8pPr lvl="7" rtl="0">
              <a:lnSpc>
                <a:spcPct val="115000"/>
              </a:lnSpc>
              <a:spcBef>
                <a:spcPts val="0"/>
              </a:spcBef>
              <a:spcAft>
                <a:spcPts val="0"/>
              </a:spcAft>
              <a:buSzPts val="1400"/>
              <a:buNone/>
              <a:defRPr/>
            </a:lvl8pPr>
            <a:lvl9pPr lvl="8" rtl="0">
              <a:lnSpc>
                <a:spcPct val="115000"/>
              </a:lnSpc>
              <a:spcBef>
                <a:spcPts val="0"/>
              </a:spcBef>
              <a:spcAft>
                <a:spcPts val="0"/>
              </a:spcAft>
              <a:buSzPts val="1400"/>
              <a:buNone/>
              <a:defRPr/>
            </a:lvl9pPr>
          </a:lstStyle>
          <a:p>
            <a:endParaRPr/>
          </a:p>
        </p:txBody>
      </p:sp>
      <p:sp>
        <p:nvSpPr>
          <p:cNvPr id="89" name="Google Shape;89;p13"/>
          <p:cNvSpPr txBox="1">
            <a:spLocks noGrp="1"/>
          </p:cNvSpPr>
          <p:nvPr>
            <p:ph type="subTitle" idx="14"/>
          </p:nvPr>
        </p:nvSpPr>
        <p:spPr>
          <a:xfrm>
            <a:off x="5969570" y="3068200"/>
            <a:ext cx="2288700" cy="803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Golos Text SemiBold"/>
              <a:buNone/>
              <a:defRPr sz="2200">
                <a:latin typeface="Golos Text"/>
                <a:ea typeface="Golos Text"/>
                <a:cs typeface="Golos Text"/>
                <a:sym typeface="Golos Text"/>
              </a:defRPr>
            </a:lvl1pPr>
            <a:lvl2pPr lvl="1"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2pPr>
            <a:lvl3pPr lvl="2"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3pPr>
            <a:lvl4pPr lvl="3"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4pPr>
            <a:lvl5pPr lvl="4"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5pPr>
            <a:lvl6pPr lvl="5"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6pPr>
            <a:lvl7pPr lvl="6"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7pPr>
            <a:lvl8pPr lvl="7"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8pPr>
            <a:lvl9pPr lvl="8" rtl="0">
              <a:lnSpc>
                <a:spcPct val="115000"/>
              </a:lnSpc>
              <a:spcBef>
                <a:spcPts val="0"/>
              </a:spcBef>
              <a:spcAft>
                <a:spcPts val="0"/>
              </a:spcAft>
              <a:buSzPts val="2400"/>
              <a:buFont typeface="Golos Text SemiBold"/>
              <a:buNone/>
              <a:defRPr sz="2400">
                <a:latin typeface="Golos Text SemiBold"/>
                <a:ea typeface="Golos Text SemiBold"/>
                <a:cs typeface="Golos Text SemiBold"/>
                <a:sym typeface="Golos Text SemiBold"/>
              </a:defRPr>
            </a:lvl9pPr>
          </a:lstStyle>
          <a:p>
            <a:endParaRPr/>
          </a:p>
        </p:txBody>
      </p:sp>
      <p:sp>
        <p:nvSpPr>
          <p:cNvPr id="90" name="Google Shape;90;p13"/>
          <p:cNvSpPr txBox="1">
            <a:spLocks noGrp="1"/>
          </p:cNvSpPr>
          <p:nvPr>
            <p:ph type="title" idx="15" hasCustomPrompt="1"/>
          </p:nvPr>
        </p:nvSpPr>
        <p:spPr>
          <a:xfrm>
            <a:off x="5033780" y="3179712"/>
            <a:ext cx="876300" cy="11529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600"/>
              <a:buNone/>
              <a:defRPr sz="3400"/>
            </a:lvl1pPr>
            <a:lvl2pPr lvl="1" algn="ctr" rtl="0">
              <a:spcBef>
                <a:spcPts val="0"/>
              </a:spcBef>
              <a:spcAft>
                <a:spcPts val="0"/>
              </a:spcAft>
              <a:buSzPts val="4600"/>
              <a:buNone/>
              <a:defRPr sz="4600"/>
            </a:lvl2pPr>
            <a:lvl3pPr lvl="2" algn="ctr" rtl="0">
              <a:spcBef>
                <a:spcPts val="0"/>
              </a:spcBef>
              <a:spcAft>
                <a:spcPts val="0"/>
              </a:spcAft>
              <a:buSzPts val="4600"/>
              <a:buNone/>
              <a:defRPr sz="4600"/>
            </a:lvl3pPr>
            <a:lvl4pPr lvl="3" algn="ctr" rtl="0">
              <a:spcBef>
                <a:spcPts val="0"/>
              </a:spcBef>
              <a:spcAft>
                <a:spcPts val="0"/>
              </a:spcAft>
              <a:buSzPts val="4600"/>
              <a:buNone/>
              <a:defRPr sz="4600"/>
            </a:lvl4pPr>
            <a:lvl5pPr lvl="4" algn="ctr" rtl="0">
              <a:spcBef>
                <a:spcPts val="0"/>
              </a:spcBef>
              <a:spcAft>
                <a:spcPts val="0"/>
              </a:spcAft>
              <a:buSzPts val="4600"/>
              <a:buNone/>
              <a:defRPr sz="4600"/>
            </a:lvl5pPr>
            <a:lvl6pPr lvl="5" algn="ctr" rtl="0">
              <a:spcBef>
                <a:spcPts val="0"/>
              </a:spcBef>
              <a:spcAft>
                <a:spcPts val="0"/>
              </a:spcAft>
              <a:buSzPts val="4600"/>
              <a:buNone/>
              <a:defRPr sz="4600"/>
            </a:lvl6pPr>
            <a:lvl7pPr lvl="6" algn="ctr" rtl="0">
              <a:spcBef>
                <a:spcPts val="0"/>
              </a:spcBef>
              <a:spcAft>
                <a:spcPts val="0"/>
              </a:spcAft>
              <a:buSzPts val="4600"/>
              <a:buNone/>
              <a:defRPr sz="4600"/>
            </a:lvl7pPr>
            <a:lvl8pPr lvl="7" algn="ctr" rtl="0">
              <a:spcBef>
                <a:spcPts val="0"/>
              </a:spcBef>
              <a:spcAft>
                <a:spcPts val="0"/>
              </a:spcAft>
              <a:buSzPts val="4600"/>
              <a:buNone/>
              <a:defRPr sz="4600"/>
            </a:lvl8pPr>
            <a:lvl9pPr lvl="8" algn="ctr" rtl="0">
              <a:spcBef>
                <a:spcPts val="0"/>
              </a:spcBef>
              <a:spcAft>
                <a:spcPts val="0"/>
              </a:spcAft>
              <a:buSzPts val="4600"/>
              <a:buNone/>
              <a:defRPr sz="4600"/>
            </a:lvl9pPr>
          </a:lstStyle>
          <a:p>
            <a:r>
              <a:t>xx%</a:t>
            </a:r>
          </a:p>
        </p:txBody>
      </p:sp>
      <p:cxnSp>
        <p:nvCxnSpPr>
          <p:cNvPr id="91" name="Google Shape;91;p13"/>
          <p:cNvCxnSpPr/>
          <p:nvPr/>
        </p:nvCxnSpPr>
        <p:spPr>
          <a:xfrm rot="10800000">
            <a:off x="9002100" y="-100"/>
            <a:ext cx="0" cy="26526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783150" y="3920175"/>
            <a:ext cx="7577700" cy="5541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400"/>
              <a:buNone/>
              <a:defRPr sz="27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4" name="Google Shape;94;p14"/>
          <p:cNvSpPr txBox="1">
            <a:spLocks noGrp="1"/>
          </p:cNvSpPr>
          <p:nvPr>
            <p:ph type="subTitle" idx="1"/>
          </p:nvPr>
        </p:nvSpPr>
        <p:spPr>
          <a:xfrm>
            <a:off x="783150" y="1931831"/>
            <a:ext cx="7577700" cy="1911600"/>
          </a:xfrm>
          <a:prstGeom prst="rect">
            <a:avLst/>
          </a:prstGeom>
        </p:spPr>
        <p:txBody>
          <a:bodyPr spcFirstLastPara="1" wrap="square" lIns="91425" tIns="91425" rIns="91425" bIns="91425" anchor="t" anchorCtr="0">
            <a:noAutofit/>
          </a:bodyPr>
          <a:lstStyle>
            <a:lvl1pPr lvl="0" algn="r" rtl="0">
              <a:lnSpc>
                <a:spcPct val="115000"/>
              </a:lnSpc>
              <a:spcBef>
                <a:spcPts val="0"/>
              </a:spcBef>
              <a:spcAft>
                <a:spcPts val="0"/>
              </a:spcAft>
              <a:buSzPts val="3500"/>
              <a:buNone/>
              <a:defRPr sz="3100"/>
            </a:lvl1pPr>
            <a:lvl2pPr lvl="1" algn="ctr" rtl="0">
              <a:lnSpc>
                <a:spcPct val="115000"/>
              </a:lnSpc>
              <a:spcBef>
                <a:spcPts val="0"/>
              </a:spcBef>
              <a:spcAft>
                <a:spcPts val="0"/>
              </a:spcAft>
              <a:buSzPts val="3500"/>
              <a:buNone/>
              <a:defRPr sz="3500"/>
            </a:lvl2pPr>
            <a:lvl3pPr lvl="2" algn="ctr" rtl="0">
              <a:lnSpc>
                <a:spcPct val="115000"/>
              </a:lnSpc>
              <a:spcBef>
                <a:spcPts val="0"/>
              </a:spcBef>
              <a:spcAft>
                <a:spcPts val="0"/>
              </a:spcAft>
              <a:buSzPts val="3500"/>
              <a:buNone/>
              <a:defRPr sz="3500"/>
            </a:lvl3pPr>
            <a:lvl4pPr lvl="3" algn="ctr" rtl="0">
              <a:lnSpc>
                <a:spcPct val="115000"/>
              </a:lnSpc>
              <a:spcBef>
                <a:spcPts val="0"/>
              </a:spcBef>
              <a:spcAft>
                <a:spcPts val="0"/>
              </a:spcAft>
              <a:buSzPts val="3500"/>
              <a:buNone/>
              <a:defRPr sz="3500"/>
            </a:lvl4pPr>
            <a:lvl5pPr lvl="4" algn="ctr" rtl="0">
              <a:lnSpc>
                <a:spcPct val="115000"/>
              </a:lnSpc>
              <a:spcBef>
                <a:spcPts val="0"/>
              </a:spcBef>
              <a:spcAft>
                <a:spcPts val="0"/>
              </a:spcAft>
              <a:buSzPts val="3500"/>
              <a:buNone/>
              <a:defRPr sz="3500"/>
            </a:lvl5pPr>
            <a:lvl6pPr lvl="5" algn="ctr" rtl="0">
              <a:lnSpc>
                <a:spcPct val="115000"/>
              </a:lnSpc>
              <a:spcBef>
                <a:spcPts val="0"/>
              </a:spcBef>
              <a:spcAft>
                <a:spcPts val="0"/>
              </a:spcAft>
              <a:buSzPts val="3500"/>
              <a:buNone/>
              <a:defRPr sz="3500"/>
            </a:lvl6pPr>
            <a:lvl7pPr lvl="6" algn="ctr" rtl="0">
              <a:lnSpc>
                <a:spcPct val="115000"/>
              </a:lnSpc>
              <a:spcBef>
                <a:spcPts val="0"/>
              </a:spcBef>
              <a:spcAft>
                <a:spcPts val="0"/>
              </a:spcAft>
              <a:buSzPts val="3500"/>
              <a:buNone/>
              <a:defRPr sz="3500"/>
            </a:lvl7pPr>
            <a:lvl8pPr lvl="7" algn="ctr" rtl="0">
              <a:lnSpc>
                <a:spcPct val="115000"/>
              </a:lnSpc>
              <a:spcBef>
                <a:spcPts val="0"/>
              </a:spcBef>
              <a:spcAft>
                <a:spcPts val="0"/>
              </a:spcAft>
              <a:buSzPts val="3500"/>
              <a:buNone/>
              <a:defRPr sz="3500"/>
            </a:lvl8pPr>
            <a:lvl9pPr lvl="8" algn="ctr" rtl="0">
              <a:lnSpc>
                <a:spcPct val="115000"/>
              </a:lnSpc>
              <a:spcBef>
                <a:spcPts val="0"/>
              </a:spcBef>
              <a:spcAft>
                <a:spcPts val="0"/>
              </a:spcAft>
              <a:buSzPts val="3500"/>
              <a:buNone/>
              <a:defRPr sz="3500"/>
            </a:lvl9pPr>
          </a:lstStyle>
          <a:p>
            <a:endParaRPr/>
          </a:p>
        </p:txBody>
      </p:sp>
      <p:cxnSp>
        <p:nvCxnSpPr>
          <p:cNvPr id="95" name="Google Shape;95;p14"/>
          <p:cNvCxnSpPr/>
          <p:nvPr/>
        </p:nvCxnSpPr>
        <p:spPr>
          <a:xfrm rot="10800000">
            <a:off x="75" y="4876025"/>
            <a:ext cx="82572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1">
  <p:cSld name="CUSTOM_1_1">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flipH="1">
            <a:off x="4426725" y="2036300"/>
            <a:ext cx="3205200" cy="1477500"/>
          </a:xfrm>
          <a:prstGeom prst="rect">
            <a:avLst/>
          </a:prstGeom>
        </p:spPr>
        <p:txBody>
          <a:bodyPr spcFirstLastPara="1" wrap="square" lIns="91425" tIns="91425" rIns="91425" bIns="91425" anchor="t" anchorCtr="0">
            <a:noAutofit/>
          </a:bodyPr>
          <a:lstStyle>
            <a:lvl1pPr lvl="0" algn="r" rtl="0">
              <a:spcBef>
                <a:spcPts val="0"/>
              </a:spcBef>
              <a:spcAft>
                <a:spcPts val="0"/>
              </a:spcAft>
              <a:buSzPts val="4500"/>
              <a:buNone/>
              <a:defRPr sz="4200"/>
            </a:lvl1pPr>
            <a:lvl2pPr lvl="1" algn="r" rtl="0">
              <a:spcBef>
                <a:spcPts val="0"/>
              </a:spcBef>
              <a:spcAft>
                <a:spcPts val="0"/>
              </a:spcAft>
              <a:buSzPts val="4500"/>
              <a:buNone/>
              <a:defRPr sz="4500"/>
            </a:lvl2pPr>
            <a:lvl3pPr lvl="2" algn="r" rtl="0">
              <a:spcBef>
                <a:spcPts val="0"/>
              </a:spcBef>
              <a:spcAft>
                <a:spcPts val="0"/>
              </a:spcAft>
              <a:buSzPts val="4500"/>
              <a:buNone/>
              <a:defRPr sz="4500"/>
            </a:lvl3pPr>
            <a:lvl4pPr lvl="3" algn="r" rtl="0">
              <a:spcBef>
                <a:spcPts val="0"/>
              </a:spcBef>
              <a:spcAft>
                <a:spcPts val="0"/>
              </a:spcAft>
              <a:buSzPts val="4500"/>
              <a:buNone/>
              <a:defRPr sz="4500"/>
            </a:lvl4pPr>
            <a:lvl5pPr lvl="4" algn="r" rtl="0">
              <a:spcBef>
                <a:spcPts val="0"/>
              </a:spcBef>
              <a:spcAft>
                <a:spcPts val="0"/>
              </a:spcAft>
              <a:buSzPts val="4500"/>
              <a:buNone/>
              <a:defRPr sz="4500"/>
            </a:lvl5pPr>
            <a:lvl6pPr lvl="5" algn="r" rtl="0">
              <a:spcBef>
                <a:spcPts val="0"/>
              </a:spcBef>
              <a:spcAft>
                <a:spcPts val="0"/>
              </a:spcAft>
              <a:buSzPts val="4500"/>
              <a:buNone/>
              <a:defRPr sz="4500"/>
            </a:lvl6pPr>
            <a:lvl7pPr lvl="6" algn="r" rtl="0">
              <a:spcBef>
                <a:spcPts val="0"/>
              </a:spcBef>
              <a:spcAft>
                <a:spcPts val="0"/>
              </a:spcAft>
              <a:buSzPts val="4500"/>
              <a:buNone/>
              <a:defRPr sz="4500"/>
            </a:lvl7pPr>
            <a:lvl8pPr lvl="7" algn="r" rtl="0">
              <a:spcBef>
                <a:spcPts val="0"/>
              </a:spcBef>
              <a:spcAft>
                <a:spcPts val="0"/>
              </a:spcAft>
              <a:buSzPts val="4500"/>
              <a:buNone/>
              <a:defRPr sz="4500"/>
            </a:lvl8pPr>
            <a:lvl9pPr lvl="8" algn="r" rtl="0">
              <a:spcBef>
                <a:spcPts val="0"/>
              </a:spcBef>
              <a:spcAft>
                <a:spcPts val="0"/>
              </a:spcAft>
              <a:buSzPts val="4500"/>
              <a:buNone/>
              <a:defRPr sz="4500"/>
            </a:lvl9pPr>
          </a:lstStyle>
          <a:p>
            <a:endParaRPr/>
          </a:p>
        </p:txBody>
      </p:sp>
      <p:sp>
        <p:nvSpPr>
          <p:cNvPr id="98" name="Google Shape;98;p15"/>
          <p:cNvSpPr txBox="1">
            <a:spLocks noGrp="1"/>
          </p:cNvSpPr>
          <p:nvPr>
            <p:ph type="title" idx="2" hasCustomPrompt="1"/>
          </p:nvPr>
        </p:nvSpPr>
        <p:spPr>
          <a:xfrm flipH="1">
            <a:off x="6555825" y="1012500"/>
            <a:ext cx="1076100" cy="8700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5300"/>
              <a:buNone/>
              <a:defRPr sz="4200"/>
            </a:lvl1pPr>
            <a:lvl2pPr lvl="1" algn="ctr" rtl="0">
              <a:spcBef>
                <a:spcPts val="0"/>
              </a:spcBef>
              <a:spcAft>
                <a:spcPts val="0"/>
              </a:spcAft>
              <a:buSzPts val="5300"/>
              <a:buNone/>
              <a:defRPr sz="5300"/>
            </a:lvl2pPr>
            <a:lvl3pPr lvl="2" algn="ctr" rtl="0">
              <a:spcBef>
                <a:spcPts val="0"/>
              </a:spcBef>
              <a:spcAft>
                <a:spcPts val="0"/>
              </a:spcAft>
              <a:buSzPts val="5300"/>
              <a:buNone/>
              <a:defRPr sz="5300"/>
            </a:lvl3pPr>
            <a:lvl4pPr lvl="3" algn="ctr" rtl="0">
              <a:spcBef>
                <a:spcPts val="0"/>
              </a:spcBef>
              <a:spcAft>
                <a:spcPts val="0"/>
              </a:spcAft>
              <a:buSzPts val="5300"/>
              <a:buNone/>
              <a:defRPr sz="5300"/>
            </a:lvl4pPr>
            <a:lvl5pPr lvl="4" algn="ctr" rtl="0">
              <a:spcBef>
                <a:spcPts val="0"/>
              </a:spcBef>
              <a:spcAft>
                <a:spcPts val="0"/>
              </a:spcAft>
              <a:buSzPts val="5300"/>
              <a:buNone/>
              <a:defRPr sz="5300"/>
            </a:lvl5pPr>
            <a:lvl6pPr lvl="5" algn="ctr" rtl="0">
              <a:spcBef>
                <a:spcPts val="0"/>
              </a:spcBef>
              <a:spcAft>
                <a:spcPts val="0"/>
              </a:spcAft>
              <a:buSzPts val="5300"/>
              <a:buNone/>
              <a:defRPr sz="5300"/>
            </a:lvl6pPr>
            <a:lvl7pPr lvl="6" algn="ctr" rtl="0">
              <a:spcBef>
                <a:spcPts val="0"/>
              </a:spcBef>
              <a:spcAft>
                <a:spcPts val="0"/>
              </a:spcAft>
              <a:buSzPts val="5300"/>
              <a:buNone/>
              <a:defRPr sz="5300"/>
            </a:lvl7pPr>
            <a:lvl8pPr lvl="7" algn="ctr" rtl="0">
              <a:spcBef>
                <a:spcPts val="0"/>
              </a:spcBef>
              <a:spcAft>
                <a:spcPts val="0"/>
              </a:spcAft>
              <a:buSzPts val="5300"/>
              <a:buNone/>
              <a:defRPr sz="5300"/>
            </a:lvl8pPr>
            <a:lvl9pPr lvl="8" algn="ctr" rtl="0">
              <a:spcBef>
                <a:spcPts val="0"/>
              </a:spcBef>
              <a:spcAft>
                <a:spcPts val="0"/>
              </a:spcAft>
              <a:buSzPts val="5300"/>
              <a:buNone/>
              <a:defRPr sz="5300"/>
            </a:lvl9pPr>
          </a:lstStyle>
          <a:p>
            <a:r>
              <a:t>xx%</a:t>
            </a:r>
          </a:p>
        </p:txBody>
      </p:sp>
      <p:sp>
        <p:nvSpPr>
          <p:cNvPr id="99" name="Google Shape;99;p15"/>
          <p:cNvSpPr txBox="1">
            <a:spLocks noGrp="1"/>
          </p:cNvSpPr>
          <p:nvPr>
            <p:ph type="subTitle" idx="1"/>
          </p:nvPr>
        </p:nvSpPr>
        <p:spPr>
          <a:xfrm flipH="1">
            <a:off x="4426725" y="3573275"/>
            <a:ext cx="3205200" cy="697500"/>
          </a:xfrm>
          <a:prstGeom prst="rect">
            <a:avLst/>
          </a:prstGeom>
        </p:spPr>
        <p:txBody>
          <a:bodyPr spcFirstLastPara="1" wrap="square" lIns="91425" tIns="91425" rIns="91425" bIns="91425" anchor="t" anchorCtr="0">
            <a:noAutofit/>
          </a:bodyPr>
          <a:lstStyle>
            <a:lvl1pPr lvl="0" algn="r" rtl="0">
              <a:lnSpc>
                <a:spcPct val="115000"/>
              </a:lnSpc>
              <a:spcBef>
                <a:spcPts val="0"/>
              </a:spcBef>
              <a:spcAft>
                <a:spcPts val="0"/>
              </a:spcAft>
              <a:buSzPts val="1850"/>
              <a:buNone/>
              <a:defRPr sz="1550"/>
            </a:lvl1pPr>
            <a:lvl2pPr lvl="1" algn="r" rtl="0">
              <a:lnSpc>
                <a:spcPct val="115000"/>
              </a:lnSpc>
              <a:spcBef>
                <a:spcPts val="0"/>
              </a:spcBef>
              <a:spcAft>
                <a:spcPts val="0"/>
              </a:spcAft>
              <a:buSzPts val="1850"/>
              <a:buNone/>
              <a:defRPr sz="1850"/>
            </a:lvl2pPr>
            <a:lvl3pPr lvl="2" algn="r" rtl="0">
              <a:lnSpc>
                <a:spcPct val="115000"/>
              </a:lnSpc>
              <a:spcBef>
                <a:spcPts val="0"/>
              </a:spcBef>
              <a:spcAft>
                <a:spcPts val="0"/>
              </a:spcAft>
              <a:buSzPts val="1850"/>
              <a:buNone/>
              <a:defRPr sz="1850"/>
            </a:lvl3pPr>
            <a:lvl4pPr lvl="3" algn="r" rtl="0">
              <a:lnSpc>
                <a:spcPct val="115000"/>
              </a:lnSpc>
              <a:spcBef>
                <a:spcPts val="0"/>
              </a:spcBef>
              <a:spcAft>
                <a:spcPts val="0"/>
              </a:spcAft>
              <a:buSzPts val="1850"/>
              <a:buNone/>
              <a:defRPr sz="1850"/>
            </a:lvl4pPr>
            <a:lvl5pPr lvl="4" algn="r" rtl="0">
              <a:lnSpc>
                <a:spcPct val="115000"/>
              </a:lnSpc>
              <a:spcBef>
                <a:spcPts val="0"/>
              </a:spcBef>
              <a:spcAft>
                <a:spcPts val="0"/>
              </a:spcAft>
              <a:buSzPts val="1850"/>
              <a:buNone/>
              <a:defRPr sz="1850"/>
            </a:lvl5pPr>
            <a:lvl6pPr lvl="5" algn="r" rtl="0">
              <a:lnSpc>
                <a:spcPct val="115000"/>
              </a:lnSpc>
              <a:spcBef>
                <a:spcPts val="0"/>
              </a:spcBef>
              <a:spcAft>
                <a:spcPts val="0"/>
              </a:spcAft>
              <a:buSzPts val="1850"/>
              <a:buNone/>
              <a:defRPr sz="1850"/>
            </a:lvl6pPr>
            <a:lvl7pPr lvl="6" algn="r" rtl="0">
              <a:lnSpc>
                <a:spcPct val="115000"/>
              </a:lnSpc>
              <a:spcBef>
                <a:spcPts val="0"/>
              </a:spcBef>
              <a:spcAft>
                <a:spcPts val="0"/>
              </a:spcAft>
              <a:buSzPts val="1850"/>
              <a:buNone/>
              <a:defRPr sz="1850"/>
            </a:lvl7pPr>
            <a:lvl8pPr lvl="7" algn="r" rtl="0">
              <a:lnSpc>
                <a:spcPct val="115000"/>
              </a:lnSpc>
              <a:spcBef>
                <a:spcPts val="0"/>
              </a:spcBef>
              <a:spcAft>
                <a:spcPts val="0"/>
              </a:spcAft>
              <a:buSzPts val="1850"/>
              <a:buNone/>
              <a:defRPr sz="1850"/>
            </a:lvl8pPr>
            <a:lvl9pPr lvl="8" algn="r" rtl="0">
              <a:lnSpc>
                <a:spcPct val="115000"/>
              </a:lnSpc>
              <a:spcBef>
                <a:spcPts val="0"/>
              </a:spcBef>
              <a:spcAft>
                <a:spcPts val="0"/>
              </a:spcAft>
              <a:buSzPts val="1850"/>
              <a:buNone/>
              <a:defRPr sz="1850"/>
            </a:lvl9pPr>
          </a:lstStyle>
          <a:p>
            <a:endParaRPr/>
          </a:p>
        </p:txBody>
      </p:sp>
      <p:sp>
        <p:nvSpPr>
          <p:cNvPr id="100" name="Google Shape;100;p15"/>
          <p:cNvSpPr/>
          <p:nvPr/>
        </p:nvSpPr>
        <p:spPr>
          <a:xfrm flipH="1">
            <a:off x="0" y="0"/>
            <a:ext cx="8529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01" name="Google Shape;101;p15"/>
          <p:cNvCxnSpPr/>
          <p:nvPr/>
        </p:nvCxnSpPr>
        <p:spPr>
          <a:xfrm rot="10800000">
            <a:off x="0" y="4876025"/>
            <a:ext cx="48708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p:cSld name="CUSTOM_2_1_1_1">
    <p:spTree>
      <p:nvGrpSpPr>
        <p:cNvPr id="1" name="Shape 132"/>
        <p:cNvGrpSpPr/>
        <p:nvPr/>
      </p:nvGrpSpPr>
      <p:grpSpPr>
        <a:xfrm>
          <a:off x="0" y="0"/>
          <a:ext cx="0" cy="0"/>
          <a:chOff x="0" y="0"/>
          <a:chExt cx="0" cy="0"/>
        </a:xfrm>
      </p:grpSpPr>
      <p:grpSp>
        <p:nvGrpSpPr>
          <p:cNvPr id="133" name="Google Shape;133;p20"/>
          <p:cNvGrpSpPr/>
          <p:nvPr/>
        </p:nvGrpSpPr>
        <p:grpSpPr>
          <a:xfrm>
            <a:off x="0" y="0"/>
            <a:ext cx="9144075" cy="5143500"/>
            <a:chOff x="0" y="0"/>
            <a:chExt cx="9144075" cy="5143500"/>
          </a:xfrm>
        </p:grpSpPr>
        <p:sp>
          <p:nvSpPr>
            <p:cNvPr id="134" name="Google Shape;134;p20"/>
            <p:cNvSpPr/>
            <p:nvPr/>
          </p:nvSpPr>
          <p:spPr>
            <a:xfrm>
              <a:off x="4185975" y="4426700"/>
              <a:ext cx="4958100" cy="711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0"/>
            <p:cNvSpPr/>
            <p:nvPr/>
          </p:nvSpPr>
          <p:spPr>
            <a:xfrm>
              <a:off x="0" y="0"/>
              <a:ext cx="8529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 name="Google Shape;136;p20"/>
          <p:cNvSpPr txBox="1">
            <a:spLocks noGrp="1"/>
          </p:cNvSpPr>
          <p:nvPr>
            <p:ph type="title"/>
          </p:nvPr>
        </p:nvSpPr>
        <p:spPr>
          <a:xfrm>
            <a:off x="4035075" y="1441250"/>
            <a:ext cx="3428100" cy="1185300"/>
          </a:xfrm>
          <a:prstGeom prst="rect">
            <a:avLst/>
          </a:prstGeom>
        </p:spPr>
        <p:txBody>
          <a:bodyPr spcFirstLastPara="1" wrap="square" lIns="91425" tIns="91425" rIns="91425" bIns="91425" anchor="t" anchorCtr="0">
            <a:noAutofit/>
          </a:bodyPr>
          <a:lstStyle>
            <a:lvl1pPr lvl="0" algn="r" rtl="0">
              <a:spcBef>
                <a:spcPts val="0"/>
              </a:spcBef>
              <a:spcAft>
                <a:spcPts val="0"/>
              </a:spcAft>
              <a:buSzPts val="9200"/>
              <a:buNone/>
              <a:defRPr sz="6500"/>
            </a:lvl1pPr>
            <a:lvl2pPr lvl="1" rtl="0">
              <a:spcBef>
                <a:spcPts val="0"/>
              </a:spcBef>
              <a:spcAft>
                <a:spcPts val="0"/>
              </a:spcAft>
              <a:buSzPts val="9200"/>
              <a:buNone/>
              <a:defRPr sz="9200"/>
            </a:lvl2pPr>
            <a:lvl3pPr lvl="2" rtl="0">
              <a:spcBef>
                <a:spcPts val="0"/>
              </a:spcBef>
              <a:spcAft>
                <a:spcPts val="0"/>
              </a:spcAft>
              <a:buSzPts val="9200"/>
              <a:buNone/>
              <a:defRPr sz="9200"/>
            </a:lvl3pPr>
            <a:lvl4pPr lvl="3" rtl="0">
              <a:spcBef>
                <a:spcPts val="0"/>
              </a:spcBef>
              <a:spcAft>
                <a:spcPts val="0"/>
              </a:spcAft>
              <a:buSzPts val="9200"/>
              <a:buNone/>
              <a:defRPr sz="9200"/>
            </a:lvl4pPr>
            <a:lvl5pPr lvl="4" rtl="0">
              <a:spcBef>
                <a:spcPts val="0"/>
              </a:spcBef>
              <a:spcAft>
                <a:spcPts val="0"/>
              </a:spcAft>
              <a:buSzPts val="9200"/>
              <a:buNone/>
              <a:defRPr sz="9200"/>
            </a:lvl5pPr>
            <a:lvl6pPr lvl="5" rtl="0">
              <a:spcBef>
                <a:spcPts val="0"/>
              </a:spcBef>
              <a:spcAft>
                <a:spcPts val="0"/>
              </a:spcAft>
              <a:buSzPts val="9200"/>
              <a:buNone/>
              <a:defRPr sz="9200"/>
            </a:lvl6pPr>
            <a:lvl7pPr lvl="6" rtl="0">
              <a:spcBef>
                <a:spcPts val="0"/>
              </a:spcBef>
              <a:spcAft>
                <a:spcPts val="0"/>
              </a:spcAft>
              <a:buSzPts val="9200"/>
              <a:buNone/>
              <a:defRPr sz="9200"/>
            </a:lvl7pPr>
            <a:lvl8pPr lvl="7" rtl="0">
              <a:spcBef>
                <a:spcPts val="0"/>
              </a:spcBef>
              <a:spcAft>
                <a:spcPts val="0"/>
              </a:spcAft>
              <a:buSzPts val="9200"/>
              <a:buNone/>
              <a:defRPr sz="9200"/>
            </a:lvl8pPr>
            <a:lvl9pPr lvl="8" rtl="0">
              <a:spcBef>
                <a:spcPts val="0"/>
              </a:spcBef>
              <a:spcAft>
                <a:spcPts val="0"/>
              </a:spcAft>
              <a:buSzPts val="9200"/>
              <a:buNone/>
              <a:defRPr sz="9200"/>
            </a:lvl9pPr>
          </a:lstStyle>
          <a:p>
            <a:endParaRPr/>
          </a:p>
        </p:txBody>
      </p:sp>
      <p:sp>
        <p:nvSpPr>
          <p:cNvPr id="137" name="Google Shape;137;p20"/>
          <p:cNvSpPr txBox="1">
            <a:spLocks noGrp="1"/>
          </p:cNvSpPr>
          <p:nvPr>
            <p:ph type="subTitle" idx="1"/>
          </p:nvPr>
        </p:nvSpPr>
        <p:spPr>
          <a:xfrm>
            <a:off x="4035075" y="2568000"/>
            <a:ext cx="3428100" cy="972000"/>
          </a:xfrm>
          <a:prstGeom prst="rect">
            <a:avLst/>
          </a:prstGeom>
        </p:spPr>
        <p:txBody>
          <a:bodyPr spcFirstLastPara="1" wrap="square" lIns="91425" tIns="91425" rIns="91425" bIns="91425" anchor="t" anchorCtr="0">
            <a:noAutofit/>
          </a:bodyPr>
          <a:lstStyle>
            <a:lvl1pPr lvl="0" algn="r" rtl="0">
              <a:lnSpc>
                <a:spcPct val="115000"/>
              </a:lnSpc>
              <a:spcBef>
                <a:spcPts val="0"/>
              </a:spcBef>
              <a:spcAft>
                <a:spcPts val="0"/>
              </a:spcAft>
              <a:buSzPts val="1850"/>
              <a:buNone/>
              <a:defRPr sz="1550"/>
            </a:lvl1pPr>
            <a:lvl2pPr lvl="1" algn="ctr" rtl="0">
              <a:lnSpc>
                <a:spcPct val="115000"/>
              </a:lnSpc>
              <a:spcBef>
                <a:spcPts val="0"/>
              </a:spcBef>
              <a:spcAft>
                <a:spcPts val="0"/>
              </a:spcAft>
              <a:buSzPts val="1850"/>
              <a:buNone/>
              <a:defRPr sz="1850"/>
            </a:lvl2pPr>
            <a:lvl3pPr lvl="2" algn="ctr" rtl="0">
              <a:lnSpc>
                <a:spcPct val="115000"/>
              </a:lnSpc>
              <a:spcBef>
                <a:spcPts val="0"/>
              </a:spcBef>
              <a:spcAft>
                <a:spcPts val="0"/>
              </a:spcAft>
              <a:buSzPts val="1850"/>
              <a:buNone/>
              <a:defRPr sz="1850"/>
            </a:lvl3pPr>
            <a:lvl4pPr lvl="3" algn="ctr" rtl="0">
              <a:lnSpc>
                <a:spcPct val="115000"/>
              </a:lnSpc>
              <a:spcBef>
                <a:spcPts val="0"/>
              </a:spcBef>
              <a:spcAft>
                <a:spcPts val="0"/>
              </a:spcAft>
              <a:buSzPts val="1850"/>
              <a:buNone/>
              <a:defRPr sz="1850"/>
            </a:lvl4pPr>
            <a:lvl5pPr lvl="4" algn="ctr" rtl="0">
              <a:lnSpc>
                <a:spcPct val="115000"/>
              </a:lnSpc>
              <a:spcBef>
                <a:spcPts val="0"/>
              </a:spcBef>
              <a:spcAft>
                <a:spcPts val="0"/>
              </a:spcAft>
              <a:buSzPts val="1850"/>
              <a:buNone/>
              <a:defRPr sz="1850"/>
            </a:lvl5pPr>
            <a:lvl6pPr lvl="5" algn="ctr" rtl="0">
              <a:lnSpc>
                <a:spcPct val="115000"/>
              </a:lnSpc>
              <a:spcBef>
                <a:spcPts val="0"/>
              </a:spcBef>
              <a:spcAft>
                <a:spcPts val="0"/>
              </a:spcAft>
              <a:buSzPts val="1850"/>
              <a:buNone/>
              <a:defRPr sz="1850"/>
            </a:lvl6pPr>
            <a:lvl7pPr lvl="6" algn="ctr" rtl="0">
              <a:lnSpc>
                <a:spcPct val="115000"/>
              </a:lnSpc>
              <a:spcBef>
                <a:spcPts val="0"/>
              </a:spcBef>
              <a:spcAft>
                <a:spcPts val="0"/>
              </a:spcAft>
              <a:buSzPts val="1850"/>
              <a:buNone/>
              <a:defRPr sz="1850"/>
            </a:lvl7pPr>
            <a:lvl8pPr lvl="7" algn="ctr" rtl="0">
              <a:lnSpc>
                <a:spcPct val="115000"/>
              </a:lnSpc>
              <a:spcBef>
                <a:spcPts val="0"/>
              </a:spcBef>
              <a:spcAft>
                <a:spcPts val="0"/>
              </a:spcAft>
              <a:buSzPts val="1850"/>
              <a:buNone/>
              <a:defRPr sz="1850"/>
            </a:lvl8pPr>
            <a:lvl9pPr lvl="8" algn="ctr" rtl="0">
              <a:lnSpc>
                <a:spcPct val="115000"/>
              </a:lnSpc>
              <a:spcBef>
                <a:spcPts val="0"/>
              </a:spcBef>
              <a:spcAft>
                <a:spcPts val="0"/>
              </a:spcAft>
              <a:buSzPts val="1850"/>
              <a:buNone/>
              <a:defRPr sz="1850"/>
            </a:lvl9pPr>
          </a:lstStyle>
          <a:p>
            <a:endParaRPr/>
          </a:p>
        </p:txBody>
      </p:sp>
      <p:grpSp>
        <p:nvGrpSpPr>
          <p:cNvPr id="138" name="Google Shape;138;p20"/>
          <p:cNvGrpSpPr/>
          <p:nvPr/>
        </p:nvGrpSpPr>
        <p:grpSpPr>
          <a:xfrm>
            <a:off x="150" y="539500"/>
            <a:ext cx="8430625" cy="4604000"/>
            <a:chOff x="150" y="539500"/>
            <a:chExt cx="8430625" cy="4604000"/>
          </a:xfrm>
        </p:grpSpPr>
        <p:cxnSp>
          <p:nvCxnSpPr>
            <p:cNvPr id="139" name="Google Shape;139;p20"/>
            <p:cNvCxnSpPr/>
            <p:nvPr/>
          </p:nvCxnSpPr>
          <p:spPr>
            <a:xfrm rot="10800000">
              <a:off x="8430775" y="805200"/>
              <a:ext cx="0" cy="4338300"/>
            </a:xfrm>
            <a:prstGeom prst="straightConnector1">
              <a:avLst/>
            </a:prstGeom>
            <a:noFill/>
            <a:ln w="9525" cap="flat" cmpd="sng">
              <a:solidFill>
                <a:schemeClr val="dk1"/>
              </a:solidFill>
              <a:prstDash val="solid"/>
              <a:round/>
              <a:headEnd type="none" w="med" len="med"/>
              <a:tailEnd type="none" w="med" len="med"/>
            </a:ln>
          </p:spPr>
        </p:cxnSp>
        <p:cxnSp>
          <p:nvCxnSpPr>
            <p:cNvPr id="140" name="Google Shape;140;p20"/>
            <p:cNvCxnSpPr/>
            <p:nvPr/>
          </p:nvCxnSpPr>
          <p:spPr>
            <a:xfrm rot="10800000">
              <a:off x="150" y="539500"/>
              <a:ext cx="4336800" cy="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wo columns 2">
  <p:cSld name="CUSTOM_3_1">
    <p:spTree>
      <p:nvGrpSpPr>
        <p:cNvPr id="1" name="Shape 182"/>
        <p:cNvGrpSpPr/>
        <p:nvPr/>
      </p:nvGrpSpPr>
      <p:grpSpPr>
        <a:xfrm>
          <a:off x="0" y="0"/>
          <a:ext cx="0" cy="0"/>
          <a:chOff x="0" y="0"/>
          <a:chExt cx="0" cy="0"/>
        </a:xfrm>
      </p:grpSpPr>
      <p:sp>
        <p:nvSpPr>
          <p:cNvPr id="183" name="Google Shape;183;p26"/>
          <p:cNvSpPr txBox="1">
            <a:spLocks noGrp="1"/>
          </p:cNvSpPr>
          <p:nvPr>
            <p:ph type="title"/>
          </p:nvPr>
        </p:nvSpPr>
        <p:spPr>
          <a:xfrm>
            <a:off x="713225" y="470650"/>
            <a:ext cx="7717500" cy="549900"/>
          </a:xfrm>
          <a:prstGeom prst="rect">
            <a:avLst/>
          </a:prstGeom>
        </p:spPr>
        <p:txBody>
          <a:bodyPr spcFirstLastPara="1" wrap="square" lIns="91425" tIns="91425" rIns="91425" bIns="91425" anchor="t" anchorCtr="0">
            <a:noAutofit/>
          </a:bodyPr>
          <a:lstStyle>
            <a:lvl1pPr lvl="0" rtl="0">
              <a:spcBef>
                <a:spcPts val="0"/>
              </a:spcBef>
              <a:spcAft>
                <a:spcPts val="0"/>
              </a:spcAft>
              <a:buSzPts val="3100"/>
              <a:buNone/>
              <a:defRPr/>
            </a:lvl1pPr>
            <a:lvl2pPr lvl="1" rtl="0">
              <a:spcBef>
                <a:spcPts val="0"/>
              </a:spcBef>
              <a:spcAft>
                <a:spcPts val="0"/>
              </a:spcAft>
              <a:buSzPts val="3100"/>
              <a:buNone/>
              <a:defRPr/>
            </a:lvl2pPr>
            <a:lvl3pPr lvl="2" rtl="0">
              <a:spcBef>
                <a:spcPts val="0"/>
              </a:spcBef>
              <a:spcAft>
                <a:spcPts val="0"/>
              </a:spcAft>
              <a:buSzPts val="3100"/>
              <a:buNone/>
              <a:defRPr/>
            </a:lvl3pPr>
            <a:lvl4pPr lvl="3" rtl="0">
              <a:spcBef>
                <a:spcPts val="0"/>
              </a:spcBef>
              <a:spcAft>
                <a:spcPts val="0"/>
              </a:spcAft>
              <a:buSzPts val="3100"/>
              <a:buNone/>
              <a:defRPr/>
            </a:lvl4pPr>
            <a:lvl5pPr lvl="4" rtl="0">
              <a:spcBef>
                <a:spcPts val="0"/>
              </a:spcBef>
              <a:spcAft>
                <a:spcPts val="0"/>
              </a:spcAft>
              <a:buSzPts val="3100"/>
              <a:buNone/>
              <a:defRPr/>
            </a:lvl5pPr>
            <a:lvl6pPr lvl="5" rtl="0">
              <a:spcBef>
                <a:spcPts val="0"/>
              </a:spcBef>
              <a:spcAft>
                <a:spcPts val="0"/>
              </a:spcAft>
              <a:buSzPts val="3100"/>
              <a:buNone/>
              <a:defRPr/>
            </a:lvl6pPr>
            <a:lvl7pPr lvl="6" rtl="0">
              <a:spcBef>
                <a:spcPts val="0"/>
              </a:spcBef>
              <a:spcAft>
                <a:spcPts val="0"/>
              </a:spcAft>
              <a:buSzPts val="3100"/>
              <a:buNone/>
              <a:defRPr/>
            </a:lvl7pPr>
            <a:lvl8pPr lvl="7" rtl="0">
              <a:spcBef>
                <a:spcPts val="0"/>
              </a:spcBef>
              <a:spcAft>
                <a:spcPts val="0"/>
              </a:spcAft>
              <a:buSzPts val="3100"/>
              <a:buNone/>
              <a:defRPr/>
            </a:lvl8pPr>
            <a:lvl9pPr lvl="8" rtl="0">
              <a:spcBef>
                <a:spcPts val="0"/>
              </a:spcBef>
              <a:spcAft>
                <a:spcPts val="0"/>
              </a:spcAft>
              <a:buSzPts val="3100"/>
              <a:buNone/>
              <a:defRPr/>
            </a:lvl9pPr>
          </a:lstStyle>
          <a:p>
            <a:endParaRPr/>
          </a:p>
        </p:txBody>
      </p:sp>
      <p:sp>
        <p:nvSpPr>
          <p:cNvPr id="184" name="Google Shape;184;p26"/>
          <p:cNvSpPr txBox="1">
            <a:spLocks noGrp="1"/>
          </p:cNvSpPr>
          <p:nvPr>
            <p:ph type="subTitle" idx="1"/>
          </p:nvPr>
        </p:nvSpPr>
        <p:spPr>
          <a:xfrm>
            <a:off x="1106875" y="1964500"/>
            <a:ext cx="3200400" cy="18870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SzPts val="1400"/>
              <a:buNone/>
              <a:defRPr/>
            </a:lvl1pPr>
            <a:lvl2pPr lvl="1" algn="ctr" rtl="0">
              <a:lnSpc>
                <a:spcPct val="115000"/>
              </a:lnSpc>
              <a:spcBef>
                <a:spcPts val="0"/>
              </a:spcBef>
              <a:spcAft>
                <a:spcPts val="0"/>
              </a:spcAft>
              <a:buSzPts val="1400"/>
              <a:buNone/>
              <a:defRPr/>
            </a:lvl2pPr>
            <a:lvl3pPr lvl="2" algn="ctr" rtl="0">
              <a:lnSpc>
                <a:spcPct val="115000"/>
              </a:lnSpc>
              <a:spcBef>
                <a:spcPts val="0"/>
              </a:spcBef>
              <a:spcAft>
                <a:spcPts val="0"/>
              </a:spcAft>
              <a:buSzPts val="1400"/>
              <a:buNone/>
              <a:defRPr/>
            </a:lvl3pPr>
            <a:lvl4pPr lvl="3" algn="ctr" rtl="0">
              <a:lnSpc>
                <a:spcPct val="115000"/>
              </a:lnSpc>
              <a:spcBef>
                <a:spcPts val="0"/>
              </a:spcBef>
              <a:spcAft>
                <a:spcPts val="0"/>
              </a:spcAft>
              <a:buSzPts val="1400"/>
              <a:buNone/>
              <a:defRPr/>
            </a:lvl4pPr>
            <a:lvl5pPr lvl="4" algn="ctr" rtl="0">
              <a:lnSpc>
                <a:spcPct val="115000"/>
              </a:lnSpc>
              <a:spcBef>
                <a:spcPts val="0"/>
              </a:spcBef>
              <a:spcAft>
                <a:spcPts val="0"/>
              </a:spcAft>
              <a:buSzPts val="1400"/>
              <a:buNone/>
              <a:defRPr/>
            </a:lvl5pPr>
            <a:lvl6pPr lvl="5" algn="ctr" rtl="0">
              <a:lnSpc>
                <a:spcPct val="115000"/>
              </a:lnSpc>
              <a:spcBef>
                <a:spcPts val="0"/>
              </a:spcBef>
              <a:spcAft>
                <a:spcPts val="0"/>
              </a:spcAft>
              <a:buSzPts val="1400"/>
              <a:buNone/>
              <a:defRPr/>
            </a:lvl6pPr>
            <a:lvl7pPr lvl="6" algn="ctr" rtl="0">
              <a:lnSpc>
                <a:spcPct val="115000"/>
              </a:lnSpc>
              <a:spcBef>
                <a:spcPts val="0"/>
              </a:spcBef>
              <a:spcAft>
                <a:spcPts val="0"/>
              </a:spcAft>
              <a:buSzPts val="1400"/>
              <a:buNone/>
              <a:defRPr/>
            </a:lvl7pPr>
            <a:lvl8pPr lvl="7" algn="ctr" rtl="0">
              <a:lnSpc>
                <a:spcPct val="115000"/>
              </a:lnSpc>
              <a:spcBef>
                <a:spcPts val="0"/>
              </a:spcBef>
              <a:spcAft>
                <a:spcPts val="0"/>
              </a:spcAft>
              <a:buSzPts val="1400"/>
              <a:buNone/>
              <a:defRPr/>
            </a:lvl8pPr>
            <a:lvl9pPr lvl="8" algn="ctr" rtl="0">
              <a:lnSpc>
                <a:spcPct val="115000"/>
              </a:lnSpc>
              <a:spcBef>
                <a:spcPts val="0"/>
              </a:spcBef>
              <a:spcAft>
                <a:spcPts val="0"/>
              </a:spcAft>
              <a:buSzPts val="1400"/>
              <a:buNone/>
              <a:defRPr/>
            </a:lvl9pPr>
          </a:lstStyle>
          <a:p>
            <a:endParaRPr/>
          </a:p>
        </p:txBody>
      </p:sp>
      <p:sp>
        <p:nvSpPr>
          <p:cNvPr id="185" name="Google Shape;185;p26"/>
          <p:cNvSpPr txBox="1">
            <a:spLocks noGrp="1"/>
          </p:cNvSpPr>
          <p:nvPr>
            <p:ph type="subTitle" idx="2"/>
          </p:nvPr>
        </p:nvSpPr>
        <p:spPr>
          <a:xfrm>
            <a:off x="4836725" y="1964500"/>
            <a:ext cx="3200400" cy="18870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SzPts val="1400"/>
              <a:buNone/>
              <a:defRPr/>
            </a:lvl1pPr>
            <a:lvl2pPr lvl="1" algn="ctr" rtl="0">
              <a:lnSpc>
                <a:spcPct val="115000"/>
              </a:lnSpc>
              <a:spcBef>
                <a:spcPts val="0"/>
              </a:spcBef>
              <a:spcAft>
                <a:spcPts val="0"/>
              </a:spcAft>
              <a:buSzPts val="1400"/>
              <a:buNone/>
              <a:defRPr/>
            </a:lvl2pPr>
            <a:lvl3pPr lvl="2" algn="ctr" rtl="0">
              <a:lnSpc>
                <a:spcPct val="115000"/>
              </a:lnSpc>
              <a:spcBef>
                <a:spcPts val="0"/>
              </a:spcBef>
              <a:spcAft>
                <a:spcPts val="0"/>
              </a:spcAft>
              <a:buSzPts val="1400"/>
              <a:buNone/>
              <a:defRPr/>
            </a:lvl3pPr>
            <a:lvl4pPr lvl="3" algn="ctr" rtl="0">
              <a:lnSpc>
                <a:spcPct val="115000"/>
              </a:lnSpc>
              <a:spcBef>
                <a:spcPts val="0"/>
              </a:spcBef>
              <a:spcAft>
                <a:spcPts val="0"/>
              </a:spcAft>
              <a:buSzPts val="1400"/>
              <a:buNone/>
              <a:defRPr/>
            </a:lvl4pPr>
            <a:lvl5pPr lvl="4" algn="ctr" rtl="0">
              <a:lnSpc>
                <a:spcPct val="115000"/>
              </a:lnSpc>
              <a:spcBef>
                <a:spcPts val="0"/>
              </a:spcBef>
              <a:spcAft>
                <a:spcPts val="0"/>
              </a:spcAft>
              <a:buSzPts val="1400"/>
              <a:buNone/>
              <a:defRPr/>
            </a:lvl5pPr>
            <a:lvl6pPr lvl="5" algn="ctr" rtl="0">
              <a:lnSpc>
                <a:spcPct val="115000"/>
              </a:lnSpc>
              <a:spcBef>
                <a:spcPts val="0"/>
              </a:spcBef>
              <a:spcAft>
                <a:spcPts val="0"/>
              </a:spcAft>
              <a:buSzPts val="1400"/>
              <a:buNone/>
              <a:defRPr/>
            </a:lvl6pPr>
            <a:lvl7pPr lvl="6" algn="ctr" rtl="0">
              <a:lnSpc>
                <a:spcPct val="115000"/>
              </a:lnSpc>
              <a:spcBef>
                <a:spcPts val="0"/>
              </a:spcBef>
              <a:spcAft>
                <a:spcPts val="0"/>
              </a:spcAft>
              <a:buSzPts val="1400"/>
              <a:buNone/>
              <a:defRPr/>
            </a:lvl7pPr>
            <a:lvl8pPr lvl="7" algn="ctr" rtl="0">
              <a:lnSpc>
                <a:spcPct val="115000"/>
              </a:lnSpc>
              <a:spcBef>
                <a:spcPts val="0"/>
              </a:spcBef>
              <a:spcAft>
                <a:spcPts val="0"/>
              </a:spcAft>
              <a:buSzPts val="1400"/>
              <a:buNone/>
              <a:defRPr/>
            </a:lvl8pPr>
            <a:lvl9pPr lvl="8" algn="ctr" rtl="0">
              <a:lnSpc>
                <a:spcPct val="115000"/>
              </a:lnSpc>
              <a:spcBef>
                <a:spcPts val="0"/>
              </a:spcBef>
              <a:spcAft>
                <a:spcPts val="0"/>
              </a:spcAft>
              <a:buSzPts val="1400"/>
              <a:buNone/>
              <a:defRPr/>
            </a:lvl9pPr>
          </a:lstStyle>
          <a:p>
            <a:endParaRPr/>
          </a:p>
        </p:txBody>
      </p:sp>
      <p:sp>
        <p:nvSpPr>
          <p:cNvPr id="186" name="Google Shape;186;p26"/>
          <p:cNvSpPr/>
          <p:nvPr/>
        </p:nvSpPr>
        <p:spPr>
          <a:xfrm rot="10800000">
            <a:off x="8860200" y="-26"/>
            <a:ext cx="2838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7" name="Google Shape;187;p26"/>
          <p:cNvGrpSpPr/>
          <p:nvPr/>
        </p:nvGrpSpPr>
        <p:grpSpPr>
          <a:xfrm rot="10800000">
            <a:off x="-125" y="267450"/>
            <a:ext cx="9002225" cy="4876050"/>
            <a:chOff x="141900" y="-26"/>
            <a:chExt cx="9002225" cy="4876050"/>
          </a:xfrm>
        </p:grpSpPr>
        <p:cxnSp>
          <p:nvCxnSpPr>
            <p:cNvPr id="188" name="Google Shape;188;p26"/>
            <p:cNvCxnSpPr/>
            <p:nvPr/>
          </p:nvCxnSpPr>
          <p:spPr>
            <a:xfrm>
              <a:off x="7404125" y="4876024"/>
              <a:ext cx="1740000" cy="0"/>
            </a:xfrm>
            <a:prstGeom prst="straightConnector1">
              <a:avLst/>
            </a:prstGeom>
            <a:noFill/>
            <a:ln w="9525" cap="flat" cmpd="sng">
              <a:solidFill>
                <a:schemeClr val="dk1"/>
              </a:solidFill>
              <a:prstDash val="solid"/>
              <a:round/>
              <a:headEnd type="none" w="med" len="med"/>
              <a:tailEnd type="none" w="med" len="med"/>
            </a:ln>
          </p:spPr>
        </p:cxnSp>
        <p:cxnSp>
          <p:nvCxnSpPr>
            <p:cNvPr id="189" name="Google Shape;189;p26"/>
            <p:cNvCxnSpPr/>
            <p:nvPr/>
          </p:nvCxnSpPr>
          <p:spPr>
            <a:xfrm rot="10800000">
              <a:off x="141900" y="-26"/>
              <a:ext cx="0" cy="395850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70650"/>
            <a:ext cx="7717500" cy="5499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1pPr>
            <a:lvl2pPr lvl="1"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2pPr>
            <a:lvl3pPr lvl="2"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3pPr>
            <a:lvl4pPr lvl="3"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4pPr>
            <a:lvl5pPr lvl="4"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5pPr>
            <a:lvl6pPr lvl="5"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6pPr>
            <a:lvl7pPr lvl="6"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7pPr>
            <a:lvl8pPr lvl="7"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8pPr>
            <a:lvl9pPr lvl="8" algn="ctr">
              <a:spcBef>
                <a:spcPts val="0"/>
              </a:spcBef>
              <a:spcAft>
                <a:spcPts val="0"/>
              </a:spcAft>
              <a:buClr>
                <a:schemeClr val="dk1"/>
              </a:buClr>
              <a:buSzPts val="3100"/>
              <a:buFont typeface="Golos Text"/>
              <a:buNone/>
              <a:defRPr sz="3100">
                <a:solidFill>
                  <a:schemeClr val="dk1"/>
                </a:solidFill>
                <a:latin typeface="Golos Text"/>
                <a:ea typeface="Golos Text"/>
                <a:cs typeface="Golos Text"/>
                <a:sym typeface="Golos Text"/>
              </a:defRPr>
            </a:lvl9pPr>
          </a:lstStyle>
          <a:p>
            <a:endParaRPr/>
          </a:p>
        </p:txBody>
      </p:sp>
      <p:sp>
        <p:nvSpPr>
          <p:cNvPr id="7" name="Google Shape;7;p1"/>
          <p:cNvSpPr txBox="1">
            <a:spLocks noGrp="1"/>
          </p:cNvSpPr>
          <p:nvPr>
            <p:ph type="body" idx="1"/>
          </p:nvPr>
        </p:nvSpPr>
        <p:spPr>
          <a:xfrm>
            <a:off x="713225" y="1297400"/>
            <a:ext cx="7717500" cy="32715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1pPr>
            <a:lvl2pPr marL="914400" lvl="1" indent="-317500">
              <a:lnSpc>
                <a:spcPct val="115000"/>
              </a:lnSpc>
              <a:spcBef>
                <a:spcPts val="160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2pPr>
            <a:lvl3pPr marL="1371600" lvl="2" indent="-317500">
              <a:lnSpc>
                <a:spcPct val="115000"/>
              </a:lnSpc>
              <a:spcBef>
                <a:spcPts val="160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3pPr>
            <a:lvl4pPr marL="1828800" lvl="3" indent="-317500">
              <a:lnSpc>
                <a:spcPct val="115000"/>
              </a:lnSpc>
              <a:spcBef>
                <a:spcPts val="160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4pPr>
            <a:lvl5pPr marL="2286000" lvl="4" indent="-317500">
              <a:lnSpc>
                <a:spcPct val="115000"/>
              </a:lnSpc>
              <a:spcBef>
                <a:spcPts val="160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5pPr>
            <a:lvl6pPr marL="2743200" lvl="5" indent="-317500">
              <a:lnSpc>
                <a:spcPct val="115000"/>
              </a:lnSpc>
              <a:spcBef>
                <a:spcPts val="160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6pPr>
            <a:lvl7pPr marL="3200400" lvl="6" indent="-317500">
              <a:lnSpc>
                <a:spcPct val="115000"/>
              </a:lnSpc>
              <a:spcBef>
                <a:spcPts val="160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7pPr>
            <a:lvl8pPr marL="3657600" lvl="7" indent="-317500">
              <a:lnSpc>
                <a:spcPct val="115000"/>
              </a:lnSpc>
              <a:spcBef>
                <a:spcPts val="160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8pPr>
            <a:lvl9pPr marL="4114800" lvl="8" indent="-317500">
              <a:lnSpc>
                <a:spcPct val="115000"/>
              </a:lnSpc>
              <a:spcBef>
                <a:spcPts val="1600"/>
              </a:spcBef>
              <a:spcAft>
                <a:spcPts val="1600"/>
              </a:spcAft>
              <a:buClr>
                <a:schemeClr val="dk1"/>
              </a:buClr>
              <a:buSzPts val="1400"/>
              <a:buFont typeface="Commissioner"/>
              <a:buChar char="■"/>
              <a:defRPr>
                <a:solidFill>
                  <a:schemeClr val="dk1"/>
                </a:solidFill>
                <a:latin typeface="Commissioner"/>
                <a:ea typeface="Commissioner"/>
                <a:cs typeface="Commissioner"/>
                <a:sym typeface="Commissione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5" r:id="rId3"/>
    <p:sldLayoutId id="2147483658" r:id="rId4"/>
    <p:sldLayoutId id="2147483659" r:id="rId5"/>
    <p:sldLayoutId id="2147483660" r:id="rId6"/>
    <p:sldLayoutId id="2147483661" r:id="rId7"/>
    <p:sldLayoutId id="2147483666" r:id="rId8"/>
    <p:sldLayoutId id="2147483672" r:id="rId9"/>
    <p:sldLayoutId id="2147483673" r:id="rId10"/>
    <p:sldLayoutId id="2147483679" r:id="rId11"/>
    <p:sldLayoutId id="214748368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neptune.ai/blog/explainability-auditability-ml-definitions-techniques-tools" TargetMode="External"/><Relationship Id="rId2" Type="http://schemas.openxmlformats.org/officeDocument/2006/relationships/hyperlink" Target="https://christophm.github.io/interpretable-ml-book/preface-by-the-author.html" TargetMode="External"/><Relationship Id="rId1" Type="http://schemas.openxmlformats.org/officeDocument/2006/relationships/slideLayout" Target="../slideLayouts/slideLayout3.xml"/><Relationship Id="rId6" Type="http://schemas.openxmlformats.org/officeDocument/2006/relationships/hyperlink" Target="https://medium.com/@dallanoce.fd/explainable-ai-a-complete-summary-of-the-main-methods-a28f9ab132f7" TargetMode="External"/><Relationship Id="rId5" Type="http://schemas.openxmlformats.org/officeDocument/2006/relationships/hyperlink" Target="https://www.oreilly.com/content/introduction-to-local-interpretable-model-agnostic-explanations-lime/" TargetMode="External"/><Relationship Id="rId4" Type="http://schemas.openxmlformats.org/officeDocument/2006/relationships/hyperlink" Target="https://medium.com/@nonamedev/explainability-in-deep-learning-demystifying-the-black-box-2ae4db2a48b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1"/>
          <p:cNvSpPr txBox="1">
            <a:spLocks noGrp="1"/>
          </p:cNvSpPr>
          <p:nvPr>
            <p:ph type="ctrTitle"/>
          </p:nvPr>
        </p:nvSpPr>
        <p:spPr>
          <a:xfrm>
            <a:off x="713225" y="1332200"/>
            <a:ext cx="5715076" cy="190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l-SI" sz="4100" noProof="0" dirty="0"/>
              <a:t>TEHNIKE ZA RAZLOŽLJIVOST V SU</a:t>
            </a:r>
            <a:endParaRPr lang="sl-SI" noProof="0" dirty="0"/>
          </a:p>
        </p:txBody>
      </p:sp>
      <p:sp>
        <p:nvSpPr>
          <p:cNvPr id="291" name="Google Shape;291;p41"/>
          <p:cNvSpPr txBox="1">
            <a:spLocks noGrp="1"/>
          </p:cNvSpPr>
          <p:nvPr>
            <p:ph type="subTitle" idx="1"/>
          </p:nvPr>
        </p:nvSpPr>
        <p:spPr>
          <a:xfrm>
            <a:off x="0" y="3542855"/>
            <a:ext cx="5004900" cy="1290401"/>
          </a:xfrm>
          <a:prstGeom prst="rect">
            <a:avLst/>
          </a:prstGeom>
        </p:spPr>
        <p:txBody>
          <a:bodyPr spcFirstLastPara="1" wrap="square" lIns="91425" tIns="91425" rIns="91425" bIns="91425" anchor="t" anchorCtr="0">
            <a:noAutofit/>
          </a:bodyPr>
          <a:lstStyle/>
          <a:p>
            <a:pPr>
              <a:lnSpc>
                <a:spcPts val="3799"/>
              </a:lnSpc>
            </a:pPr>
            <a:r>
              <a:rPr lang="sl-SI" sz="1600" noProof="0" dirty="0">
                <a:solidFill>
                  <a:schemeClr val="tx1"/>
                </a:solidFill>
                <a:latin typeface="Poppins Light"/>
              </a:rPr>
              <a:t>	Studen: Dušan </a:t>
            </a:r>
            <a:r>
              <a:rPr lang="sl-SI" sz="1600" noProof="0" dirty="0" err="1">
                <a:solidFill>
                  <a:schemeClr val="tx1"/>
                </a:solidFill>
                <a:latin typeface="Poppins Light"/>
              </a:rPr>
              <a:t>Todorovć</a:t>
            </a:r>
            <a:r>
              <a:rPr lang="sl-SI" sz="1600" noProof="0" dirty="0">
                <a:solidFill>
                  <a:schemeClr val="tx1"/>
                </a:solidFill>
                <a:latin typeface="Poppins Light"/>
              </a:rPr>
              <a:t> 89232094</a:t>
            </a:r>
            <a:br>
              <a:rPr lang="sl-SI" sz="1600" noProof="0" dirty="0">
                <a:solidFill>
                  <a:schemeClr val="tx1"/>
                </a:solidFill>
                <a:latin typeface="Poppins Light"/>
              </a:rPr>
            </a:br>
            <a:r>
              <a:rPr lang="sl-SI" sz="1600" noProof="0" dirty="0">
                <a:solidFill>
                  <a:schemeClr val="tx1"/>
                </a:solidFill>
                <a:latin typeface="Poppins Light"/>
              </a:rPr>
              <a:t>Mentor: dr. Branko Kavšek</a:t>
            </a:r>
          </a:p>
        </p:txBody>
      </p:sp>
      <p:pic>
        <p:nvPicPr>
          <p:cNvPr id="5" name="Picture 4" descr="A black background with white text&#10;&#10;Description automatically generated">
            <a:extLst>
              <a:ext uri="{FF2B5EF4-FFF2-40B4-BE49-F238E27FC236}">
                <a16:creationId xmlns:a16="http://schemas.microsoft.com/office/drawing/2014/main" id="{AAF692B0-FC18-97C7-F0CA-D16B70B83922}"/>
              </a:ext>
            </a:extLst>
          </p:cNvPr>
          <p:cNvPicPr>
            <a:picLocks noChangeAspect="1"/>
          </p:cNvPicPr>
          <p:nvPr/>
        </p:nvPicPr>
        <p:blipFill>
          <a:blip r:embed="rId3"/>
          <a:stretch>
            <a:fillRect/>
          </a:stretch>
        </p:blipFill>
        <p:spPr>
          <a:xfrm>
            <a:off x="5347101" y="3234200"/>
            <a:ext cx="2353217" cy="13497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2A3FB-7082-A043-B89D-B5F716FB67D9}"/>
              </a:ext>
            </a:extLst>
          </p:cNvPr>
          <p:cNvSpPr>
            <a:spLocks noGrp="1"/>
          </p:cNvSpPr>
          <p:nvPr>
            <p:ph type="title"/>
          </p:nvPr>
        </p:nvSpPr>
        <p:spPr/>
        <p:txBody>
          <a:bodyPr/>
          <a:lstStyle/>
          <a:p>
            <a:endParaRPr lang="sl-SI" noProof="0" dirty="0"/>
          </a:p>
        </p:txBody>
      </p:sp>
      <p:sp>
        <p:nvSpPr>
          <p:cNvPr id="3" name="Subtitle 2">
            <a:extLst>
              <a:ext uri="{FF2B5EF4-FFF2-40B4-BE49-F238E27FC236}">
                <a16:creationId xmlns:a16="http://schemas.microsoft.com/office/drawing/2014/main" id="{8B2B2F09-A3FD-B388-BCFE-1E53ACEBE2C3}"/>
              </a:ext>
            </a:extLst>
          </p:cNvPr>
          <p:cNvSpPr>
            <a:spLocks noGrp="1"/>
          </p:cNvSpPr>
          <p:nvPr>
            <p:ph type="subTitle" idx="1"/>
          </p:nvPr>
        </p:nvSpPr>
        <p:spPr>
          <a:xfrm>
            <a:off x="2143050" y="2262175"/>
            <a:ext cx="4857900" cy="1246500"/>
          </a:xfrm>
        </p:spPr>
        <p:txBody>
          <a:bodyPr/>
          <a:lstStyle/>
          <a:p>
            <a:r>
              <a:rPr lang="sl-SI" sz="2400" noProof="0" dirty="0" err="1"/>
              <a:t>Dataset</a:t>
            </a:r>
            <a:r>
              <a:rPr lang="sl-SI" sz="2400" noProof="0" dirty="0"/>
              <a:t>: </a:t>
            </a:r>
            <a:r>
              <a:rPr lang="sl-SI" sz="2400" noProof="0" dirty="0" err="1"/>
              <a:t>Titanik</a:t>
            </a:r>
            <a:br>
              <a:rPr lang="sl-SI" sz="2400" noProof="0" dirty="0"/>
            </a:br>
            <a:r>
              <a:rPr lang="sl-SI" sz="2400" noProof="0" dirty="0"/>
              <a:t>Modeli: LIME, </a:t>
            </a:r>
            <a:r>
              <a:rPr lang="sl-SI" sz="2400" noProof="0" dirty="0" err="1"/>
              <a:t>Random</a:t>
            </a:r>
            <a:r>
              <a:rPr lang="sl-SI" sz="2400" noProof="0" dirty="0"/>
              <a:t> </a:t>
            </a:r>
            <a:r>
              <a:rPr lang="sl-SI" sz="2400" noProof="0" dirty="0" err="1"/>
              <a:t>Forest</a:t>
            </a:r>
            <a:r>
              <a:rPr lang="sl-SI" sz="2400" noProof="0" dirty="0"/>
              <a:t> </a:t>
            </a:r>
            <a:r>
              <a:rPr lang="sl-SI" sz="2400" noProof="0" dirty="0" err="1"/>
              <a:t>Classifier</a:t>
            </a:r>
            <a:r>
              <a:rPr lang="sl-SI" sz="2400" noProof="0" dirty="0"/>
              <a:t> </a:t>
            </a:r>
          </a:p>
          <a:p>
            <a:r>
              <a:rPr lang="sl-SI" sz="2400" noProof="0" dirty="0" err="1"/>
              <a:t>Okruženje</a:t>
            </a:r>
            <a:r>
              <a:rPr lang="sl-SI" sz="2400" noProof="0" dirty="0"/>
              <a:t>: </a:t>
            </a:r>
            <a:r>
              <a:rPr lang="sl-SI" sz="2400" noProof="0" dirty="0" err="1"/>
              <a:t>Python</a:t>
            </a:r>
            <a:endParaRPr lang="sl-SI" sz="2400" noProof="0" dirty="0"/>
          </a:p>
        </p:txBody>
      </p:sp>
    </p:spTree>
    <p:extLst>
      <p:ext uri="{BB962C8B-B14F-4D97-AF65-F5344CB8AC3E}">
        <p14:creationId xmlns:p14="http://schemas.microsoft.com/office/powerpoint/2010/main" val="2714941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8B79-33B9-AAD1-F4E0-B2E41B9D520D}"/>
              </a:ext>
            </a:extLst>
          </p:cNvPr>
          <p:cNvSpPr>
            <a:spLocks noGrp="1"/>
          </p:cNvSpPr>
          <p:nvPr>
            <p:ph type="title"/>
          </p:nvPr>
        </p:nvSpPr>
        <p:spPr>
          <a:xfrm flipH="1">
            <a:off x="872156" y="0"/>
            <a:ext cx="3205200" cy="1477500"/>
          </a:xfrm>
        </p:spPr>
        <p:txBody>
          <a:bodyPr/>
          <a:lstStyle/>
          <a:p>
            <a:r>
              <a:rPr lang="en-GB" noProof="0" dirty="0" err="1"/>
              <a:t>Rezultati</a:t>
            </a:r>
            <a:endParaRPr lang="sl-SI" noProof="0" dirty="0"/>
          </a:p>
        </p:txBody>
      </p:sp>
      <p:sp>
        <p:nvSpPr>
          <p:cNvPr id="4" name="Subtitle 3">
            <a:extLst>
              <a:ext uri="{FF2B5EF4-FFF2-40B4-BE49-F238E27FC236}">
                <a16:creationId xmlns:a16="http://schemas.microsoft.com/office/drawing/2014/main" id="{0992413E-AB7F-A986-2860-EB6302B7918D}"/>
              </a:ext>
            </a:extLst>
          </p:cNvPr>
          <p:cNvSpPr>
            <a:spLocks noGrp="1"/>
          </p:cNvSpPr>
          <p:nvPr>
            <p:ph type="subTitle" idx="1"/>
          </p:nvPr>
        </p:nvSpPr>
        <p:spPr>
          <a:xfrm flipH="1">
            <a:off x="695458" y="3011250"/>
            <a:ext cx="6034945" cy="697500"/>
          </a:xfrm>
        </p:spPr>
        <p:txBody>
          <a:bodyPr/>
          <a:lstStyle/>
          <a:p>
            <a:r>
              <a:rPr lang="pl-PL" dirty="0"/>
              <a:t>Natančnost modela na testnem nizu: 0,8100558659217877</a:t>
            </a:r>
            <a:r>
              <a:rPr lang="en-GB" dirty="0"/>
              <a:t> %</a:t>
            </a:r>
            <a:endParaRPr lang="sl-SI" noProof="0" dirty="0"/>
          </a:p>
        </p:txBody>
      </p:sp>
      <p:pic>
        <p:nvPicPr>
          <p:cNvPr id="8" name="Picture 7">
            <a:extLst>
              <a:ext uri="{FF2B5EF4-FFF2-40B4-BE49-F238E27FC236}">
                <a16:creationId xmlns:a16="http://schemas.microsoft.com/office/drawing/2014/main" id="{CC5E7CEA-302C-2212-9E98-343A75550585}"/>
              </a:ext>
            </a:extLst>
          </p:cNvPr>
          <p:cNvPicPr>
            <a:picLocks noChangeAspect="1"/>
          </p:cNvPicPr>
          <p:nvPr/>
        </p:nvPicPr>
        <p:blipFill>
          <a:blip r:embed="rId2"/>
          <a:srcRect t="6791"/>
          <a:stretch/>
        </p:blipFill>
        <p:spPr>
          <a:xfrm>
            <a:off x="872156" y="1447500"/>
            <a:ext cx="8339070" cy="1477500"/>
          </a:xfrm>
          <a:prstGeom prst="rect">
            <a:avLst/>
          </a:prstGeom>
        </p:spPr>
      </p:pic>
    </p:spTree>
    <p:extLst>
      <p:ext uri="{BB962C8B-B14F-4D97-AF65-F5344CB8AC3E}">
        <p14:creationId xmlns:p14="http://schemas.microsoft.com/office/powerpoint/2010/main" val="163749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grpSp>
        <p:nvGrpSpPr>
          <p:cNvPr id="395" name="Google Shape;395;p50"/>
          <p:cNvGrpSpPr/>
          <p:nvPr/>
        </p:nvGrpSpPr>
        <p:grpSpPr>
          <a:xfrm>
            <a:off x="6670200" y="0"/>
            <a:ext cx="2473800" cy="4131000"/>
            <a:chOff x="6670200" y="0"/>
            <a:chExt cx="2473800" cy="4131000"/>
          </a:xfrm>
        </p:grpSpPr>
        <p:sp>
          <p:nvSpPr>
            <p:cNvPr id="396" name="Google Shape;396;p50"/>
            <p:cNvSpPr/>
            <p:nvPr/>
          </p:nvSpPr>
          <p:spPr>
            <a:xfrm flipH="1">
              <a:off x="6670200" y="1012500"/>
              <a:ext cx="2473800" cy="87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l-SI" noProof="0" dirty="0"/>
            </a:p>
          </p:txBody>
        </p:sp>
        <p:cxnSp>
          <p:nvCxnSpPr>
            <p:cNvPr id="397" name="Google Shape;397;p50"/>
            <p:cNvCxnSpPr/>
            <p:nvPr/>
          </p:nvCxnSpPr>
          <p:spPr>
            <a:xfrm rot="10800000">
              <a:off x="8432750" y="0"/>
              <a:ext cx="0" cy="4131000"/>
            </a:xfrm>
            <a:prstGeom prst="straightConnector1">
              <a:avLst/>
            </a:prstGeom>
            <a:noFill/>
            <a:ln w="9525" cap="flat" cmpd="sng">
              <a:solidFill>
                <a:schemeClr val="dk1"/>
              </a:solidFill>
              <a:prstDash val="solid"/>
              <a:round/>
              <a:headEnd type="none" w="med" len="med"/>
              <a:tailEnd type="none" w="med" len="med"/>
            </a:ln>
          </p:spPr>
        </p:cxnSp>
      </p:grpSp>
      <p:sp>
        <p:nvSpPr>
          <p:cNvPr id="398" name="Google Shape;398;p50"/>
          <p:cNvSpPr txBox="1">
            <a:spLocks noGrp="1"/>
          </p:cNvSpPr>
          <p:nvPr>
            <p:ph type="title"/>
          </p:nvPr>
        </p:nvSpPr>
        <p:spPr>
          <a:xfrm flipH="1">
            <a:off x="4426725" y="2036300"/>
            <a:ext cx="3205200" cy="1477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sl-SI" noProof="0" dirty="0"/>
              <a:t>SKLEP</a:t>
            </a:r>
          </a:p>
        </p:txBody>
      </p:sp>
      <p:sp>
        <p:nvSpPr>
          <p:cNvPr id="399" name="Google Shape;399;p50"/>
          <p:cNvSpPr txBox="1">
            <a:spLocks noGrp="1"/>
          </p:cNvSpPr>
          <p:nvPr>
            <p:ph type="title" idx="2"/>
          </p:nvPr>
        </p:nvSpPr>
        <p:spPr>
          <a:xfrm flipH="1">
            <a:off x="6555825" y="1012500"/>
            <a:ext cx="1076100" cy="8700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sl-SI" noProof="0" dirty="0"/>
              <a:t>04</a:t>
            </a:r>
          </a:p>
        </p:txBody>
      </p:sp>
      <p:sp>
        <p:nvSpPr>
          <p:cNvPr id="400" name="Google Shape;400;p50"/>
          <p:cNvSpPr txBox="1">
            <a:spLocks noGrp="1"/>
          </p:cNvSpPr>
          <p:nvPr>
            <p:ph type="subTitle" idx="1"/>
          </p:nvPr>
        </p:nvSpPr>
        <p:spPr>
          <a:xfrm flipH="1">
            <a:off x="4426725" y="3573275"/>
            <a:ext cx="3205200" cy="697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endParaRPr lang="sl-SI" noProof="0" dirty="0"/>
          </a:p>
        </p:txBody>
      </p:sp>
    </p:spTree>
    <p:extLst>
      <p:ext uri="{BB962C8B-B14F-4D97-AF65-F5344CB8AC3E}">
        <p14:creationId xmlns:p14="http://schemas.microsoft.com/office/powerpoint/2010/main" val="412342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grpSp>
        <p:nvGrpSpPr>
          <p:cNvPr id="544" name="Google Shape;544;p57"/>
          <p:cNvGrpSpPr/>
          <p:nvPr/>
        </p:nvGrpSpPr>
        <p:grpSpPr>
          <a:xfrm>
            <a:off x="0" y="0"/>
            <a:ext cx="9144000" cy="2571600"/>
            <a:chOff x="0" y="0"/>
            <a:chExt cx="9144000" cy="2571600"/>
          </a:xfrm>
        </p:grpSpPr>
        <p:sp>
          <p:nvSpPr>
            <p:cNvPr id="545" name="Google Shape;545;p57"/>
            <p:cNvSpPr/>
            <p:nvPr/>
          </p:nvSpPr>
          <p:spPr>
            <a:xfrm>
              <a:off x="0" y="840300"/>
              <a:ext cx="9144000" cy="87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l-SI" noProof="0" dirty="0"/>
            </a:p>
          </p:txBody>
        </p:sp>
        <p:cxnSp>
          <p:nvCxnSpPr>
            <p:cNvPr id="546" name="Google Shape;546;p57"/>
            <p:cNvCxnSpPr/>
            <p:nvPr/>
          </p:nvCxnSpPr>
          <p:spPr>
            <a:xfrm>
              <a:off x="283800" y="0"/>
              <a:ext cx="0" cy="2571600"/>
            </a:xfrm>
            <a:prstGeom prst="straightConnector1">
              <a:avLst/>
            </a:prstGeom>
            <a:noFill/>
            <a:ln w="9525" cap="flat" cmpd="sng">
              <a:solidFill>
                <a:schemeClr val="dk1"/>
              </a:solidFill>
              <a:prstDash val="solid"/>
              <a:round/>
              <a:headEnd type="none" w="med" len="med"/>
              <a:tailEnd type="none" w="med" len="med"/>
            </a:ln>
          </p:spPr>
        </p:cxnSp>
      </p:grpSp>
      <p:sp>
        <p:nvSpPr>
          <p:cNvPr id="547" name="Google Shape;547;p57"/>
          <p:cNvSpPr txBox="1">
            <a:spLocks noGrp="1"/>
          </p:cNvSpPr>
          <p:nvPr>
            <p:ph type="title"/>
          </p:nvPr>
        </p:nvSpPr>
        <p:spPr>
          <a:xfrm>
            <a:off x="783150" y="1008750"/>
            <a:ext cx="7577700" cy="5541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sl-SI" noProof="0" dirty="0"/>
              <a:t>SKLEP</a:t>
            </a:r>
          </a:p>
        </p:txBody>
      </p:sp>
      <p:sp>
        <p:nvSpPr>
          <p:cNvPr id="548" name="Google Shape;548;p57"/>
          <p:cNvSpPr txBox="1">
            <a:spLocks noGrp="1"/>
          </p:cNvSpPr>
          <p:nvPr>
            <p:ph type="subTitle" idx="1"/>
          </p:nvPr>
        </p:nvSpPr>
        <p:spPr>
          <a:xfrm>
            <a:off x="783150" y="1931831"/>
            <a:ext cx="7577700" cy="1911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sl-SI" sz="1800" noProof="0" dirty="0"/>
              <a:t>Za varno in zanesljivo vključevanje umetne inteligence je potrebna brezhibna mešanica človeške in umetne inteligence. Razumevanje vaših modelov ni le znanstveno vprašanje. Ne gre za radovednost. Gre za to, da veste, kje vaši modeli padejo v vodo, kako jih popraviti in kako jih razložiti ključnim deležnikom v projektu, tako da bodo vsi natančno vedeli, kako vaš model ustvarja vrednost. </a:t>
            </a:r>
          </a:p>
        </p:txBody>
      </p:sp>
      <p:sp>
        <p:nvSpPr>
          <p:cNvPr id="549" name="Google Shape;549;p57"/>
          <p:cNvSpPr/>
          <p:nvPr/>
        </p:nvSpPr>
        <p:spPr>
          <a:xfrm>
            <a:off x="7703900" y="1071700"/>
            <a:ext cx="532500" cy="407200"/>
          </a:xfrm>
          <a:prstGeom prst="rect">
            <a:avLst/>
          </a:prstGeom>
        </p:spPr>
        <p:txBody>
          <a:bodyPr>
            <a:prstTxWarp prst="textPlain">
              <a:avLst/>
            </a:prstTxWarp>
          </a:bodyPr>
          <a:lstStyle/>
          <a:p>
            <a:pPr lvl="0" algn="ctr"/>
            <a:endParaRPr lang="sl-SI" b="0" i="0" noProof="0" dirty="0">
              <a:ln w="19050" cap="flat" cmpd="sng">
                <a:solidFill>
                  <a:schemeClr val="dk1"/>
                </a:solidFill>
                <a:prstDash val="solid"/>
                <a:round/>
                <a:headEnd type="none" w="sm" len="sm"/>
                <a:tailEnd type="none" w="sm" len="sm"/>
              </a:ln>
              <a:noFill/>
              <a:latin typeface="Golos Tex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grpSp>
        <p:nvGrpSpPr>
          <p:cNvPr id="405" name="Google Shape;405;p51"/>
          <p:cNvGrpSpPr/>
          <p:nvPr/>
        </p:nvGrpSpPr>
        <p:grpSpPr>
          <a:xfrm>
            <a:off x="0" y="-50"/>
            <a:ext cx="9144000" cy="5143550"/>
            <a:chOff x="0" y="-50"/>
            <a:chExt cx="9144000" cy="5143550"/>
          </a:xfrm>
        </p:grpSpPr>
        <p:sp>
          <p:nvSpPr>
            <p:cNvPr id="406" name="Google Shape;406;p51"/>
            <p:cNvSpPr/>
            <p:nvPr/>
          </p:nvSpPr>
          <p:spPr>
            <a:xfrm>
              <a:off x="0" y="1642453"/>
              <a:ext cx="9144000" cy="989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l-SI" noProof="0" dirty="0"/>
            </a:p>
          </p:txBody>
        </p:sp>
        <p:grpSp>
          <p:nvGrpSpPr>
            <p:cNvPr id="407" name="Google Shape;407;p51"/>
            <p:cNvGrpSpPr/>
            <p:nvPr/>
          </p:nvGrpSpPr>
          <p:grpSpPr>
            <a:xfrm>
              <a:off x="283800" y="-50"/>
              <a:ext cx="8718300" cy="5143550"/>
              <a:chOff x="283800" y="-50"/>
              <a:chExt cx="8718300" cy="5143550"/>
            </a:xfrm>
          </p:grpSpPr>
          <p:cxnSp>
            <p:nvCxnSpPr>
              <p:cNvPr id="408" name="Google Shape;408;p51"/>
              <p:cNvCxnSpPr/>
              <p:nvPr/>
            </p:nvCxnSpPr>
            <p:spPr>
              <a:xfrm rot="10800000">
                <a:off x="9002100" y="1642500"/>
                <a:ext cx="0" cy="3501000"/>
              </a:xfrm>
              <a:prstGeom prst="straightConnector1">
                <a:avLst/>
              </a:prstGeom>
              <a:noFill/>
              <a:ln w="9525" cap="flat" cmpd="sng">
                <a:solidFill>
                  <a:schemeClr val="dk1"/>
                </a:solidFill>
                <a:prstDash val="solid"/>
                <a:round/>
                <a:headEnd type="none" w="med" len="med"/>
                <a:tailEnd type="none" w="med" len="med"/>
              </a:ln>
            </p:spPr>
          </p:cxnSp>
          <p:cxnSp>
            <p:nvCxnSpPr>
              <p:cNvPr id="409" name="Google Shape;409;p51"/>
              <p:cNvCxnSpPr/>
              <p:nvPr/>
            </p:nvCxnSpPr>
            <p:spPr>
              <a:xfrm rot="10800000">
                <a:off x="283800" y="-50"/>
                <a:ext cx="0" cy="2631600"/>
              </a:xfrm>
              <a:prstGeom prst="straightConnector1">
                <a:avLst/>
              </a:prstGeom>
              <a:noFill/>
              <a:ln w="9525" cap="flat" cmpd="sng">
                <a:solidFill>
                  <a:schemeClr val="dk1"/>
                </a:solidFill>
                <a:prstDash val="solid"/>
                <a:round/>
                <a:headEnd type="none" w="med" len="med"/>
                <a:tailEnd type="none" w="med" len="med"/>
              </a:ln>
            </p:spPr>
          </p:cxnSp>
        </p:grpSp>
      </p:grpSp>
      <p:sp>
        <p:nvSpPr>
          <p:cNvPr id="410" name="Google Shape;410;p51"/>
          <p:cNvSpPr txBox="1">
            <a:spLocks noGrp="1"/>
          </p:cNvSpPr>
          <p:nvPr>
            <p:ph type="title"/>
          </p:nvPr>
        </p:nvSpPr>
        <p:spPr>
          <a:xfrm>
            <a:off x="713250" y="1862053"/>
            <a:ext cx="7717500" cy="549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noProof="0" dirty="0"/>
              <a:t>HVALA NA POZORNOSTI</a:t>
            </a:r>
          </a:p>
        </p:txBody>
      </p:sp>
      <p:sp>
        <p:nvSpPr>
          <p:cNvPr id="14" name="TextBox 13">
            <a:extLst>
              <a:ext uri="{FF2B5EF4-FFF2-40B4-BE49-F238E27FC236}">
                <a16:creationId xmlns:a16="http://schemas.microsoft.com/office/drawing/2014/main" id="{1C5FFCD9-6507-F6F7-A1CA-87F340FFB311}"/>
              </a:ext>
            </a:extLst>
          </p:cNvPr>
          <p:cNvSpPr txBox="1"/>
          <p:nvPr/>
        </p:nvSpPr>
        <p:spPr>
          <a:xfrm>
            <a:off x="3458220" y="3396532"/>
            <a:ext cx="2227560" cy="584775"/>
          </a:xfrm>
          <a:prstGeom prst="rect">
            <a:avLst/>
          </a:prstGeom>
          <a:noFill/>
        </p:spPr>
        <p:txBody>
          <a:bodyPr wrap="square" rtlCol="0">
            <a:spAutoFit/>
          </a:bodyPr>
          <a:lstStyle/>
          <a:p>
            <a:pPr algn="ctr"/>
            <a:r>
              <a:rPr lang="sl-SI" sz="3200" noProof="0" dirty="0">
                <a:latin typeface="Commissioner" panose="020B0604020202020204" charset="0"/>
              </a:rPr>
              <a:t>Vprašanja?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82712A6-441E-A864-1DE2-B830598C29FF}"/>
              </a:ext>
            </a:extLst>
          </p:cNvPr>
          <p:cNvSpPr>
            <a:spLocks noGrp="1"/>
          </p:cNvSpPr>
          <p:nvPr>
            <p:ph type="ctrTitle"/>
          </p:nvPr>
        </p:nvSpPr>
        <p:spPr>
          <a:xfrm>
            <a:off x="346177" y="456437"/>
            <a:ext cx="5004900" cy="1902000"/>
          </a:xfrm>
        </p:spPr>
        <p:txBody>
          <a:bodyPr/>
          <a:lstStyle/>
          <a:p>
            <a:r>
              <a:rPr lang="en-GB" dirty="0"/>
              <a:t>DATASET</a:t>
            </a:r>
            <a:endParaRPr lang="en-SI" dirty="0"/>
          </a:p>
        </p:txBody>
      </p:sp>
      <p:sp>
        <p:nvSpPr>
          <p:cNvPr id="11" name="Subtitle 10">
            <a:extLst>
              <a:ext uri="{FF2B5EF4-FFF2-40B4-BE49-F238E27FC236}">
                <a16:creationId xmlns:a16="http://schemas.microsoft.com/office/drawing/2014/main" id="{C6F9A4A0-8709-F4BF-81F9-1C74529296DD}"/>
              </a:ext>
            </a:extLst>
          </p:cNvPr>
          <p:cNvSpPr>
            <a:spLocks noGrp="1"/>
          </p:cNvSpPr>
          <p:nvPr>
            <p:ph type="subTitle" idx="1"/>
          </p:nvPr>
        </p:nvSpPr>
        <p:spPr/>
        <p:txBody>
          <a:bodyPr/>
          <a:lstStyle/>
          <a:p>
            <a:endParaRPr lang="en-SI"/>
          </a:p>
        </p:txBody>
      </p:sp>
      <p:graphicFrame>
        <p:nvGraphicFramePr>
          <p:cNvPr id="9" name="Table 8">
            <a:extLst>
              <a:ext uri="{FF2B5EF4-FFF2-40B4-BE49-F238E27FC236}">
                <a16:creationId xmlns:a16="http://schemas.microsoft.com/office/drawing/2014/main" id="{78B434B9-6CA5-F090-4D2A-959A684D1087}"/>
              </a:ext>
            </a:extLst>
          </p:cNvPr>
          <p:cNvGraphicFramePr>
            <a:graphicFrameLocks noGrp="1"/>
          </p:cNvGraphicFramePr>
          <p:nvPr>
            <p:extLst>
              <p:ext uri="{D42A27DB-BD31-4B8C-83A1-F6EECF244321}">
                <p14:modId xmlns:p14="http://schemas.microsoft.com/office/powerpoint/2010/main" val="3894534054"/>
              </p:ext>
            </p:extLst>
          </p:nvPr>
        </p:nvGraphicFramePr>
        <p:xfrm>
          <a:off x="436759" y="1084791"/>
          <a:ext cx="5712903" cy="3296986"/>
        </p:xfrm>
        <a:graphic>
          <a:graphicData uri="http://schemas.openxmlformats.org/drawingml/2006/table">
            <a:tbl>
              <a:tblPr/>
              <a:tblGrid>
                <a:gridCol w="1904301">
                  <a:extLst>
                    <a:ext uri="{9D8B030D-6E8A-4147-A177-3AD203B41FA5}">
                      <a16:colId xmlns:a16="http://schemas.microsoft.com/office/drawing/2014/main" val="1304976839"/>
                    </a:ext>
                  </a:extLst>
                </a:gridCol>
                <a:gridCol w="1904301">
                  <a:extLst>
                    <a:ext uri="{9D8B030D-6E8A-4147-A177-3AD203B41FA5}">
                      <a16:colId xmlns:a16="http://schemas.microsoft.com/office/drawing/2014/main" val="2181945865"/>
                    </a:ext>
                  </a:extLst>
                </a:gridCol>
                <a:gridCol w="1904301">
                  <a:extLst>
                    <a:ext uri="{9D8B030D-6E8A-4147-A177-3AD203B41FA5}">
                      <a16:colId xmlns:a16="http://schemas.microsoft.com/office/drawing/2014/main" val="3406763742"/>
                    </a:ext>
                  </a:extLst>
                </a:gridCol>
              </a:tblGrid>
              <a:tr h="137742">
                <a:tc>
                  <a:txBody>
                    <a:bodyPr/>
                    <a:lstStyle/>
                    <a:p>
                      <a:r>
                        <a:rPr lang="sl-SI" sz="1100" b="1"/>
                        <a:t>Variable</a:t>
                      </a:r>
                      <a:endParaRPr lang="sl-SI" sz="110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b="1"/>
                        <a:t>Definition</a:t>
                      </a:r>
                      <a:endParaRPr lang="sl-SI" sz="110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b="1"/>
                        <a:t>Key</a:t>
                      </a:r>
                      <a:endParaRPr lang="sl-SI" sz="110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418743"/>
                  </a:ext>
                </a:extLst>
              </a:tr>
              <a:tr h="137742">
                <a:tc>
                  <a:txBody>
                    <a:bodyPr/>
                    <a:lstStyle/>
                    <a:p>
                      <a:r>
                        <a:rPr lang="sl-SI" sz="1100"/>
                        <a:t>survival</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a:t>Survival</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a:t>0 = No, 1 = Yes</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0918170"/>
                  </a:ext>
                </a:extLst>
              </a:tr>
              <a:tr h="137742">
                <a:tc>
                  <a:txBody>
                    <a:bodyPr/>
                    <a:lstStyle/>
                    <a:p>
                      <a:r>
                        <a:rPr lang="sl-SI" sz="1100"/>
                        <a:t>pclass</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dirty="0" err="1"/>
                        <a:t>Ticket</a:t>
                      </a:r>
                      <a:r>
                        <a:rPr lang="sl-SI" sz="1100" dirty="0"/>
                        <a:t> </a:t>
                      </a:r>
                      <a:r>
                        <a:rPr lang="sl-SI" sz="1100" dirty="0" err="1"/>
                        <a:t>class</a:t>
                      </a:r>
                      <a:endParaRPr lang="sl-SI" sz="1100" dirty="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a:t>1 = 1st, 2 = 2nd, 3 = 3rd</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1094009"/>
                  </a:ext>
                </a:extLst>
              </a:tr>
              <a:tr h="137742">
                <a:tc>
                  <a:txBody>
                    <a:bodyPr/>
                    <a:lstStyle/>
                    <a:p>
                      <a:r>
                        <a:rPr lang="sl-SI" sz="1100"/>
                        <a:t>sex</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a:t>Sex</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I" sz="110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6199387"/>
                  </a:ext>
                </a:extLst>
              </a:tr>
              <a:tr h="137742">
                <a:tc>
                  <a:txBody>
                    <a:bodyPr/>
                    <a:lstStyle/>
                    <a:p>
                      <a:r>
                        <a:rPr lang="sl-SI" sz="1100"/>
                        <a:t>Age</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a:t>Age in years</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I" sz="110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082819"/>
                  </a:ext>
                </a:extLst>
              </a:tr>
              <a:tr h="234452">
                <a:tc>
                  <a:txBody>
                    <a:bodyPr/>
                    <a:lstStyle/>
                    <a:p>
                      <a:r>
                        <a:rPr lang="sl-SI" sz="1100"/>
                        <a:t>sibsp</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a:t># of siblings / spouses aboard the Titanic</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I" sz="110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243571"/>
                  </a:ext>
                </a:extLst>
              </a:tr>
              <a:tr h="234452">
                <a:tc>
                  <a:txBody>
                    <a:bodyPr/>
                    <a:lstStyle/>
                    <a:p>
                      <a:r>
                        <a:rPr lang="sl-SI" sz="1100"/>
                        <a:t>parch</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 of parents / children aboard the Titanic</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I" sz="110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1933923"/>
                  </a:ext>
                </a:extLst>
              </a:tr>
              <a:tr h="137742">
                <a:tc>
                  <a:txBody>
                    <a:bodyPr/>
                    <a:lstStyle/>
                    <a:p>
                      <a:r>
                        <a:rPr lang="sl-SI" sz="1100"/>
                        <a:t>ticket</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a:t>Ticket number</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I" sz="110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3784005"/>
                  </a:ext>
                </a:extLst>
              </a:tr>
              <a:tr h="137742">
                <a:tc>
                  <a:txBody>
                    <a:bodyPr/>
                    <a:lstStyle/>
                    <a:p>
                      <a:r>
                        <a:rPr lang="sl-SI" sz="1100" dirty="0"/>
                        <a:t>fare</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a:t>Passenger fare</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I" sz="1100" dirty="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0744507"/>
                  </a:ext>
                </a:extLst>
              </a:tr>
              <a:tr h="137742">
                <a:tc>
                  <a:txBody>
                    <a:bodyPr/>
                    <a:lstStyle/>
                    <a:p>
                      <a:r>
                        <a:rPr lang="sl-SI" sz="1100" dirty="0" err="1"/>
                        <a:t>cabin</a:t>
                      </a:r>
                      <a:endParaRPr lang="sl-SI" sz="1100" dirty="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a:t>Cabin number</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SI" sz="1100" dirty="0"/>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6692082"/>
                  </a:ext>
                </a:extLst>
              </a:tr>
              <a:tr h="331162">
                <a:tc>
                  <a:txBody>
                    <a:bodyPr/>
                    <a:lstStyle/>
                    <a:p>
                      <a:r>
                        <a:rPr lang="sl-SI" sz="1100"/>
                        <a:t>embarked</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l-SI" sz="1100"/>
                        <a:t>Port of Embarkation</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C = Cherbourg, Q = Queenstown, S = Southampton</a:t>
                      </a:r>
                    </a:p>
                  </a:txBody>
                  <a:tcPr marL="71127" marR="71127" marT="35563" marB="355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5552417"/>
                  </a:ext>
                </a:extLst>
              </a:tr>
            </a:tbl>
          </a:graphicData>
        </a:graphic>
      </p:graphicFrame>
      <p:sp>
        <p:nvSpPr>
          <p:cNvPr id="13" name="TextBox 12">
            <a:extLst>
              <a:ext uri="{FF2B5EF4-FFF2-40B4-BE49-F238E27FC236}">
                <a16:creationId xmlns:a16="http://schemas.microsoft.com/office/drawing/2014/main" id="{84300426-DC61-A814-25FA-7B7CC573D91D}"/>
              </a:ext>
            </a:extLst>
          </p:cNvPr>
          <p:cNvSpPr txBox="1"/>
          <p:nvPr/>
        </p:nvSpPr>
        <p:spPr>
          <a:xfrm>
            <a:off x="436759" y="4379286"/>
            <a:ext cx="4607416" cy="307777"/>
          </a:xfrm>
          <a:prstGeom prst="rect">
            <a:avLst/>
          </a:prstGeom>
          <a:noFill/>
        </p:spPr>
        <p:txBody>
          <a:bodyPr wrap="square">
            <a:spAutoFit/>
          </a:bodyPr>
          <a:lstStyle/>
          <a:p>
            <a:r>
              <a:rPr lang="en-SI" dirty="0"/>
              <a:t>https://www.kaggle.com/competitions/titanic</a:t>
            </a:r>
          </a:p>
        </p:txBody>
      </p:sp>
    </p:spTree>
    <p:extLst>
      <p:ext uri="{BB962C8B-B14F-4D97-AF65-F5344CB8AC3E}">
        <p14:creationId xmlns:p14="http://schemas.microsoft.com/office/powerpoint/2010/main" val="3937055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E3C27-8E2E-4DDE-1DA3-84E78EDCB716}"/>
              </a:ext>
            </a:extLst>
          </p:cNvPr>
          <p:cNvSpPr>
            <a:spLocks noGrp="1"/>
          </p:cNvSpPr>
          <p:nvPr>
            <p:ph type="title"/>
          </p:nvPr>
        </p:nvSpPr>
        <p:spPr>
          <a:xfrm>
            <a:off x="114870" y="0"/>
            <a:ext cx="4857900" cy="800400"/>
          </a:xfrm>
        </p:spPr>
        <p:txBody>
          <a:bodyPr/>
          <a:lstStyle/>
          <a:p>
            <a:r>
              <a:rPr lang="sl-SI" noProof="0" dirty="0"/>
              <a:t>Reference </a:t>
            </a:r>
          </a:p>
        </p:txBody>
      </p:sp>
      <p:sp>
        <p:nvSpPr>
          <p:cNvPr id="3" name="Subtitle 2">
            <a:extLst>
              <a:ext uri="{FF2B5EF4-FFF2-40B4-BE49-F238E27FC236}">
                <a16:creationId xmlns:a16="http://schemas.microsoft.com/office/drawing/2014/main" id="{3BFD7CAE-8F58-D65B-06F7-39FBD1944736}"/>
              </a:ext>
            </a:extLst>
          </p:cNvPr>
          <p:cNvSpPr>
            <a:spLocks noGrp="1"/>
          </p:cNvSpPr>
          <p:nvPr>
            <p:ph type="subTitle" idx="1"/>
          </p:nvPr>
        </p:nvSpPr>
        <p:spPr>
          <a:xfrm>
            <a:off x="1079405" y="1054377"/>
            <a:ext cx="7514579" cy="1246500"/>
          </a:xfrm>
        </p:spPr>
        <p:txBody>
          <a:bodyPr/>
          <a:lstStyle/>
          <a:p>
            <a:pPr marL="228600" indent="-228600" algn="l">
              <a:buSzPct val="99000"/>
              <a:buFont typeface="+mj-lt"/>
              <a:buAutoNum type="arabicPeriod"/>
            </a:pPr>
            <a:r>
              <a:rPr lang="sl-SI" sz="1200" noProof="0" dirty="0">
                <a:solidFill>
                  <a:schemeClr val="tx1"/>
                </a:solidFill>
                <a:latin typeface="Commissioner" panose="020B0604020202020204" charset="0"/>
                <a:cs typeface="Poppins Light" panose="00000400000000000000" pitchFamily="2" charset="0"/>
                <a:hlinkClick r:id="rId2">
                  <a:extLst>
                    <a:ext uri="{A12FA001-AC4F-418D-AE19-62706E023703}">
                      <ahyp:hlinkClr xmlns:ahyp="http://schemas.microsoft.com/office/drawing/2018/hyperlinkcolor" val="tx"/>
                    </a:ext>
                  </a:extLst>
                </a:hlinkClick>
              </a:rPr>
              <a:t>https://christophm.github.io/interpretable-ml-book/preface-by-the-author.html</a:t>
            </a:r>
            <a:endParaRPr lang="sl-SI" sz="1200" noProof="0" dirty="0">
              <a:solidFill>
                <a:schemeClr val="tx1"/>
              </a:solidFill>
              <a:latin typeface="Commissioner" panose="020B0604020202020204" charset="0"/>
              <a:cs typeface="Poppins Light" panose="00000400000000000000" pitchFamily="2" charset="0"/>
            </a:endParaRPr>
          </a:p>
          <a:p>
            <a:pPr marL="228600" indent="-228600" algn="l">
              <a:buSzPct val="99000"/>
              <a:buFont typeface="+mj-lt"/>
              <a:buAutoNum type="arabicPeriod"/>
            </a:pPr>
            <a:r>
              <a:rPr lang="sl-SI" sz="1200" noProof="0" dirty="0">
                <a:solidFill>
                  <a:schemeClr val="tx1"/>
                </a:solidFill>
                <a:latin typeface="Commissioner" panose="020B0604020202020204" charset="0"/>
                <a:cs typeface="Poppins Light" panose="00000400000000000000" pitchFamily="2" charset="0"/>
                <a:hlinkClick r:id="rId3">
                  <a:extLst>
                    <a:ext uri="{A12FA001-AC4F-418D-AE19-62706E023703}">
                      <ahyp:hlinkClr xmlns:ahyp="http://schemas.microsoft.com/office/drawing/2018/hyperlinkcolor" val="tx"/>
                    </a:ext>
                  </a:extLst>
                </a:hlinkClick>
              </a:rPr>
              <a:t>https://neptune.ai/blog/explainability-auditability-ml-definitions-techniques-tools</a:t>
            </a:r>
            <a:endParaRPr lang="sl-SI" sz="1200" noProof="0" dirty="0">
              <a:solidFill>
                <a:schemeClr val="tx1"/>
              </a:solidFill>
              <a:latin typeface="Commissioner" panose="020B0604020202020204" charset="0"/>
              <a:cs typeface="Poppins Light" panose="00000400000000000000" pitchFamily="2" charset="0"/>
            </a:endParaRPr>
          </a:p>
          <a:p>
            <a:pPr marL="228600" indent="-228600" algn="l">
              <a:buSzPct val="99000"/>
              <a:buFont typeface="+mj-lt"/>
              <a:buAutoNum type="arabicPeriod"/>
            </a:pPr>
            <a:r>
              <a:rPr lang="sl-SI" sz="1200" noProof="0" dirty="0">
                <a:solidFill>
                  <a:schemeClr val="tx1"/>
                </a:solidFill>
                <a:latin typeface="Commissioner" panose="020B0604020202020204" charset="0"/>
                <a:cs typeface="Poppins Light" panose="00000400000000000000" pitchFamily="2" charset="0"/>
                <a:hlinkClick r:id="rId4">
                  <a:extLst>
                    <a:ext uri="{A12FA001-AC4F-418D-AE19-62706E023703}">
                      <ahyp:hlinkClr xmlns:ahyp="http://schemas.microsoft.com/office/drawing/2018/hyperlinkcolor" val="tx"/>
                    </a:ext>
                  </a:extLst>
                </a:hlinkClick>
              </a:rPr>
              <a:t>https://medium.com/@nonamedev/explainability-in-deep-learning-demystifying-the-black-box-2ae4db2a48be</a:t>
            </a:r>
            <a:endParaRPr lang="sl-SI" sz="1200" noProof="0" dirty="0">
              <a:solidFill>
                <a:schemeClr val="tx1"/>
              </a:solidFill>
              <a:latin typeface="Commissioner" panose="020B0604020202020204" charset="0"/>
              <a:cs typeface="Poppins Light" panose="00000400000000000000" pitchFamily="2" charset="0"/>
            </a:endParaRPr>
          </a:p>
          <a:p>
            <a:pPr marL="228600" indent="-228600" algn="l">
              <a:buSzPct val="99000"/>
              <a:buFont typeface="+mj-lt"/>
              <a:buAutoNum type="arabicPeriod"/>
            </a:pPr>
            <a:r>
              <a:rPr lang="sl-SI" sz="1200" noProof="0" dirty="0">
                <a:solidFill>
                  <a:schemeClr val="tx1"/>
                </a:solidFill>
                <a:latin typeface="Commissioner" panose="020B0604020202020204" charset="0"/>
                <a:cs typeface="Poppins Light" panose="00000400000000000000" pitchFamily="2" charset="0"/>
                <a:hlinkClick r:id="rId5">
                  <a:extLst>
                    <a:ext uri="{A12FA001-AC4F-418D-AE19-62706E023703}">
                      <ahyp:hlinkClr xmlns:ahyp="http://schemas.microsoft.com/office/drawing/2018/hyperlinkcolor" val="tx"/>
                    </a:ext>
                  </a:extLst>
                </a:hlinkClick>
              </a:rPr>
              <a:t>https://www.oreilly.com/content/introduction-to-local-interpretable-model-agnostic-explanations-lime/</a:t>
            </a:r>
            <a:endParaRPr lang="sl-SI" sz="1200" noProof="0" dirty="0">
              <a:solidFill>
                <a:schemeClr val="tx1"/>
              </a:solidFill>
              <a:latin typeface="Commissioner" panose="020B0604020202020204" charset="0"/>
              <a:cs typeface="Poppins Light" panose="00000400000000000000" pitchFamily="2" charset="0"/>
            </a:endParaRPr>
          </a:p>
          <a:p>
            <a:pPr marL="228600" indent="-228600" algn="l">
              <a:buSzPct val="99000"/>
              <a:buFont typeface="+mj-lt"/>
              <a:buAutoNum type="arabicPeriod"/>
            </a:pPr>
            <a:r>
              <a:rPr lang="sl-SI" sz="1200" noProof="0" dirty="0">
                <a:solidFill>
                  <a:schemeClr val="tx1"/>
                </a:solidFill>
                <a:latin typeface="Commissioner" panose="020B0604020202020204" charset="0"/>
                <a:cs typeface="Poppins Light" panose="00000400000000000000" pitchFamily="2" charset="0"/>
                <a:hlinkClick r:id="rId6">
                  <a:extLst>
                    <a:ext uri="{A12FA001-AC4F-418D-AE19-62706E023703}">
                      <ahyp:hlinkClr xmlns:ahyp="http://schemas.microsoft.com/office/drawing/2018/hyperlinkcolor" val="tx"/>
                    </a:ext>
                  </a:extLst>
                </a:hlinkClick>
              </a:rPr>
              <a:t>https://medium.com/@dallanoce.fd/explainable-ai-a-complete-summary-of-the-main-methods-a28f9ab132f7</a:t>
            </a:r>
            <a:endParaRPr lang="sl-SI" sz="1200" noProof="0" dirty="0">
              <a:solidFill>
                <a:schemeClr val="tx1"/>
              </a:solidFill>
              <a:latin typeface="Commissioner" panose="020B0604020202020204" charset="0"/>
              <a:cs typeface="Poppins Light" panose="00000400000000000000" pitchFamily="2" charset="0"/>
            </a:endParaRPr>
          </a:p>
          <a:p>
            <a:pPr marL="228600" indent="-228600" algn="l">
              <a:buSzPct val="99000"/>
              <a:buFont typeface="+mj-lt"/>
              <a:buAutoNum type="arabicPeriod"/>
            </a:pPr>
            <a:r>
              <a:rPr lang="sl-SI" sz="1200" noProof="0" dirty="0" err="1">
                <a:solidFill>
                  <a:schemeClr val="tx1"/>
                </a:solidFill>
                <a:latin typeface="Commissioner" panose="020B0604020202020204" charset="0"/>
                <a:cs typeface="Poppins Light" panose="00000400000000000000" pitchFamily="2" charset="0"/>
              </a:rPr>
              <a:t>Petch</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Jeremy</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Shuang</a:t>
            </a:r>
            <a:r>
              <a:rPr lang="sl-SI" sz="1200" noProof="0" dirty="0">
                <a:solidFill>
                  <a:schemeClr val="tx1"/>
                </a:solidFill>
                <a:latin typeface="Commissioner" panose="020B0604020202020204" charset="0"/>
                <a:cs typeface="Poppins Light" panose="00000400000000000000" pitchFamily="2" charset="0"/>
              </a:rPr>
              <a:t> Di, </a:t>
            </a:r>
            <a:r>
              <a:rPr lang="sl-SI" sz="1200" noProof="0" dirty="0" err="1">
                <a:solidFill>
                  <a:schemeClr val="tx1"/>
                </a:solidFill>
                <a:latin typeface="Commissioner" panose="020B0604020202020204" charset="0"/>
                <a:cs typeface="Poppins Light" panose="00000400000000000000" pitchFamily="2" charset="0"/>
              </a:rPr>
              <a:t>and</a:t>
            </a:r>
            <a:r>
              <a:rPr lang="sl-SI" sz="1200" noProof="0" dirty="0">
                <a:solidFill>
                  <a:schemeClr val="tx1"/>
                </a:solidFill>
                <a:latin typeface="Commissioner" panose="020B0604020202020204" charset="0"/>
                <a:cs typeface="Poppins Light" panose="00000400000000000000" pitchFamily="2" charset="0"/>
              </a:rPr>
              <a:t> Walter Nelson. "</a:t>
            </a:r>
            <a:r>
              <a:rPr lang="sl-SI" sz="1200" noProof="0" dirty="0" err="1">
                <a:solidFill>
                  <a:schemeClr val="tx1"/>
                </a:solidFill>
                <a:latin typeface="Commissioner" panose="020B0604020202020204" charset="0"/>
                <a:cs typeface="Poppins Light" panose="00000400000000000000" pitchFamily="2" charset="0"/>
              </a:rPr>
              <a:t>Opening</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the</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black</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box</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the</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promise</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and</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limitations</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of</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explainable</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machine</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learning</a:t>
            </a:r>
            <a:r>
              <a:rPr lang="sl-SI" sz="1200" noProof="0" dirty="0">
                <a:solidFill>
                  <a:schemeClr val="tx1"/>
                </a:solidFill>
                <a:latin typeface="Commissioner" panose="020B0604020202020204" charset="0"/>
                <a:cs typeface="Poppins Light" panose="00000400000000000000" pitchFamily="2" charset="0"/>
              </a:rPr>
              <a:t> in </a:t>
            </a:r>
            <a:r>
              <a:rPr lang="sl-SI" sz="1200" noProof="0" dirty="0" err="1">
                <a:solidFill>
                  <a:schemeClr val="tx1"/>
                </a:solidFill>
                <a:latin typeface="Commissioner" panose="020B0604020202020204" charset="0"/>
                <a:cs typeface="Poppins Light" panose="00000400000000000000" pitchFamily="2" charset="0"/>
              </a:rPr>
              <a:t>cardiology</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Canadian</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Journal</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of</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Cardiology</a:t>
            </a:r>
            <a:r>
              <a:rPr lang="sl-SI" sz="1200" noProof="0" dirty="0">
                <a:solidFill>
                  <a:schemeClr val="tx1"/>
                </a:solidFill>
                <a:latin typeface="Commissioner" panose="020B0604020202020204" charset="0"/>
                <a:cs typeface="Poppins Light" panose="00000400000000000000" pitchFamily="2" charset="0"/>
              </a:rPr>
              <a:t> 38.2 (2022): 204-213.</a:t>
            </a:r>
          </a:p>
          <a:p>
            <a:pPr marL="228600" indent="-228600" algn="l">
              <a:buSzPct val="99000"/>
              <a:buFont typeface="+mj-lt"/>
              <a:buAutoNum type="arabicPeriod"/>
            </a:pPr>
            <a:r>
              <a:rPr lang="sl-SI" sz="1200" noProof="0" dirty="0" err="1">
                <a:solidFill>
                  <a:schemeClr val="tx1"/>
                </a:solidFill>
                <a:latin typeface="Commissioner" panose="020B0604020202020204" charset="0"/>
                <a:cs typeface="Poppins Light" panose="00000400000000000000" pitchFamily="2" charset="0"/>
              </a:rPr>
              <a:t>Bhattacharya</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Aditya</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Applied</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Machine</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Learning</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Explainability</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Techniques</a:t>
            </a:r>
            <a:r>
              <a:rPr lang="sl-SI" sz="1200" noProof="0" dirty="0">
                <a:solidFill>
                  <a:schemeClr val="tx1"/>
                </a:solidFill>
                <a:latin typeface="Commissioner" panose="020B0604020202020204" charset="0"/>
                <a:cs typeface="Poppins Light" panose="00000400000000000000" pitchFamily="2" charset="0"/>
              </a:rPr>
              <a:t>: Make ML </a:t>
            </a:r>
            <a:r>
              <a:rPr lang="sl-SI" sz="1200" noProof="0" dirty="0" err="1">
                <a:solidFill>
                  <a:schemeClr val="tx1"/>
                </a:solidFill>
                <a:latin typeface="Commissioner" panose="020B0604020202020204" charset="0"/>
                <a:cs typeface="Poppins Light" panose="00000400000000000000" pitchFamily="2" charset="0"/>
              </a:rPr>
              <a:t>models</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explainable</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and</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trustworthy</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for</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practical</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applications</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using</a:t>
            </a:r>
            <a:r>
              <a:rPr lang="sl-SI" sz="1200" noProof="0" dirty="0">
                <a:solidFill>
                  <a:schemeClr val="tx1"/>
                </a:solidFill>
                <a:latin typeface="Commissioner" panose="020B0604020202020204" charset="0"/>
                <a:cs typeface="Poppins Light" panose="00000400000000000000" pitchFamily="2" charset="0"/>
              </a:rPr>
              <a:t> LIME, SHAP, </a:t>
            </a:r>
            <a:r>
              <a:rPr lang="sl-SI" sz="1200" noProof="0" dirty="0" err="1">
                <a:solidFill>
                  <a:schemeClr val="tx1"/>
                </a:solidFill>
                <a:latin typeface="Commissioner" panose="020B0604020202020204" charset="0"/>
                <a:cs typeface="Poppins Light" panose="00000400000000000000" pitchFamily="2" charset="0"/>
              </a:rPr>
              <a:t>and</a:t>
            </a:r>
            <a:r>
              <a:rPr lang="sl-SI" sz="1200" noProof="0" dirty="0">
                <a:solidFill>
                  <a:schemeClr val="tx1"/>
                </a:solidFill>
                <a:latin typeface="Commissioner" panose="020B0604020202020204" charset="0"/>
                <a:cs typeface="Poppins Light" panose="00000400000000000000" pitchFamily="2" charset="0"/>
              </a:rPr>
              <a:t> more. </a:t>
            </a:r>
            <a:r>
              <a:rPr lang="sl-SI" sz="1200" noProof="0" dirty="0" err="1">
                <a:solidFill>
                  <a:schemeClr val="tx1"/>
                </a:solidFill>
                <a:latin typeface="Commissioner" panose="020B0604020202020204" charset="0"/>
                <a:cs typeface="Poppins Light" panose="00000400000000000000" pitchFamily="2" charset="0"/>
              </a:rPr>
              <a:t>Packt</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Publishing</a:t>
            </a:r>
            <a:r>
              <a:rPr lang="sl-SI" sz="1200" noProof="0" dirty="0">
                <a:solidFill>
                  <a:schemeClr val="tx1"/>
                </a:solidFill>
                <a:latin typeface="Commissioner" panose="020B0604020202020204" charset="0"/>
                <a:cs typeface="Poppins Light" panose="00000400000000000000" pitchFamily="2" charset="0"/>
              </a:rPr>
              <a:t> </a:t>
            </a:r>
            <a:r>
              <a:rPr lang="sl-SI" sz="1200" noProof="0" dirty="0" err="1">
                <a:solidFill>
                  <a:schemeClr val="tx1"/>
                </a:solidFill>
                <a:latin typeface="Commissioner" panose="020B0604020202020204" charset="0"/>
                <a:cs typeface="Poppins Light" panose="00000400000000000000" pitchFamily="2" charset="0"/>
              </a:rPr>
              <a:t>Ltd</a:t>
            </a:r>
            <a:r>
              <a:rPr lang="sl-SI" sz="1200" noProof="0" dirty="0">
                <a:solidFill>
                  <a:schemeClr val="tx1"/>
                </a:solidFill>
                <a:latin typeface="Commissioner" panose="020B0604020202020204" charset="0"/>
                <a:cs typeface="Poppins Light" panose="00000400000000000000" pitchFamily="2" charset="0"/>
              </a:rPr>
              <a:t>, 2022.</a:t>
            </a:r>
          </a:p>
        </p:txBody>
      </p:sp>
    </p:spTree>
    <p:extLst>
      <p:ext uri="{BB962C8B-B14F-4D97-AF65-F5344CB8AC3E}">
        <p14:creationId xmlns:p14="http://schemas.microsoft.com/office/powerpoint/2010/main" val="1130764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43"/>
          <p:cNvSpPr/>
          <p:nvPr/>
        </p:nvSpPr>
        <p:spPr>
          <a:xfrm>
            <a:off x="5045480" y="1451000"/>
            <a:ext cx="852900" cy="3692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l-SI" noProof="0" dirty="0"/>
          </a:p>
        </p:txBody>
      </p:sp>
      <p:grpSp>
        <p:nvGrpSpPr>
          <p:cNvPr id="306" name="Google Shape;306;p43"/>
          <p:cNvGrpSpPr/>
          <p:nvPr/>
        </p:nvGrpSpPr>
        <p:grpSpPr>
          <a:xfrm>
            <a:off x="0" y="1451000"/>
            <a:ext cx="4108200" cy="3692400"/>
            <a:chOff x="0" y="1451000"/>
            <a:chExt cx="4108200" cy="3692400"/>
          </a:xfrm>
        </p:grpSpPr>
        <p:sp>
          <p:nvSpPr>
            <p:cNvPr id="307" name="Google Shape;307;p43"/>
            <p:cNvSpPr/>
            <p:nvPr/>
          </p:nvSpPr>
          <p:spPr>
            <a:xfrm>
              <a:off x="1005300" y="1451000"/>
              <a:ext cx="852900" cy="3692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l-SI" noProof="0" dirty="0"/>
            </a:p>
          </p:txBody>
        </p:sp>
        <p:cxnSp>
          <p:nvCxnSpPr>
            <p:cNvPr id="308" name="Google Shape;308;p43"/>
            <p:cNvCxnSpPr/>
            <p:nvPr/>
          </p:nvCxnSpPr>
          <p:spPr>
            <a:xfrm>
              <a:off x="0" y="4797575"/>
              <a:ext cx="4108200" cy="0"/>
            </a:xfrm>
            <a:prstGeom prst="straightConnector1">
              <a:avLst/>
            </a:prstGeom>
            <a:noFill/>
            <a:ln w="9525" cap="flat" cmpd="sng">
              <a:solidFill>
                <a:schemeClr val="dk1"/>
              </a:solidFill>
              <a:prstDash val="solid"/>
              <a:round/>
              <a:headEnd type="none" w="med" len="med"/>
              <a:tailEnd type="none" w="med" len="med"/>
            </a:ln>
          </p:spPr>
        </p:cxnSp>
      </p:grpSp>
      <p:sp>
        <p:nvSpPr>
          <p:cNvPr id="309" name="Google Shape;309;p43"/>
          <p:cNvSpPr txBox="1">
            <a:spLocks noGrp="1"/>
          </p:cNvSpPr>
          <p:nvPr>
            <p:ph type="title"/>
          </p:nvPr>
        </p:nvSpPr>
        <p:spPr>
          <a:xfrm>
            <a:off x="713225" y="470650"/>
            <a:ext cx="7717500" cy="549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noProof="0" dirty="0"/>
              <a:t>Vsebina</a:t>
            </a:r>
            <a:endParaRPr lang="sl-SI" sz="3100" noProof="0" dirty="0"/>
          </a:p>
        </p:txBody>
      </p:sp>
      <p:sp>
        <p:nvSpPr>
          <p:cNvPr id="312" name="Google Shape;312;p43"/>
          <p:cNvSpPr txBox="1">
            <a:spLocks noGrp="1"/>
          </p:cNvSpPr>
          <p:nvPr>
            <p:ph type="title" idx="3"/>
          </p:nvPr>
        </p:nvSpPr>
        <p:spPr>
          <a:xfrm>
            <a:off x="993600" y="1483400"/>
            <a:ext cx="876300" cy="115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sl-SI" noProof="0" dirty="0"/>
              <a:t>01</a:t>
            </a:r>
          </a:p>
        </p:txBody>
      </p:sp>
      <p:sp>
        <p:nvSpPr>
          <p:cNvPr id="314" name="Google Shape;314;p43"/>
          <p:cNvSpPr txBox="1">
            <a:spLocks noGrp="1"/>
          </p:cNvSpPr>
          <p:nvPr>
            <p:ph type="subTitle" idx="5"/>
          </p:nvPr>
        </p:nvSpPr>
        <p:spPr>
          <a:xfrm>
            <a:off x="1929390" y="3264425"/>
            <a:ext cx="2704653" cy="803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sl-SI" noProof="0" dirty="0"/>
              <a:t>Tehnike razlage</a:t>
            </a:r>
          </a:p>
        </p:txBody>
      </p:sp>
      <p:sp>
        <p:nvSpPr>
          <p:cNvPr id="315" name="Google Shape;315;p43"/>
          <p:cNvSpPr txBox="1">
            <a:spLocks noGrp="1"/>
          </p:cNvSpPr>
          <p:nvPr>
            <p:ph type="title" idx="6"/>
          </p:nvPr>
        </p:nvSpPr>
        <p:spPr>
          <a:xfrm>
            <a:off x="993600" y="3179712"/>
            <a:ext cx="876300" cy="115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sl-SI" noProof="0" dirty="0"/>
              <a:t>03</a:t>
            </a:r>
          </a:p>
        </p:txBody>
      </p:sp>
      <p:sp>
        <p:nvSpPr>
          <p:cNvPr id="317" name="Google Shape;317;p43"/>
          <p:cNvSpPr txBox="1">
            <a:spLocks noGrp="1"/>
          </p:cNvSpPr>
          <p:nvPr>
            <p:ph type="subTitle" idx="8"/>
          </p:nvPr>
        </p:nvSpPr>
        <p:spPr>
          <a:xfrm>
            <a:off x="5969570" y="1663390"/>
            <a:ext cx="2288700" cy="803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sl-SI" noProof="0" dirty="0"/>
              <a:t>Pomen Razlaganja</a:t>
            </a:r>
          </a:p>
        </p:txBody>
      </p:sp>
      <p:sp>
        <p:nvSpPr>
          <p:cNvPr id="318" name="Google Shape;318;p43"/>
          <p:cNvSpPr txBox="1">
            <a:spLocks noGrp="1"/>
          </p:cNvSpPr>
          <p:nvPr>
            <p:ph type="title" idx="9"/>
          </p:nvPr>
        </p:nvSpPr>
        <p:spPr>
          <a:xfrm>
            <a:off x="5033780" y="1483400"/>
            <a:ext cx="876300" cy="115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sl-SI" noProof="0" dirty="0"/>
              <a:t>02</a:t>
            </a:r>
          </a:p>
        </p:txBody>
      </p:sp>
      <p:sp>
        <p:nvSpPr>
          <p:cNvPr id="320" name="Google Shape;320;p43"/>
          <p:cNvSpPr txBox="1">
            <a:spLocks noGrp="1"/>
          </p:cNvSpPr>
          <p:nvPr>
            <p:ph type="subTitle" idx="14"/>
          </p:nvPr>
        </p:nvSpPr>
        <p:spPr>
          <a:xfrm>
            <a:off x="5969570" y="3356816"/>
            <a:ext cx="2288700" cy="803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sl-SI" noProof="0" dirty="0"/>
              <a:t>Sklep</a:t>
            </a:r>
          </a:p>
        </p:txBody>
      </p:sp>
      <p:sp>
        <p:nvSpPr>
          <p:cNvPr id="321" name="Google Shape;321;p43"/>
          <p:cNvSpPr txBox="1">
            <a:spLocks noGrp="1"/>
          </p:cNvSpPr>
          <p:nvPr>
            <p:ph type="title" idx="15"/>
          </p:nvPr>
        </p:nvSpPr>
        <p:spPr>
          <a:xfrm>
            <a:off x="5033780" y="3179712"/>
            <a:ext cx="876300" cy="115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sl-SI" noProof="0" dirty="0"/>
              <a:t>04</a:t>
            </a:r>
          </a:p>
        </p:txBody>
      </p:sp>
      <p:sp>
        <p:nvSpPr>
          <p:cNvPr id="4" name="Google Shape;314;p43">
            <a:extLst>
              <a:ext uri="{FF2B5EF4-FFF2-40B4-BE49-F238E27FC236}">
                <a16:creationId xmlns:a16="http://schemas.microsoft.com/office/drawing/2014/main" id="{721511B3-B4B7-95A2-D205-417AFA304ED6}"/>
              </a:ext>
            </a:extLst>
          </p:cNvPr>
          <p:cNvSpPr txBox="1">
            <a:spLocks/>
          </p:cNvSpPr>
          <p:nvPr/>
        </p:nvSpPr>
        <p:spPr>
          <a:xfrm>
            <a:off x="1929390" y="1477525"/>
            <a:ext cx="2704653" cy="8031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2400"/>
              <a:buFont typeface="Golos Text SemiBold"/>
              <a:buNone/>
              <a:defRPr sz="2200" b="0" i="0" u="none" strike="noStrike" cap="none">
                <a:solidFill>
                  <a:schemeClr val="dk1"/>
                </a:solidFill>
                <a:latin typeface="Golos Text"/>
                <a:ea typeface="Golos Text"/>
                <a:cs typeface="Golos Text"/>
                <a:sym typeface="Golos Text"/>
              </a:defRPr>
            </a:lvl1pPr>
            <a:lvl2pPr marL="914400" marR="0" lvl="1" indent="-317500" algn="l" rtl="0">
              <a:lnSpc>
                <a:spcPct val="115000"/>
              </a:lnSpc>
              <a:spcBef>
                <a:spcPts val="0"/>
              </a:spcBef>
              <a:spcAft>
                <a:spcPts val="0"/>
              </a:spcAft>
              <a:buClr>
                <a:schemeClr val="dk1"/>
              </a:buClr>
              <a:buSzPts val="2400"/>
              <a:buFont typeface="Golos Text SemiBold"/>
              <a:buNone/>
              <a:defRPr sz="2400" b="0" i="0" u="none" strike="noStrike" cap="none">
                <a:solidFill>
                  <a:schemeClr val="dk1"/>
                </a:solidFill>
                <a:latin typeface="Golos Text SemiBold"/>
                <a:ea typeface="Golos Text SemiBold"/>
                <a:cs typeface="Golos Text SemiBold"/>
                <a:sym typeface="Golos Text SemiBold"/>
              </a:defRPr>
            </a:lvl2pPr>
            <a:lvl3pPr marL="1371600" marR="0" lvl="2" indent="-317500" algn="l" rtl="0">
              <a:lnSpc>
                <a:spcPct val="115000"/>
              </a:lnSpc>
              <a:spcBef>
                <a:spcPts val="0"/>
              </a:spcBef>
              <a:spcAft>
                <a:spcPts val="0"/>
              </a:spcAft>
              <a:buClr>
                <a:schemeClr val="dk1"/>
              </a:buClr>
              <a:buSzPts val="2400"/>
              <a:buFont typeface="Golos Text SemiBold"/>
              <a:buNone/>
              <a:defRPr sz="2400" b="0" i="0" u="none" strike="noStrike" cap="none">
                <a:solidFill>
                  <a:schemeClr val="dk1"/>
                </a:solidFill>
                <a:latin typeface="Golos Text SemiBold"/>
                <a:ea typeface="Golos Text SemiBold"/>
                <a:cs typeface="Golos Text SemiBold"/>
                <a:sym typeface="Golos Text SemiBold"/>
              </a:defRPr>
            </a:lvl3pPr>
            <a:lvl4pPr marL="1828800" marR="0" lvl="3" indent="-317500" algn="l" rtl="0">
              <a:lnSpc>
                <a:spcPct val="115000"/>
              </a:lnSpc>
              <a:spcBef>
                <a:spcPts val="0"/>
              </a:spcBef>
              <a:spcAft>
                <a:spcPts val="0"/>
              </a:spcAft>
              <a:buClr>
                <a:schemeClr val="dk1"/>
              </a:buClr>
              <a:buSzPts val="2400"/>
              <a:buFont typeface="Golos Text SemiBold"/>
              <a:buNone/>
              <a:defRPr sz="2400" b="0" i="0" u="none" strike="noStrike" cap="none">
                <a:solidFill>
                  <a:schemeClr val="dk1"/>
                </a:solidFill>
                <a:latin typeface="Golos Text SemiBold"/>
                <a:ea typeface="Golos Text SemiBold"/>
                <a:cs typeface="Golos Text SemiBold"/>
                <a:sym typeface="Golos Text SemiBold"/>
              </a:defRPr>
            </a:lvl4pPr>
            <a:lvl5pPr marL="2286000" marR="0" lvl="4" indent="-317500" algn="l" rtl="0">
              <a:lnSpc>
                <a:spcPct val="115000"/>
              </a:lnSpc>
              <a:spcBef>
                <a:spcPts val="0"/>
              </a:spcBef>
              <a:spcAft>
                <a:spcPts val="0"/>
              </a:spcAft>
              <a:buClr>
                <a:schemeClr val="dk1"/>
              </a:buClr>
              <a:buSzPts val="2400"/>
              <a:buFont typeface="Golos Text SemiBold"/>
              <a:buNone/>
              <a:defRPr sz="2400" b="0" i="0" u="none" strike="noStrike" cap="none">
                <a:solidFill>
                  <a:schemeClr val="dk1"/>
                </a:solidFill>
                <a:latin typeface="Golos Text SemiBold"/>
                <a:ea typeface="Golos Text SemiBold"/>
                <a:cs typeface="Golos Text SemiBold"/>
                <a:sym typeface="Golos Text SemiBold"/>
              </a:defRPr>
            </a:lvl5pPr>
            <a:lvl6pPr marL="2743200" marR="0" lvl="5" indent="-317500" algn="l" rtl="0">
              <a:lnSpc>
                <a:spcPct val="115000"/>
              </a:lnSpc>
              <a:spcBef>
                <a:spcPts val="0"/>
              </a:spcBef>
              <a:spcAft>
                <a:spcPts val="0"/>
              </a:spcAft>
              <a:buClr>
                <a:schemeClr val="dk1"/>
              </a:buClr>
              <a:buSzPts val="2400"/>
              <a:buFont typeface="Golos Text SemiBold"/>
              <a:buNone/>
              <a:defRPr sz="2400" b="0" i="0" u="none" strike="noStrike" cap="none">
                <a:solidFill>
                  <a:schemeClr val="dk1"/>
                </a:solidFill>
                <a:latin typeface="Golos Text SemiBold"/>
                <a:ea typeface="Golos Text SemiBold"/>
                <a:cs typeface="Golos Text SemiBold"/>
                <a:sym typeface="Golos Text SemiBold"/>
              </a:defRPr>
            </a:lvl6pPr>
            <a:lvl7pPr marL="3200400" marR="0" lvl="6" indent="-317500" algn="l" rtl="0">
              <a:lnSpc>
                <a:spcPct val="115000"/>
              </a:lnSpc>
              <a:spcBef>
                <a:spcPts val="0"/>
              </a:spcBef>
              <a:spcAft>
                <a:spcPts val="0"/>
              </a:spcAft>
              <a:buClr>
                <a:schemeClr val="dk1"/>
              </a:buClr>
              <a:buSzPts val="2400"/>
              <a:buFont typeface="Golos Text SemiBold"/>
              <a:buNone/>
              <a:defRPr sz="2400" b="0" i="0" u="none" strike="noStrike" cap="none">
                <a:solidFill>
                  <a:schemeClr val="dk1"/>
                </a:solidFill>
                <a:latin typeface="Golos Text SemiBold"/>
                <a:ea typeface="Golos Text SemiBold"/>
                <a:cs typeface="Golos Text SemiBold"/>
                <a:sym typeface="Golos Text SemiBold"/>
              </a:defRPr>
            </a:lvl7pPr>
            <a:lvl8pPr marL="3657600" marR="0" lvl="7" indent="-317500" algn="l" rtl="0">
              <a:lnSpc>
                <a:spcPct val="115000"/>
              </a:lnSpc>
              <a:spcBef>
                <a:spcPts val="0"/>
              </a:spcBef>
              <a:spcAft>
                <a:spcPts val="0"/>
              </a:spcAft>
              <a:buClr>
                <a:schemeClr val="dk1"/>
              </a:buClr>
              <a:buSzPts val="2400"/>
              <a:buFont typeface="Golos Text SemiBold"/>
              <a:buNone/>
              <a:defRPr sz="2400" b="0" i="0" u="none" strike="noStrike" cap="none">
                <a:solidFill>
                  <a:schemeClr val="dk1"/>
                </a:solidFill>
                <a:latin typeface="Golos Text SemiBold"/>
                <a:ea typeface="Golos Text SemiBold"/>
                <a:cs typeface="Golos Text SemiBold"/>
                <a:sym typeface="Golos Text SemiBold"/>
              </a:defRPr>
            </a:lvl8pPr>
            <a:lvl9pPr marL="4114800" marR="0" lvl="8" indent="-317500" algn="l" rtl="0">
              <a:lnSpc>
                <a:spcPct val="115000"/>
              </a:lnSpc>
              <a:spcBef>
                <a:spcPts val="0"/>
              </a:spcBef>
              <a:spcAft>
                <a:spcPts val="0"/>
              </a:spcAft>
              <a:buClr>
                <a:schemeClr val="dk1"/>
              </a:buClr>
              <a:buSzPts val="2400"/>
              <a:buFont typeface="Golos Text SemiBold"/>
              <a:buNone/>
              <a:defRPr sz="2400" b="0" i="0" u="none" strike="noStrike" cap="none">
                <a:solidFill>
                  <a:schemeClr val="dk1"/>
                </a:solidFill>
                <a:latin typeface="Golos Text SemiBold"/>
                <a:ea typeface="Golos Text SemiBold"/>
                <a:cs typeface="Golos Text SemiBold"/>
                <a:sym typeface="Golos Text SemiBold"/>
              </a:defRPr>
            </a:lvl9pPr>
          </a:lstStyle>
          <a:p>
            <a:pPr marL="0" indent="0"/>
            <a:r>
              <a:rPr lang="sl-SI" noProof="0" dirty="0"/>
              <a:t>Uvod</a:t>
            </a:r>
          </a:p>
        </p:txBody>
      </p:sp>
      <p:sp>
        <p:nvSpPr>
          <p:cNvPr id="6" name="Subtitle 5">
            <a:extLst>
              <a:ext uri="{FF2B5EF4-FFF2-40B4-BE49-F238E27FC236}">
                <a16:creationId xmlns:a16="http://schemas.microsoft.com/office/drawing/2014/main" id="{CE1F57C8-C0F4-8373-BBB0-CE7C634418C5}"/>
              </a:ext>
            </a:extLst>
          </p:cNvPr>
          <p:cNvSpPr>
            <a:spLocks noGrp="1"/>
          </p:cNvSpPr>
          <p:nvPr>
            <p:ph type="subTitle" idx="1"/>
          </p:nvPr>
        </p:nvSpPr>
        <p:spPr>
          <a:xfrm>
            <a:off x="1929390" y="2490150"/>
            <a:ext cx="2288700" cy="648000"/>
          </a:xfrm>
        </p:spPr>
        <p:txBody>
          <a:bodyPr/>
          <a:lstStyle/>
          <a:p>
            <a:endParaRPr lang="sl-SI"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44"/>
          <p:cNvSpPr txBox="1">
            <a:spLocks noGrp="1"/>
          </p:cNvSpPr>
          <p:nvPr>
            <p:ph type="title"/>
          </p:nvPr>
        </p:nvSpPr>
        <p:spPr>
          <a:xfrm>
            <a:off x="1925053" y="980612"/>
            <a:ext cx="5314520" cy="1185300"/>
          </a:xfrm>
          <a:prstGeom prst="rect">
            <a:avLst/>
          </a:prstGeom>
        </p:spPr>
        <p:txBody>
          <a:bodyPr spcFirstLastPara="1" wrap="square" lIns="91425" tIns="91425" rIns="91425" bIns="91425" anchor="t" anchorCtr="0">
            <a:noAutofit/>
          </a:bodyPr>
          <a:lstStyle/>
          <a:p>
            <a:pPr lvl="0" algn="just">
              <a:lnSpc>
                <a:spcPts val="8235"/>
              </a:lnSpc>
              <a:spcBef>
                <a:spcPct val="0"/>
              </a:spcBef>
            </a:pPr>
            <a:r>
              <a:rPr lang="sl-SI" sz="2400" noProof="0" dirty="0">
                <a:solidFill>
                  <a:schemeClr val="tx1"/>
                </a:solidFill>
                <a:latin typeface="Golos Text" panose="020B0604020202020204" charset="0"/>
                <a:cs typeface="Golos Text" panose="020B0604020202020204" charset="0"/>
              </a:rPr>
              <a:t>ZAKAJ POTREBUJEMO RAZLAGO?</a:t>
            </a:r>
          </a:p>
        </p:txBody>
      </p:sp>
      <p:sp>
        <p:nvSpPr>
          <p:cNvPr id="327" name="Google Shape;327;p44"/>
          <p:cNvSpPr txBox="1">
            <a:spLocks noGrp="1"/>
          </p:cNvSpPr>
          <p:nvPr>
            <p:ph type="subTitle" idx="1"/>
          </p:nvPr>
        </p:nvSpPr>
        <p:spPr>
          <a:xfrm>
            <a:off x="1478164" y="2568000"/>
            <a:ext cx="6545179" cy="1749618"/>
          </a:xfrm>
          <a:prstGeom prst="rect">
            <a:avLst/>
          </a:prstGeom>
        </p:spPr>
        <p:txBody>
          <a:bodyPr spcFirstLastPara="1" wrap="square" lIns="91425" tIns="91425" rIns="91425" bIns="91425" anchor="t" anchorCtr="0">
            <a:noAutofit/>
          </a:bodyPr>
          <a:lstStyle/>
          <a:p>
            <a:pPr algn="l">
              <a:lnSpc>
                <a:spcPts val="2923"/>
              </a:lnSpc>
            </a:pPr>
            <a:r>
              <a:rPr lang="sl-SI" sz="1600" noProof="0" dirty="0">
                <a:solidFill>
                  <a:schemeClr val="tx1"/>
                </a:solidFill>
                <a:latin typeface="Commissioner" panose="020B0604020202020204" charset="0"/>
                <a:cs typeface="Poppins Light" panose="00000400000000000000" pitchFamily="2" charset="0"/>
              </a:rPr>
              <a:t>	Razlaga je ključna sestavina pri razvoju in uporabi strojnih modelov, kar nam omogoča, da prodremo v procese odločanja in razumemo njihovo zanesljivost ter uporabnost v realnih situacijah</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grpSp>
        <p:nvGrpSpPr>
          <p:cNvPr id="332" name="Google Shape;332;p45"/>
          <p:cNvGrpSpPr/>
          <p:nvPr/>
        </p:nvGrpSpPr>
        <p:grpSpPr>
          <a:xfrm>
            <a:off x="0" y="0"/>
            <a:ext cx="2473800" cy="4131000"/>
            <a:chOff x="0" y="0"/>
            <a:chExt cx="2473800" cy="4131000"/>
          </a:xfrm>
        </p:grpSpPr>
        <p:sp>
          <p:nvSpPr>
            <p:cNvPr id="333" name="Google Shape;333;p45"/>
            <p:cNvSpPr/>
            <p:nvPr/>
          </p:nvSpPr>
          <p:spPr>
            <a:xfrm>
              <a:off x="0" y="1012500"/>
              <a:ext cx="2473800" cy="87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l-SI" noProof="0" dirty="0"/>
            </a:p>
          </p:txBody>
        </p:sp>
        <p:cxnSp>
          <p:nvCxnSpPr>
            <p:cNvPr id="334" name="Google Shape;334;p45"/>
            <p:cNvCxnSpPr/>
            <p:nvPr/>
          </p:nvCxnSpPr>
          <p:spPr>
            <a:xfrm rot="10800000">
              <a:off x="711250" y="0"/>
              <a:ext cx="0" cy="4131000"/>
            </a:xfrm>
            <a:prstGeom prst="straightConnector1">
              <a:avLst/>
            </a:prstGeom>
            <a:noFill/>
            <a:ln w="9525" cap="flat" cmpd="sng">
              <a:solidFill>
                <a:schemeClr val="dk1"/>
              </a:solidFill>
              <a:prstDash val="solid"/>
              <a:round/>
              <a:headEnd type="none" w="med" len="med"/>
              <a:tailEnd type="none" w="med" len="med"/>
            </a:ln>
          </p:spPr>
        </p:cxnSp>
      </p:grpSp>
      <p:sp>
        <p:nvSpPr>
          <p:cNvPr id="335" name="Google Shape;335;p45"/>
          <p:cNvSpPr txBox="1">
            <a:spLocks noGrp="1"/>
          </p:cNvSpPr>
          <p:nvPr>
            <p:ph type="title"/>
          </p:nvPr>
        </p:nvSpPr>
        <p:spPr>
          <a:xfrm>
            <a:off x="1512075" y="2036300"/>
            <a:ext cx="3205200" cy="147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l-SI" noProof="0" dirty="0"/>
              <a:t>Uvod</a:t>
            </a:r>
          </a:p>
        </p:txBody>
      </p:sp>
      <p:sp>
        <p:nvSpPr>
          <p:cNvPr id="336" name="Google Shape;336;p45"/>
          <p:cNvSpPr txBox="1">
            <a:spLocks noGrp="1"/>
          </p:cNvSpPr>
          <p:nvPr>
            <p:ph type="title" idx="2"/>
          </p:nvPr>
        </p:nvSpPr>
        <p:spPr>
          <a:xfrm>
            <a:off x="1512075" y="1012500"/>
            <a:ext cx="1076100" cy="870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sl-SI" noProof="0" dirty="0"/>
              <a:t>01</a:t>
            </a:r>
          </a:p>
        </p:txBody>
      </p:sp>
      <p:sp>
        <p:nvSpPr>
          <p:cNvPr id="3" name="Subtitle 2">
            <a:extLst>
              <a:ext uri="{FF2B5EF4-FFF2-40B4-BE49-F238E27FC236}">
                <a16:creationId xmlns:a16="http://schemas.microsoft.com/office/drawing/2014/main" id="{3ACA8A2F-2316-335C-C6AB-A1AE58D5DB6E}"/>
              </a:ext>
            </a:extLst>
          </p:cNvPr>
          <p:cNvSpPr>
            <a:spLocks noGrp="1"/>
          </p:cNvSpPr>
          <p:nvPr>
            <p:ph type="subTitle" idx="1"/>
          </p:nvPr>
        </p:nvSpPr>
        <p:spPr/>
        <p:txBody>
          <a:bodyPr/>
          <a:lstStyle/>
          <a:p>
            <a:endParaRPr lang="sl-SI"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46"/>
          <p:cNvSpPr txBox="1">
            <a:spLocks noGrp="1"/>
          </p:cNvSpPr>
          <p:nvPr>
            <p:ph type="title"/>
          </p:nvPr>
        </p:nvSpPr>
        <p:spPr>
          <a:xfrm>
            <a:off x="548006" y="862346"/>
            <a:ext cx="4857900" cy="800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noProof="0" dirty="0"/>
              <a:t>UVOD</a:t>
            </a:r>
          </a:p>
        </p:txBody>
      </p:sp>
      <p:sp>
        <p:nvSpPr>
          <p:cNvPr id="343" name="Google Shape;343;p46"/>
          <p:cNvSpPr txBox="1">
            <a:spLocks noGrp="1"/>
          </p:cNvSpPr>
          <p:nvPr>
            <p:ph type="subTitle" idx="1"/>
          </p:nvPr>
        </p:nvSpPr>
        <p:spPr>
          <a:xfrm>
            <a:off x="5405908" y="1262546"/>
            <a:ext cx="3190086" cy="1558357"/>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sl-SI" noProof="0" dirty="0"/>
              <a:t>Pojasnitev v strojnem učenju predstavlja proces razumevanja in tolmačenja odločitev, sprejetih s strani modela strojnega učenja. Ta praksa omogoča ljudem, da razumejo, zakaj modeli naredijo določene napovedi ali klasifikacije, kar je ključnega pomena za zanesljivost in uporabnost teh modelov v realnih situacijah. </a:t>
            </a:r>
          </a:p>
        </p:txBody>
      </p:sp>
      <p:sp>
        <p:nvSpPr>
          <p:cNvPr id="2" name="Freeform 2">
            <a:extLst>
              <a:ext uri="{FF2B5EF4-FFF2-40B4-BE49-F238E27FC236}">
                <a16:creationId xmlns:a16="http://schemas.microsoft.com/office/drawing/2014/main" id="{FF763C4E-7A76-DE43-7CB2-68F3456E7938}"/>
              </a:ext>
            </a:extLst>
          </p:cNvPr>
          <p:cNvSpPr/>
          <p:nvPr/>
        </p:nvSpPr>
        <p:spPr>
          <a:xfrm>
            <a:off x="742519" y="1772749"/>
            <a:ext cx="4413872" cy="2565495"/>
          </a:xfrm>
          <a:custGeom>
            <a:avLst/>
            <a:gdLst/>
            <a:ahLst/>
            <a:cxnLst/>
            <a:rect l="l" t="t" r="r" b="b"/>
            <a:pathLst>
              <a:path w="9318389" h="5595357">
                <a:moveTo>
                  <a:pt x="0" y="0"/>
                </a:moveTo>
                <a:lnTo>
                  <a:pt x="9318389" y="0"/>
                </a:lnTo>
                <a:lnTo>
                  <a:pt x="9318389" y="5595358"/>
                </a:lnTo>
                <a:lnTo>
                  <a:pt x="0" y="5595358"/>
                </a:lnTo>
                <a:lnTo>
                  <a:pt x="0" y="0"/>
                </a:lnTo>
                <a:close/>
              </a:path>
            </a:pathLst>
          </a:custGeom>
          <a:blipFill>
            <a:blip r:embed="rId3"/>
            <a:stretch>
              <a:fillRect l="-18554" r="-10372"/>
            </a:stretch>
          </a:blipFill>
        </p:spPr>
        <p:txBody>
          <a:bodyPr/>
          <a:lstStyle/>
          <a:p>
            <a:endParaRPr lang="sl-SI"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47"/>
          <p:cNvSpPr txBox="1">
            <a:spLocks noGrp="1"/>
          </p:cNvSpPr>
          <p:nvPr>
            <p:ph type="title"/>
          </p:nvPr>
        </p:nvSpPr>
        <p:spPr>
          <a:xfrm>
            <a:off x="713225" y="470650"/>
            <a:ext cx="7717500" cy="549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noProof="0" dirty="0" err="1"/>
              <a:t>Osnovn</a:t>
            </a:r>
            <a:r>
              <a:rPr lang="en-GB" noProof="0" dirty="0"/>
              <a:t>a</a:t>
            </a:r>
            <a:r>
              <a:rPr lang="sl-SI" noProof="0" dirty="0"/>
              <a:t> Definicij</a:t>
            </a:r>
            <a:r>
              <a:rPr lang="en-GB" noProof="0" dirty="0"/>
              <a:t>a</a:t>
            </a:r>
            <a:r>
              <a:rPr lang="sl-SI" noProof="0" dirty="0"/>
              <a:t> in Koncept v Strojnem Učenju</a:t>
            </a:r>
          </a:p>
        </p:txBody>
      </p:sp>
      <p:sp>
        <p:nvSpPr>
          <p:cNvPr id="349" name="Google Shape;349;p47"/>
          <p:cNvSpPr txBox="1">
            <a:spLocks noGrp="1"/>
          </p:cNvSpPr>
          <p:nvPr>
            <p:ph type="subTitle" idx="1"/>
          </p:nvPr>
        </p:nvSpPr>
        <p:spPr>
          <a:xfrm>
            <a:off x="2971775" y="1964500"/>
            <a:ext cx="3200400" cy="1887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noProof="0" dirty="0"/>
              <a:t>Strojno učenje(SU)</a:t>
            </a:r>
          </a:p>
          <a:p>
            <a:pPr marL="0" lvl="0" indent="0" algn="ctr" rtl="0">
              <a:spcBef>
                <a:spcPts val="0"/>
              </a:spcBef>
              <a:spcAft>
                <a:spcPts val="0"/>
              </a:spcAft>
              <a:buNone/>
            </a:pPr>
            <a:endParaRPr lang="sl-SI" noProof="0" dirty="0"/>
          </a:p>
          <a:p>
            <a:pPr marL="0" lvl="0" indent="0" algn="ctr" rtl="0">
              <a:spcBef>
                <a:spcPts val="0"/>
              </a:spcBef>
              <a:spcAft>
                <a:spcPts val="0"/>
              </a:spcAft>
              <a:buNone/>
            </a:pPr>
            <a:r>
              <a:rPr lang="sl-SI" noProof="0" dirty="0"/>
              <a:t>Strojno učenje je grana </a:t>
            </a:r>
            <a:r>
              <a:rPr lang="sl-SI" noProof="0" dirty="0" err="1"/>
              <a:t>umjetne</a:t>
            </a:r>
            <a:r>
              <a:rPr lang="sl-SI" noProof="0" dirty="0"/>
              <a:t> </a:t>
            </a:r>
            <a:r>
              <a:rPr lang="sl-SI" noProof="0" dirty="0" err="1"/>
              <a:t>inteligencije</a:t>
            </a:r>
            <a:r>
              <a:rPr lang="sl-SI" noProof="0" dirty="0"/>
              <a:t> (AI) </a:t>
            </a:r>
            <a:r>
              <a:rPr lang="sl-SI" noProof="0" dirty="0" err="1"/>
              <a:t>koja</a:t>
            </a:r>
            <a:r>
              <a:rPr lang="sl-SI" noProof="0" dirty="0"/>
              <a:t> </a:t>
            </a:r>
            <a:r>
              <a:rPr lang="sl-SI" noProof="0" dirty="0" err="1"/>
              <a:t>omogućava</a:t>
            </a:r>
            <a:r>
              <a:rPr lang="sl-SI" noProof="0" dirty="0"/>
              <a:t> </a:t>
            </a:r>
            <a:r>
              <a:rPr lang="sl-SI" noProof="0" dirty="0" err="1"/>
              <a:t>sustavima</a:t>
            </a:r>
            <a:r>
              <a:rPr lang="sl-SI" noProof="0" dirty="0"/>
              <a:t> da </a:t>
            </a:r>
            <a:r>
              <a:rPr lang="sl-SI" noProof="0" dirty="0" err="1"/>
              <a:t>automatski</a:t>
            </a:r>
            <a:r>
              <a:rPr lang="sl-SI" noProof="0" dirty="0"/>
              <a:t> uče i </a:t>
            </a:r>
            <a:r>
              <a:rPr lang="sl-SI" noProof="0" dirty="0" err="1"/>
              <a:t>poboljšavaju</a:t>
            </a:r>
            <a:r>
              <a:rPr lang="sl-SI" noProof="0" dirty="0"/>
              <a:t> se iz </a:t>
            </a:r>
            <a:r>
              <a:rPr lang="sl-SI" noProof="0" dirty="0" err="1"/>
              <a:t>iskustva</a:t>
            </a:r>
            <a:r>
              <a:rPr lang="sl-SI" noProof="0" dirty="0"/>
              <a:t> </a:t>
            </a:r>
            <a:r>
              <a:rPr lang="sl-SI" noProof="0" dirty="0" err="1"/>
              <a:t>bez</a:t>
            </a:r>
            <a:r>
              <a:rPr lang="sl-SI" noProof="0" dirty="0"/>
              <a:t> </a:t>
            </a:r>
            <a:r>
              <a:rPr lang="sl-SI" noProof="0" dirty="0" err="1"/>
              <a:t>eksplicitnog</a:t>
            </a:r>
            <a:r>
              <a:rPr lang="sl-SI" noProof="0" dirty="0"/>
              <a:t> programiranja. </a:t>
            </a:r>
            <a:endParaRPr lang="sl-SI" b="1" noProof="0" dirty="0"/>
          </a:p>
        </p:txBody>
      </p:sp>
      <p:pic>
        <p:nvPicPr>
          <p:cNvPr id="3" name="Picture 2" descr="A black and white logo&#10;&#10;AI-generated content may be incorrect.">
            <a:extLst>
              <a:ext uri="{FF2B5EF4-FFF2-40B4-BE49-F238E27FC236}">
                <a16:creationId xmlns:a16="http://schemas.microsoft.com/office/drawing/2014/main" id="{14256CA1-FB55-C5B7-2AA4-AE531A760654}"/>
              </a:ext>
            </a:extLst>
          </p:cNvPr>
          <p:cNvPicPr>
            <a:picLocks noChangeAspect="1"/>
          </p:cNvPicPr>
          <p:nvPr/>
        </p:nvPicPr>
        <p:blipFill>
          <a:blip r:embed="rId3"/>
          <a:stretch>
            <a:fillRect/>
          </a:stretch>
        </p:blipFill>
        <p:spPr>
          <a:xfrm>
            <a:off x="138018" y="1868673"/>
            <a:ext cx="2833757" cy="229764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grpSp>
        <p:nvGrpSpPr>
          <p:cNvPr id="332" name="Google Shape;332;p45"/>
          <p:cNvGrpSpPr/>
          <p:nvPr/>
        </p:nvGrpSpPr>
        <p:grpSpPr>
          <a:xfrm>
            <a:off x="0" y="0"/>
            <a:ext cx="2473800" cy="4131000"/>
            <a:chOff x="0" y="0"/>
            <a:chExt cx="2473800" cy="4131000"/>
          </a:xfrm>
        </p:grpSpPr>
        <p:sp>
          <p:nvSpPr>
            <p:cNvPr id="333" name="Google Shape;333;p45"/>
            <p:cNvSpPr/>
            <p:nvPr/>
          </p:nvSpPr>
          <p:spPr>
            <a:xfrm>
              <a:off x="0" y="1012500"/>
              <a:ext cx="2473800" cy="87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l-SI" noProof="0" dirty="0"/>
            </a:p>
          </p:txBody>
        </p:sp>
        <p:cxnSp>
          <p:nvCxnSpPr>
            <p:cNvPr id="334" name="Google Shape;334;p45"/>
            <p:cNvCxnSpPr/>
            <p:nvPr/>
          </p:nvCxnSpPr>
          <p:spPr>
            <a:xfrm rot="10800000">
              <a:off x="711250" y="0"/>
              <a:ext cx="0" cy="4131000"/>
            </a:xfrm>
            <a:prstGeom prst="straightConnector1">
              <a:avLst/>
            </a:prstGeom>
            <a:noFill/>
            <a:ln w="9525" cap="flat" cmpd="sng">
              <a:solidFill>
                <a:schemeClr val="dk1"/>
              </a:solidFill>
              <a:prstDash val="solid"/>
              <a:round/>
              <a:headEnd type="none" w="med" len="med"/>
              <a:tailEnd type="none" w="med" len="med"/>
            </a:ln>
          </p:spPr>
        </p:cxnSp>
      </p:grpSp>
      <p:sp>
        <p:nvSpPr>
          <p:cNvPr id="335" name="Google Shape;335;p45"/>
          <p:cNvSpPr txBox="1">
            <a:spLocks noGrp="1"/>
          </p:cNvSpPr>
          <p:nvPr>
            <p:ph type="title"/>
          </p:nvPr>
        </p:nvSpPr>
        <p:spPr>
          <a:xfrm>
            <a:off x="1512075" y="2036300"/>
            <a:ext cx="3205200" cy="147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l-SI" noProof="0" dirty="0"/>
              <a:t>Tehnike razlage</a:t>
            </a:r>
          </a:p>
        </p:txBody>
      </p:sp>
      <p:sp>
        <p:nvSpPr>
          <p:cNvPr id="336" name="Google Shape;336;p45"/>
          <p:cNvSpPr txBox="1">
            <a:spLocks noGrp="1"/>
          </p:cNvSpPr>
          <p:nvPr>
            <p:ph type="title" idx="2"/>
          </p:nvPr>
        </p:nvSpPr>
        <p:spPr>
          <a:xfrm>
            <a:off x="1512075" y="1012500"/>
            <a:ext cx="1076100" cy="870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sl-SI" noProof="0" dirty="0"/>
              <a:t>02</a:t>
            </a:r>
          </a:p>
        </p:txBody>
      </p:sp>
      <p:sp>
        <p:nvSpPr>
          <p:cNvPr id="3" name="Subtitle 2">
            <a:extLst>
              <a:ext uri="{FF2B5EF4-FFF2-40B4-BE49-F238E27FC236}">
                <a16:creationId xmlns:a16="http://schemas.microsoft.com/office/drawing/2014/main" id="{BB728A7B-5238-2694-B15B-95F2D2707CFE}"/>
              </a:ext>
            </a:extLst>
          </p:cNvPr>
          <p:cNvSpPr>
            <a:spLocks noGrp="1"/>
          </p:cNvSpPr>
          <p:nvPr>
            <p:ph type="subTitle" idx="1"/>
          </p:nvPr>
        </p:nvSpPr>
        <p:spPr/>
        <p:txBody>
          <a:bodyPr/>
          <a:lstStyle/>
          <a:p>
            <a:endParaRPr lang="sl-SI" noProof="0" dirty="0"/>
          </a:p>
        </p:txBody>
      </p:sp>
    </p:spTree>
    <p:extLst>
      <p:ext uri="{BB962C8B-B14F-4D97-AF65-F5344CB8AC3E}">
        <p14:creationId xmlns:p14="http://schemas.microsoft.com/office/powerpoint/2010/main" val="574174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47"/>
          <p:cNvSpPr txBox="1">
            <a:spLocks noGrp="1"/>
          </p:cNvSpPr>
          <p:nvPr>
            <p:ph type="title"/>
          </p:nvPr>
        </p:nvSpPr>
        <p:spPr>
          <a:xfrm>
            <a:off x="713225" y="470650"/>
            <a:ext cx="7717500" cy="549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noProof="0" dirty="0"/>
              <a:t>RAZLAGA TEHNIK V STROJNEM UČENJU </a:t>
            </a:r>
          </a:p>
        </p:txBody>
      </p:sp>
      <p:sp>
        <p:nvSpPr>
          <p:cNvPr id="349" name="Google Shape;349;p47"/>
          <p:cNvSpPr txBox="1">
            <a:spLocks noGrp="1"/>
          </p:cNvSpPr>
          <p:nvPr>
            <p:ph type="subTitle" idx="1"/>
          </p:nvPr>
        </p:nvSpPr>
        <p:spPr>
          <a:xfrm>
            <a:off x="914370" y="1964500"/>
            <a:ext cx="3200400" cy="1887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noProof="0" dirty="0"/>
              <a:t>Lokalno razlaga</a:t>
            </a:r>
          </a:p>
          <a:p>
            <a:pPr marL="0" lvl="0" indent="0" algn="ctr" rtl="0">
              <a:spcBef>
                <a:spcPts val="0"/>
              </a:spcBef>
              <a:spcAft>
                <a:spcPts val="0"/>
              </a:spcAft>
              <a:buNone/>
            </a:pPr>
            <a:endParaRPr lang="sl-SI" noProof="0" dirty="0"/>
          </a:p>
          <a:p>
            <a:pPr marL="0" lvl="0" indent="0" algn="ctr" rtl="0">
              <a:spcBef>
                <a:spcPts val="0"/>
              </a:spcBef>
              <a:spcAft>
                <a:spcPts val="0"/>
              </a:spcAft>
              <a:buNone/>
            </a:pPr>
            <a:r>
              <a:rPr lang="sl-SI" noProof="0" dirty="0"/>
              <a:t>Ta tehnika se osredotoča na razlago posameznih primerov ali napovedi. To pomeni, da poskušamo razumeti, zakaj je model sprejel posebno odločitev za določene vhodne podatke. Primer te tehnike je LIME (</a:t>
            </a:r>
            <a:r>
              <a:rPr lang="sl-SI" noProof="0" dirty="0" err="1"/>
              <a:t>Local</a:t>
            </a:r>
            <a:r>
              <a:rPr lang="sl-SI" noProof="0" dirty="0"/>
              <a:t> </a:t>
            </a:r>
            <a:r>
              <a:rPr lang="sl-SI" noProof="0" dirty="0" err="1"/>
              <a:t>Interpretable</a:t>
            </a:r>
            <a:r>
              <a:rPr lang="sl-SI" noProof="0" dirty="0"/>
              <a:t> Model-</a:t>
            </a:r>
            <a:r>
              <a:rPr lang="sl-SI" noProof="0" dirty="0" err="1"/>
              <a:t>agnostic</a:t>
            </a:r>
            <a:r>
              <a:rPr lang="sl-SI" noProof="0" dirty="0"/>
              <a:t> </a:t>
            </a:r>
            <a:r>
              <a:rPr lang="sl-SI" noProof="0" dirty="0" err="1"/>
              <a:t>Explanations</a:t>
            </a:r>
            <a:r>
              <a:rPr lang="sl-SI" noProof="0" dirty="0"/>
              <a:t>).</a:t>
            </a:r>
            <a:endParaRPr lang="sl-SI" b="1" noProof="0" dirty="0"/>
          </a:p>
        </p:txBody>
      </p:sp>
      <p:sp>
        <p:nvSpPr>
          <p:cNvPr id="350" name="Google Shape;350;p47"/>
          <p:cNvSpPr txBox="1">
            <a:spLocks noGrp="1"/>
          </p:cNvSpPr>
          <p:nvPr>
            <p:ph type="subTitle" idx="2"/>
          </p:nvPr>
        </p:nvSpPr>
        <p:spPr>
          <a:xfrm>
            <a:off x="4365744" y="1964500"/>
            <a:ext cx="4200740" cy="1887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noProof="0" dirty="0"/>
              <a:t>Globalno razlaga</a:t>
            </a:r>
          </a:p>
          <a:p>
            <a:pPr marL="0" lvl="0" indent="0" algn="ctr" rtl="0">
              <a:spcBef>
                <a:spcPts val="0"/>
              </a:spcBef>
              <a:spcAft>
                <a:spcPts val="0"/>
              </a:spcAft>
              <a:buNone/>
            </a:pPr>
            <a:endParaRPr lang="sl-SI" noProof="0" dirty="0"/>
          </a:p>
          <a:p>
            <a:pPr marL="0" lvl="0" indent="0" rtl="0">
              <a:spcBef>
                <a:spcPts val="0"/>
              </a:spcBef>
              <a:spcAft>
                <a:spcPts val="0"/>
              </a:spcAft>
            </a:pPr>
            <a:r>
              <a:rPr lang="sl-SI" noProof="0" dirty="0"/>
              <a:t>V nasprotju z lokalno razlago se ta tehnika ukvarja z razumevanjem celotnega modela in ne posameznih primerov. Cilj je dati globalni vpogled v to, kako model uporablja vhodne funkcije za sprejemanje odločitev. SHAP (</a:t>
            </a:r>
            <a:r>
              <a:rPr lang="sl-SI" noProof="0" dirty="0" err="1"/>
              <a:t>SHapley</a:t>
            </a:r>
            <a:r>
              <a:rPr lang="sl-SI" noProof="0" dirty="0"/>
              <a:t> </a:t>
            </a:r>
            <a:r>
              <a:rPr lang="sl-SI" noProof="0" dirty="0" err="1"/>
              <a:t>Additive</a:t>
            </a:r>
            <a:r>
              <a:rPr lang="sl-SI" noProof="0" dirty="0"/>
              <a:t> </a:t>
            </a:r>
            <a:r>
              <a:rPr lang="sl-SI" noProof="0" dirty="0" err="1"/>
              <a:t>exPlanations</a:t>
            </a:r>
            <a:r>
              <a:rPr lang="sl-SI" noProof="0" dirty="0"/>
              <a:t>) je primer tehnike, ki zagotavlja globalno razlago prispevka vsake značilnosti v modelu.</a:t>
            </a:r>
          </a:p>
        </p:txBody>
      </p:sp>
    </p:spTree>
    <p:extLst>
      <p:ext uri="{BB962C8B-B14F-4D97-AF65-F5344CB8AC3E}">
        <p14:creationId xmlns:p14="http://schemas.microsoft.com/office/powerpoint/2010/main" val="1014678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grpSp>
        <p:nvGrpSpPr>
          <p:cNvPr id="395" name="Google Shape;395;p50"/>
          <p:cNvGrpSpPr/>
          <p:nvPr/>
        </p:nvGrpSpPr>
        <p:grpSpPr>
          <a:xfrm>
            <a:off x="6670200" y="0"/>
            <a:ext cx="2473800" cy="4131000"/>
            <a:chOff x="6670200" y="0"/>
            <a:chExt cx="2473800" cy="4131000"/>
          </a:xfrm>
        </p:grpSpPr>
        <p:sp>
          <p:nvSpPr>
            <p:cNvPr id="396" name="Google Shape;396;p50"/>
            <p:cNvSpPr/>
            <p:nvPr/>
          </p:nvSpPr>
          <p:spPr>
            <a:xfrm flipH="1">
              <a:off x="6670200" y="1012500"/>
              <a:ext cx="2473800" cy="870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l-SI" noProof="0" dirty="0"/>
            </a:p>
          </p:txBody>
        </p:sp>
        <p:cxnSp>
          <p:nvCxnSpPr>
            <p:cNvPr id="397" name="Google Shape;397;p50"/>
            <p:cNvCxnSpPr/>
            <p:nvPr/>
          </p:nvCxnSpPr>
          <p:spPr>
            <a:xfrm rot="10800000">
              <a:off x="8432750" y="0"/>
              <a:ext cx="0" cy="4131000"/>
            </a:xfrm>
            <a:prstGeom prst="straightConnector1">
              <a:avLst/>
            </a:prstGeom>
            <a:noFill/>
            <a:ln w="9525" cap="flat" cmpd="sng">
              <a:solidFill>
                <a:schemeClr val="dk1"/>
              </a:solidFill>
              <a:prstDash val="solid"/>
              <a:round/>
              <a:headEnd type="none" w="med" len="med"/>
              <a:tailEnd type="none" w="med" len="med"/>
            </a:ln>
          </p:spPr>
        </p:cxnSp>
      </p:grpSp>
      <p:sp>
        <p:nvSpPr>
          <p:cNvPr id="398" name="Google Shape;398;p50"/>
          <p:cNvSpPr txBox="1">
            <a:spLocks noGrp="1"/>
          </p:cNvSpPr>
          <p:nvPr>
            <p:ph type="title"/>
          </p:nvPr>
        </p:nvSpPr>
        <p:spPr>
          <a:xfrm flipH="1">
            <a:off x="4426725" y="2036300"/>
            <a:ext cx="3205200" cy="1477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sl-SI" noProof="0" dirty="0"/>
              <a:t>Praktičen primer</a:t>
            </a:r>
          </a:p>
        </p:txBody>
      </p:sp>
      <p:sp>
        <p:nvSpPr>
          <p:cNvPr id="399" name="Google Shape;399;p50"/>
          <p:cNvSpPr txBox="1">
            <a:spLocks noGrp="1"/>
          </p:cNvSpPr>
          <p:nvPr>
            <p:ph type="title" idx="2"/>
          </p:nvPr>
        </p:nvSpPr>
        <p:spPr>
          <a:xfrm flipH="1">
            <a:off x="6555825" y="1012500"/>
            <a:ext cx="1076100" cy="8700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sl-SI" noProof="0" dirty="0"/>
              <a:t>03</a:t>
            </a:r>
          </a:p>
        </p:txBody>
      </p:sp>
      <p:sp>
        <p:nvSpPr>
          <p:cNvPr id="400" name="Google Shape;400;p50"/>
          <p:cNvSpPr txBox="1">
            <a:spLocks noGrp="1"/>
          </p:cNvSpPr>
          <p:nvPr>
            <p:ph type="subTitle" idx="1"/>
          </p:nvPr>
        </p:nvSpPr>
        <p:spPr>
          <a:xfrm flipH="1">
            <a:off x="4426725" y="3573275"/>
            <a:ext cx="3205200" cy="697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endParaRPr lang="sl-SI"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ormulating a Research Problem for University Students by Slidesgo">
  <a:themeElements>
    <a:clrScheme name="Simple Light">
      <a:dk1>
        <a:srgbClr val="0A0A0A"/>
      </a:dk1>
      <a:lt1>
        <a:srgbClr val="F9F9F9"/>
      </a:lt1>
      <a:dk2>
        <a:srgbClr val="DDDDDD"/>
      </a:dk2>
      <a:lt2>
        <a:srgbClr val="B3B4B3"/>
      </a:lt2>
      <a:accent1>
        <a:srgbClr val="878887"/>
      </a:accent1>
      <a:accent2>
        <a:srgbClr val="5F6160"/>
      </a:accent2>
      <a:accent3>
        <a:srgbClr val="FFFFFF"/>
      </a:accent3>
      <a:accent4>
        <a:srgbClr val="FFFFFF"/>
      </a:accent4>
      <a:accent5>
        <a:srgbClr val="FFFFFF"/>
      </a:accent5>
      <a:accent6>
        <a:srgbClr val="FFFFFF"/>
      </a:accent6>
      <a:hlink>
        <a:srgbClr val="0A0A0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1" width="438"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B272A4C-9D6B-4F4E-9358-82E90DB1C66E}">
  <we:reference id="wa200005566" version="1.0.0.0" store="en-US" storeType="omex"/>
  <we:alternateReferences>
    <we:reference id="wa200005566" version="1.0.0.0" store="omex"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2540</TotalTime>
  <Words>681</Words>
  <Application>Microsoft Office PowerPoint</Application>
  <PresentationFormat>On-screen Show (16:9)</PresentationFormat>
  <Paragraphs>80</Paragraphs>
  <Slides>16</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Poppins Light</vt:lpstr>
      <vt:lpstr>Commissioner</vt:lpstr>
      <vt:lpstr>Golos Text</vt:lpstr>
      <vt:lpstr>Golos Text SemiBold</vt:lpstr>
      <vt:lpstr>Arial</vt:lpstr>
      <vt:lpstr>Formulating a Research Problem for University Students by Slidesgo</vt:lpstr>
      <vt:lpstr>TEHNIKE ZA RAZLOŽLJIVOST V SU</vt:lpstr>
      <vt:lpstr>Vsebina</vt:lpstr>
      <vt:lpstr>ZAKAJ POTREBUJEMO RAZLAGO?</vt:lpstr>
      <vt:lpstr>Uvod</vt:lpstr>
      <vt:lpstr>UVOD</vt:lpstr>
      <vt:lpstr>Osnovna Definicija in Koncept v Strojnem Učenju</vt:lpstr>
      <vt:lpstr>Tehnike razlage</vt:lpstr>
      <vt:lpstr>RAZLAGA TEHNIK V STROJNEM UČENJU </vt:lpstr>
      <vt:lpstr>Praktičen primer</vt:lpstr>
      <vt:lpstr>PowerPoint Presentation</vt:lpstr>
      <vt:lpstr>Rezultati</vt:lpstr>
      <vt:lpstr>SKLEP</vt:lpstr>
      <vt:lpstr>SKLEP</vt:lpstr>
      <vt:lpstr>HVALA NA POZORNOSTI</vt:lpstr>
      <vt:lpstr>DATASET</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Dušan Todorović</cp:lastModifiedBy>
  <cp:revision>3</cp:revision>
  <dcterms:modified xsi:type="dcterms:W3CDTF">2025-03-17T09:40:22Z</dcterms:modified>
</cp:coreProperties>
</file>