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6" r:id="rId9"/>
    <p:sldId id="269" r:id="rId10"/>
    <p:sldId id="267" r:id="rId11"/>
    <p:sldId id="268" r:id="rId12"/>
    <p:sldId id="271" r:id="rId13"/>
    <p:sldId id="272" r:id="rId14"/>
    <p:sldId id="273" r:id="rId15"/>
    <p:sldId id="270" r:id="rId16"/>
    <p:sldId id="274" r:id="rId17"/>
    <p:sldId id="262" r:id="rId18"/>
    <p:sldId id="263" r:id="rId19"/>
    <p:sldId id="264" r:id="rId20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6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E6FF9-D99A-4EEF-87DC-C5DE77218EC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3D17E-8F1C-4859-BAA5-3CB9EE1C9AD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What are large language models?</a:t>
          </a:r>
          <a:endParaRPr lang="en-US"/>
        </a:p>
      </dgm:t>
    </dgm:pt>
    <dgm:pt modelId="{BB18AC0B-1F44-4EF9-B28B-B3A1D29AB096}" type="parTrans" cxnId="{D845078A-ABBE-4CE9-9EFA-A968EC6E9302}">
      <dgm:prSet/>
      <dgm:spPr/>
      <dgm:t>
        <a:bodyPr/>
        <a:lstStyle/>
        <a:p>
          <a:endParaRPr lang="en-US"/>
        </a:p>
      </dgm:t>
    </dgm:pt>
    <dgm:pt modelId="{E7CBDB48-25FE-4530-8885-4EB8A32A81A2}" type="sibTrans" cxnId="{D845078A-ABBE-4CE9-9EFA-A968EC6E9302}">
      <dgm:prSet/>
      <dgm:spPr/>
      <dgm:t>
        <a:bodyPr/>
        <a:lstStyle/>
        <a:p>
          <a:endParaRPr lang="en-US"/>
        </a:p>
      </dgm:t>
    </dgm:pt>
    <dgm:pt modelId="{3DC6FF75-1B85-4A3B-87DF-3594F92751A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How do large language models work?</a:t>
          </a:r>
          <a:endParaRPr lang="en-US"/>
        </a:p>
      </dgm:t>
    </dgm:pt>
    <dgm:pt modelId="{415F22D0-F7D5-4409-B2D5-EB3E8009F799}" type="parTrans" cxnId="{F22C4B44-465B-47E9-B7BC-0D0EC08CB8BC}">
      <dgm:prSet/>
      <dgm:spPr/>
      <dgm:t>
        <a:bodyPr/>
        <a:lstStyle/>
        <a:p>
          <a:endParaRPr lang="en-US"/>
        </a:p>
      </dgm:t>
    </dgm:pt>
    <dgm:pt modelId="{C100782A-BD81-4A35-914A-47CE8ED4BFAA}" type="sibTrans" cxnId="{F22C4B44-465B-47E9-B7BC-0D0EC08CB8BC}">
      <dgm:prSet/>
      <dgm:spPr/>
      <dgm:t>
        <a:bodyPr/>
        <a:lstStyle/>
        <a:p>
          <a:endParaRPr lang="en-US"/>
        </a:p>
      </dgm:t>
    </dgm:pt>
    <dgm:pt modelId="{5C648086-305B-44E7-9297-77A93BE18C96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Use of large language models</a:t>
          </a:r>
          <a:endParaRPr lang="en-US"/>
        </a:p>
      </dgm:t>
    </dgm:pt>
    <dgm:pt modelId="{AE19A4EE-39B1-4C65-BF01-AFC7A05988B7}" type="parTrans" cxnId="{E06CF6BE-5736-4BAB-B892-FCA6D3F10A4E}">
      <dgm:prSet/>
      <dgm:spPr/>
      <dgm:t>
        <a:bodyPr/>
        <a:lstStyle/>
        <a:p>
          <a:endParaRPr lang="en-US"/>
        </a:p>
      </dgm:t>
    </dgm:pt>
    <dgm:pt modelId="{97ED825A-CE5C-4300-A893-86D1DE136FB0}" type="sibTrans" cxnId="{E06CF6BE-5736-4BAB-B892-FCA6D3F10A4E}">
      <dgm:prSet/>
      <dgm:spPr/>
      <dgm:t>
        <a:bodyPr/>
        <a:lstStyle/>
        <a:p>
          <a:endParaRPr lang="en-US"/>
        </a:p>
      </dgm:t>
    </dgm:pt>
    <dgm:pt modelId="{003D7818-B807-4779-99C5-6F1FDD7AE543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My research</a:t>
          </a:r>
          <a:endParaRPr lang="en-US"/>
        </a:p>
      </dgm:t>
    </dgm:pt>
    <dgm:pt modelId="{D54AF643-B492-4981-B188-2DE8209A9F80}" type="parTrans" cxnId="{86A487B7-9BEF-4109-81CC-04B0685FA391}">
      <dgm:prSet/>
      <dgm:spPr/>
      <dgm:t>
        <a:bodyPr/>
        <a:lstStyle/>
        <a:p>
          <a:endParaRPr lang="en-US"/>
        </a:p>
      </dgm:t>
    </dgm:pt>
    <dgm:pt modelId="{6C1AE9CA-5C87-48BC-B11E-64E8C7398244}" type="sibTrans" cxnId="{86A487B7-9BEF-4109-81CC-04B0685FA391}">
      <dgm:prSet/>
      <dgm:spPr/>
      <dgm:t>
        <a:bodyPr/>
        <a:lstStyle/>
        <a:p>
          <a:endParaRPr lang="en-US"/>
        </a:p>
      </dgm:t>
    </dgm:pt>
    <dgm:pt modelId="{CD45DD3D-92DE-407E-BACC-F360527C49D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References</a:t>
          </a:r>
          <a:endParaRPr lang="en-US"/>
        </a:p>
      </dgm:t>
    </dgm:pt>
    <dgm:pt modelId="{E8CFBE62-2ECB-483B-B064-F32B6DF42F3D}" type="parTrans" cxnId="{2A12E5EA-3085-479A-9C06-0EFCC5505E8D}">
      <dgm:prSet/>
      <dgm:spPr/>
      <dgm:t>
        <a:bodyPr/>
        <a:lstStyle/>
        <a:p>
          <a:endParaRPr lang="en-US"/>
        </a:p>
      </dgm:t>
    </dgm:pt>
    <dgm:pt modelId="{D94F31E9-5CA9-4187-B626-FA1489DD98B4}" type="sibTrans" cxnId="{2A12E5EA-3085-479A-9C06-0EFCC5505E8D}">
      <dgm:prSet/>
      <dgm:spPr/>
      <dgm:t>
        <a:bodyPr/>
        <a:lstStyle/>
        <a:p>
          <a:endParaRPr lang="en-US"/>
        </a:p>
      </dgm:t>
    </dgm:pt>
    <dgm:pt modelId="{640645CA-B18D-4264-94AE-8AB11200F18A}" type="pres">
      <dgm:prSet presAssocID="{C42E6FF9-D99A-4EEF-87DC-C5DE77218EC9}" presName="root" presStyleCnt="0">
        <dgm:presLayoutVars>
          <dgm:dir/>
          <dgm:resizeHandles val="exact"/>
        </dgm:presLayoutVars>
      </dgm:prSet>
      <dgm:spPr/>
    </dgm:pt>
    <dgm:pt modelId="{91FAD38C-9CB9-46EA-9A3A-DA9DDA1A133A}" type="pres">
      <dgm:prSet presAssocID="{1D73D17E-8F1C-4859-BAA5-3CB9EE1C9AD0}" presName="compNode" presStyleCnt="0"/>
      <dgm:spPr/>
    </dgm:pt>
    <dgm:pt modelId="{89E95A56-8B46-4AC3-969E-2CD662A4D4F3}" type="pres">
      <dgm:prSet presAssocID="{1D73D17E-8F1C-4859-BAA5-3CB9EE1C9AD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AFD39254-B534-4139-AC79-D98C6943F143}" type="pres">
      <dgm:prSet presAssocID="{1D73D17E-8F1C-4859-BAA5-3CB9EE1C9AD0}" presName="spaceRect" presStyleCnt="0"/>
      <dgm:spPr/>
    </dgm:pt>
    <dgm:pt modelId="{FE90CA78-D851-407A-8F51-B882EB4242F8}" type="pres">
      <dgm:prSet presAssocID="{1D73D17E-8F1C-4859-BAA5-3CB9EE1C9AD0}" presName="textRect" presStyleLbl="revTx" presStyleIdx="0" presStyleCnt="5">
        <dgm:presLayoutVars>
          <dgm:chMax val="1"/>
          <dgm:chPref val="1"/>
        </dgm:presLayoutVars>
      </dgm:prSet>
      <dgm:spPr/>
    </dgm:pt>
    <dgm:pt modelId="{C23E9932-95EF-41C2-A423-9389F1BB15B5}" type="pres">
      <dgm:prSet presAssocID="{E7CBDB48-25FE-4530-8885-4EB8A32A81A2}" presName="sibTrans" presStyleCnt="0"/>
      <dgm:spPr/>
    </dgm:pt>
    <dgm:pt modelId="{FA142CCD-0A07-4675-BDC2-48E992AA8C93}" type="pres">
      <dgm:prSet presAssocID="{3DC6FF75-1B85-4A3B-87DF-3594F92751AA}" presName="compNode" presStyleCnt="0"/>
      <dgm:spPr/>
    </dgm:pt>
    <dgm:pt modelId="{76EE121C-4D85-4765-8351-F4BE598BD7E8}" type="pres">
      <dgm:prSet presAssocID="{3DC6FF75-1B85-4A3B-87DF-3594F92751A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lle"/>
        </a:ext>
      </dgm:extLst>
    </dgm:pt>
    <dgm:pt modelId="{E32FF796-E94A-410F-9520-72A461920F75}" type="pres">
      <dgm:prSet presAssocID="{3DC6FF75-1B85-4A3B-87DF-3594F92751AA}" presName="spaceRect" presStyleCnt="0"/>
      <dgm:spPr/>
    </dgm:pt>
    <dgm:pt modelId="{94F664E1-50FC-434F-BF41-972FD85A8E20}" type="pres">
      <dgm:prSet presAssocID="{3DC6FF75-1B85-4A3B-87DF-3594F92751AA}" presName="textRect" presStyleLbl="revTx" presStyleIdx="1" presStyleCnt="5">
        <dgm:presLayoutVars>
          <dgm:chMax val="1"/>
          <dgm:chPref val="1"/>
        </dgm:presLayoutVars>
      </dgm:prSet>
      <dgm:spPr/>
    </dgm:pt>
    <dgm:pt modelId="{541A8BBC-F924-4963-8B0E-DCDF3FDD6239}" type="pres">
      <dgm:prSet presAssocID="{C100782A-BD81-4A35-914A-47CE8ED4BFAA}" presName="sibTrans" presStyleCnt="0"/>
      <dgm:spPr/>
    </dgm:pt>
    <dgm:pt modelId="{E6922C91-D059-434D-BBEB-9A9F632F8557}" type="pres">
      <dgm:prSet presAssocID="{5C648086-305B-44E7-9297-77A93BE18C96}" presName="compNode" presStyleCnt="0"/>
      <dgm:spPr/>
    </dgm:pt>
    <dgm:pt modelId="{1DCDB5B5-8215-4932-9610-AE029D6E7046}" type="pres">
      <dgm:prSet presAssocID="{5C648086-305B-44E7-9297-77A93BE18C9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D3DCE5F-04CD-4F30-8D39-6D0F4CFC98CE}" type="pres">
      <dgm:prSet presAssocID="{5C648086-305B-44E7-9297-77A93BE18C96}" presName="spaceRect" presStyleCnt="0"/>
      <dgm:spPr/>
    </dgm:pt>
    <dgm:pt modelId="{4F465501-1090-46DE-B75C-08625C5ACDCC}" type="pres">
      <dgm:prSet presAssocID="{5C648086-305B-44E7-9297-77A93BE18C96}" presName="textRect" presStyleLbl="revTx" presStyleIdx="2" presStyleCnt="5">
        <dgm:presLayoutVars>
          <dgm:chMax val="1"/>
          <dgm:chPref val="1"/>
        </dgm:presLayoutVars>
      </dgm:prSet>
      <dgm:spPr/>
    </dgm:pt>
    <dgm:pt modelId="{807FC591-29A0-4481-9C8C-A764A4987BE5}" type="pres">
      <dgm:prSet presAssocID="{97ED825A-CE5C-4300-A893-86D1DE136FB0}" presName="sibTrans" presStyleCnt="0"/>
      <dgm:spPr/>
    </dgm:pt>
    <dgm:pt modelId="{785393A9-ED75-45CB-A541-7DCDAD926687}" type="pres">
      <dgm:prSet presAssocID="{003D7818-B807-4779-99C5-6F1FDD7AE543}" presName="compNode" presStyleCnt="0"/>
      <dgm:spPr/>
    </dgm:pt>
    <dgm:pt modelId="{25EA4D7F-8F15-4002-913E-361C98B9D90B}" type="pres">
      <dgm:prSet presAssocID="{003D7818-B807-4779-99C5-6F1FDD7AE54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7AB915A-8D54-476A-BE57-325AA95CB6DE}" type="pres">
      <dgm:prSet presAssocID="{003D7818-B807-4779-99C5-6F1FDD7AE543}" presName="spaceRect" presStyleCnt="0"/>
      <dgm:spPr/>
    </dgm:pt>
    <dgm:pt modelId="{847D66A7-B3F8-499A-B591-432C6F77772E}" type="pres">
      <dgm:prSet presAssocID="{003D7818-B807-4779-99C5-6F1FDD7AE543}" presName="textRect" presStyleLbl="revTx" presStyleIdx="3" presStyleCnt="5">
        <dgm:presLayoutVars>
          <dgm:chMax val="1"/>
          <dgm:chPref val="1"/>
        </dgm:presLayoutVars>
      </dgm:prSet>
      <dgm:spPr/>
    </dgm:pt>
    <dgm:pt modelId="{1BB2AABA-E84D-4557-9953-586E1DAB9473}" type="pres">
      <dgm:prSet presAssocID="{6C1AE9CA-5C87-48BC-B11E-64E8C7398244}" presName="sibTrans" presStyleCnt="0"/>
      <dgm:spPr/>
    </dgm:pt>
    <dgm:pt modelId="{450AB642-E29E-4E70-BD51-0E0FF66C1C1B}" type="pres">
      <dgm:prSet presAssocID="{CD45DD3D-92DE-407E-BACC-F360527C49DA}" presName="compNode" presStyleCnt="0"/>
      <dgm:spPr/>
    </dgm:pt>
    <dgm:pt modelId="{468614CD-B932-4FBE-8C9F-75573A8DC93C}" type="pres">
      <dgm:prSet presAssocID="{CD45DD3D-92DE-407E-BACC-F360527C49D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0EF666A-35FC-4973-A7E5-8F874BF1E59E}" type="pres">
      <dgm:prSet presAssocID="{CD45DD3D-92DE-407E-BACC-F360527C49DA}" presName="spaceRect" presStyleCnt="0"/>
      <dgm:spPr/>
    </dgm:pt>
    <dgm:pt modelId="{EF5D2A17-DE3D-479D-897B-224B982BA6B5}" type="pres">
      <dgm:prSet presAssocID="{CD45DD3D-92DE-407E-BACC-F360527C49DA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66B29100-DC64-41F5-8F81-B4621329275B}" type="presOf" srcId="{5C648086-305B-44E7-9297-77A93BE18C96}" destId="{4F465501-1090-46DE-B75C-08625C5ACDCC}" srcOrd="0" destOrd="0" presId="urn:microsoft.com/office/officeart/2018/2/layout/IconLabelList"/>
    <dgm:cxn modelId="{F22C4B44-465B-47E9-B7BC-0D0EC08CB8BC}" srcId="{C42E6FF9-D99A-4EEF-87DC-C5DE77218EC9}" destId="{3DC6FF75-1B85-4A3B-87DF-3594F92751AA}" srcOrd="1" destOrd="0" parTransId="{415F22D0-F7D5-4409-B2D5-EB3E8009F799}" sibTransId="{C100782A-BD81-4A35-914A-47CE8ED4BFAA}"/>
    <dgm:cxn modelId="{CFC3C557-A894-47E3-ADC6-8410D4637BB2}" type="presOf" srcId="{3DC6FF75-1B85-4A3B-87DF-3594F92751AA}" destId="{94F664E1-50FC-434F-BF41-972FD85A8E20}" srcOrd="0" destOrd="0" presId="urn:microsoft.com/office/officeart/2018/2/layout/IconLabelList"/>
    <dgm:cxn modelId="{D845078A-ABBE-4CE9-9EFA-A968EC6E9302}" srcId="{C42E6FF9-D99A-4EEF-87DC-C5DE77218EC9}" destId="{1D73D17E-8F1C-4859-BAA5-3CB9EE1C9AD0}" srcOrd="0" destOrd="0" parTransId="{BB18AC0B-1F44-4EF9-B28B-B3A1D29AB096}" sibTransId="{E7CBDB48-25FE-4530-8885-4EB8A32A81A2}"/>
    <dgm:cxn modelId="{AEC015AD-0BE6-4923-A09A-F25FBB5FDF84}" type="presOf" srcId="{1D73D17E-8F1C-4859-BAA5-3CB9EE1C9AD0}" destId="{FE90CA78-D851-407A-8F51-B882EB4242F8}" srcOrd="0" destOrd="0" presId="urn:microsoft.com/office/officeart/2018/2/layout/IconLabelList"/>
    <dgm:cxn modelId="{86A487B7-9BEF-4109-81CC-04B0685FA391}" srcId="{C42E6FF9-D99A-4EEF-87DC-C5DE77218EC9}" destId="{003D7818-B807-4779-99C5-6F1FDD7AE543}" srcOrd="3" destOrd="0" parTransId="{D54AF643-B492-4981-B188-2DE8209A9F80}" sibTransId="{6C1AE9CA-5C87-48BC-B11E-64E8C7398244}"/>
    <dgm:cxn modelId="{A18CAABA-CC3F-4C24-ABC9-B7928865D521}" type="presOf" srcId="{C42E6FF9-D99A-4EEF-87DC-C5DE77218EC9}" destId="{640645CA-B18D-4264-94AE-8AB11200F18A}" srcOrd="0" destOrd="0" presId="urn:microsoft.com/office/officeart/2018/2/layout/IconLabelList"/>
    <dgm:cxn modelId="{632BE9BE-B6A6-45C5-B325-6B28EA262F51}" type="presOf" srcId="{003D7818-B807-4779-99C5-6F1FDD7AE543}" destId="{847D66A7-B3F8-499A-B591-432C6F77772E}" srcOrd="0" destOrd="0" presId="urn:microsoft.com/office/officeart/2018/2/layout/IconLabelList"/>
    <dgm:cxn modelId="{E06CF6BE-5736-4BAB-B892-FCA6D3F10A4E}" srcId="{C42E6FF9-D99A-4EEF-87DC-C5DE77218EC9}" destId="{5C648086-305B-44E7-9297-77A93BE18C96}" srcOrd="2" destOrd="0" parTransId="{AE19A4EE-39B1-4C65-BF01-AFC7A05988B7}" sibTransId="{97ED825A-CE5C-4300-A893-86D1DE136FB0}"/>
    <dgm:cxn modelId="{2A12E5EA-3085-479A-9C06-0EFCC5505E8D}" srcId="{C42E6FF9-D99A-4EEF-87DC-C5DE77218EC9}" destId="{CD45DD3D-92DE-407E-BACC-F360527C49DA}" srcOrd="4" destOrd="0" parTransId="{E8CFBE62-2ECB-483B-B064-F32B6DF42F3D}" sibTransId="{D94F31E9-5CA9-4187-B626-FA1489DD98B4}"/>
    <dgm:cxn modelId="{CAF65CEC-0716-4467-9987-C4AA98FB351D}" type="presOf" srcId="{CD45DD3D-92DE-407E-BACC-F360527C49DA}" destId="{EF5D2A17-DE3D-479D-897B-224B982BA6B5}" srcOrd="0" destOrd="0" presId="urn:microsoft.com/office/officeart/2018/2/layout/IconLabelList"/>
    <dgm:cxn modelId="{7EBF013E-ACD2-4CA8-A5A2-E9163B1C4E9F}" type="presParOf" srcId="{640645CA-B18D-4264-94AE-8AB11200F18A}" destId="{91FAD38C-9CB9-46EA-9A3A-DA9DDA1A133A}" srcOrd="0" destOrd="0" presId="urn:microsoft.com/office/officeart/2018/2/layout/IconLabelList"/>
    <dgm:cxn modelId="{BB922C52-53AB-49A1-B451-529D91C74538}" type="presParOf" srcId="{91FAD38C-9CB9-46EA-9A3A-DA9DDA1A133A}" destId="{89E95A56-8B46-4AC3-969E-2CD662A4D4F3}" srcOrd="0" destOrd="0" presId="urn:microsoft.com/office/officeart/2018/2/layout/IconLabelList"/>
    <dgm:cxn modelId="{EAD1800A-B0FD-4FEA-8BCC-C4472AD09C0B}" type="presParOf" srcId="{91FAD38C-9CB9-46EA-9A3A-DA9DDA1A133A}" destId="{AFD39254-B534-4139-AC79-D98C6943F143}" srcOrd="1" destOrd="0" presId="urn:microsoft.com/office/officeart/2018/2/layout/IconLabelList"/>
    <dgm:cxn modelId="{51C605C7-9784-4A20-9C08-47FBE73DEDDB}" type="presParOf" srcId="{91FAD38C-9CB9-46EA-9A3A-DA9DDA1A133A}" destId="{FE90CA78-D851-407A-8F51-B882EB4242F8}" srcOrd="2" destOrd="0" presId="urn:microsoft.com/office/officeart/2018/2/layout/IconLabelList"/>
    <dgm:cxn modelId="{432983DD-5471-447D-9A6B-964D3AC9E2C5}" type="presParOf" srcId="{640645CA-B18D-4264-94AE-8AB11200F18A}" destId="{C23E9932-95EF-41C2-A423-9389F1BB15B5}" srcOrd="1" destOrd="0" presId="urn:microsoft.com/office/officeart/2018/2/layout/IconLabelList"/>
    <dgm:cxn modelId="{77754C1D-376D-4CD3-8808-CE9197B61EEB}" type="presParOf" srcId="{640645CA-B18D-4264-94AE-8AB11200F18A}" destId="{FA142CCD-0A07-4675-BDC2-48E992AA8C93}" srcOrd="2" destOrd="0" presId="urn:microsoft.com/office/officeart/2018/2/layout/IconLabelList"/>
    <dgm:cxn modelId="{CAF6D604-AE20-4F09-A6F0-929E663BBAED}" type="presParOf" srcId="{FA142CCD-0A07-4675-BDC2-48E992AA8C93}" destId="{76EE121C-4D85-4765-8351-F4BE598BD7E8}" srcOrd="0" destOrd="0" presId="urn:microsoft.com/office/officeart/2018/2/layout/IconLabelList"/>
    <dgm:cxn modelId="{7BE4CD55-82D5-4A85-81BB-48A01D4C64CC}" type="presParOf" srcId="{FA142CCD-0A07-4675-BDC2-48E992AA8C93}" destId="{E32FF796-E94A-410F-9520-72A461920F75}" srcOrd="1" destOrd="0" presId="urn:microsoft.com/office/officeart/2018/2/layout/IconLabelList"/>
    <dgm:cxn modelId="{FD483BC1-A50A-4A72-9325-8A0186659D6B}" type="presParOf" srcId="{FA142CCD-0A07-4675-BDC2-48E992AA8C93}" destId="{94F664E1-50FC-434F-BF41-972FD85A8E20}" srcOrd="2" destOrd="0" presId="urn:microsoft.com/office/officeart/2018/2/layout/IconLabelList"/>
    <dgm:cxn modelId="{C36417B3-6732-4C11-8C15-3879D225609B}" type="presParOf" srcId="{640645CA-B18D-4264-94AE-8AB11200F18A}" destId="{541A8BBC-F924-4963-8B0E-DCDF3FDD6239}" srcOrd="3" destOrd="0" presId="urn:microsoft.com/office/officeart/2018/2/layout/IconLabelList"/>
    <dgm:cxn modelId="{98975E9F-E11F-479A-8A43-72739E9E961A}" type="presParOf" srcId="{640645CA-B18D-4264-94AE-8AB11200F18A}" destId="{E6922C91-D059-434D-BBEB-9A9F632F8557}" srcOrd="4" destOrd="0" presId="urn:microsoft.com/office/officeart/2018/2/layout/IconLabelList"/>
    <dgm:cxn modelId="{9C7EF16F-39DE-41BA-8AEB-10C97CEC2638}" type="presParOf" srcId="{E6922C91-D059-434D-BBEB-9A9F632F8557}" destId="{1DCDB5B5-8215-4932-9610-AE029D6E7046}" srcOrd="0" destOrd="0" presId="urn:microsoft.com/office/officeart/2018/2/layout/IconLabelList"/>
    <dgm:cxn modelId="{C298FBEF-C2A5-43C8-B91E-6559BB8F295D}" type="presParOf" srcId="{E6922C91-D059-434D-BBEB-9A9F632F8557}" destId="{AD3DCE5F-04CD-4F30-8D39-6D0F4CFC98CE}" srcOrd="1" destOrd="0" presId="urn:microsoft.com/office/officeart/2018/2/layout/IconLabelList"/>
    <dgm:cxn modelId="{FE003F4A-CE9C-4D59-87DD-3250633704CF}" type="presParOf" srcId="{E6922C91-D059-434D-BBEB-9A9F632F8557}" destId="{4F465501-1090-46DE-B75C-08625C5ACDCC}" srcOrd="2" destOrd="0" presId="urn:microsoft.com/office/officeart/2018/2/layout/IconLabelList"/>
    <dgm:cxn modelId="{0FA57091-7217-46E0-B503-FF872AE1D19C}" type="presParOf" srcId="{640645CA-B18D-4264-94AE-8AB11200F18A}" destId="{807FC591-29A0-4481-9C8C-A764A4987BE5}" srcOrd="5" destOrd="0" presId="urn:microsoft.com/office/officeart/2018/2/layout/IconLabelList"/>
    <dgm:cxn modelId="{C0965668-A308-42B2-822F-DC8F97401FF5}" type="presParOf" srcId="{640645CA-B18D-4264-94AE-8AB11200F18A}" destId="{785393A9-ED75-45CB-A541-7DCDAD926687}" srcOrd="6" destOrd="0" presId="urn:microsoft.com/office/officeart/2018/2/layout/IconLabelList"/>
    <dgm:cxn modelId="{F3610DDA-B070-4189-BFC9-A2F8F10FAB3A}" type="presParOf" srcId="{785393A9-ED75-45CB-A541-7DCDAD926687}" destId="{25EA4D7F-8F15-4002-913E-361C98B9D90B}" srcOrd="0" destOrd="0" presId="urn:microsoft.com/office/officeart/2018/2/layout/IconLabelList"/>
    <dgm:cxn modelId="{BA003D1D-9385-4858-9891-C4F82087FCC9}" type="presParOf" srcId="{785393A9-ED75-45CB-A541-7DCDAD926687}" destId="{A7AB915A-8D54-476A-BE57-325AA95CB6DE}" srcOrd="1" destOrd="0" presId="urn:microsoft.com/office/officeart/2018/2/layout/IconLabelList"/>
    <dgm:cxn modelId="{CFF6F535-81C1-4671-BA45-3E9A1EAAB955}" type="presParOf" srcId="{785393A9-ED75-45CB-A541-7DCDAD926687}" destId="{847D66A7-B3F8-499A-B591-432C6F77772E}" srcOrd="2" destOrd="0" presId="urn:microsoft.com/office/officeart/2018/2/layout/IconLabelList"/>
    <dgm:cxn modelId="{A3FD4DB6-EC7B-4A12-86AF-17042092C393}" type="presParOf" srcId="{640645CA-B18D-4264-94AE-8AB11200F18A}" destId="{1BB2AABA-E84D-4557-9953-586E1DAB9473}" srcOrd="7" destOrd="0" presId="urn:microsoft.com/office/officeart/2018/2/layout/IconLabelList"/>
    <dgm:cxn modelId="{4FBE205B-C610-4013-84DD-78358B47C854}" type="presParOf" srcId="{640645CA-B18D-4264-94AE-8AB11200F18A}" destId="{450AB642-E29E-4E70-BD51-0E0FF66C1C1B}" srcOrd="8" destOrd="0" presId="urn:microsoft.com/office/officeart/2018/2/layout/IconLabelList"/>
    <dgm:cxn modelId="{BB82EA1B-C431-4CD1-9FE2-C82EE03174FF}" type="presParOf" srcId="{450AB642-E29E-4E70-BD51-0E0FF66C1C1B}" destId="{468614CD-B932-4FBE-8C9F-75573A8DC93C}" srcOrd="0" destOrd="0" presId="urn:microsoft.com/office/officeart/2018/2/layout/IconLabelList"/>
    <dgm:cxn modelId="{D9D9FCF4-5C44-4766-B0A1-A5A041D5E9D9}" type="presParOf" srcId="{450AB642-E29E-4E70-BD51-0E0FF66C1C1B}" destId="{20EF666A-35FC-4973-A7E5-8F874BF1E59E}" srcOrd="1" destOrd="0" presId="urn:microsoft.com/office/officeart/2018/2/layout/IconLabelList"/>
    <dgm:cxn modelId="{8DA86F37-FD15-46B5-AB39-B2C87994F06D}" type="presParOf" srcId="{450AB642-E29E-4E70-BD51-0E0FF66C1C1B}" destId="{EF5D2A17-DE3D-479D-897B-224B982BA6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B57B9-A5B5-4C0E-88B0-9F3E08E6F51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6D65384-55E3-4DD4-93EB-BC5497CEAE3E}">
      <dgm:prSet/>
      <dgm:spPr/>
      <dgm:t>
        <a:bodyPr/>
        <a:lstStyle/>
        <a:p>
          <a:pPr>
            <a:defRPr cap="all"/>
          </a:pPr>
          <a:r>
            <a:rPr lang="en-SI"/>
            <a:t>Translation</a:t>
          </a:r>
          <a:endParaRPr lang="en-US"/>
        </a:p>
      </dgm:t>
    </dgm:pt>
    <dgm:pt modelId="{B0B6DBF8-471E-4E2C-839B-40043402B4CF}" type="parTrans" cxnId="{8B337D1B-3FF0-4BDD-B70F-62D653FEA1A2}">
      <dgm:prSet/>
      <dgm:spPr/>
      <dgm:t>
        <a:bodyPr/>
        <a:lstStyle/>
        <a:p>
          <a:endParaRPr lang="en-US"/>
        </a:p>
      </dgm:t>
    </dgm:pt>
    <dgm:pt modelId="{E0F8091D-DDBF-407B-93C7-C118C13B7A89}" type="sibTrans" cxnId="{8B337D1B-3FF0-4BDD-B70F-62D653FEA1A2}">
      <dgm:prSet/>
      <dgm:spPr/>
      <dgm:t>
        <a:bodyPr/>
        <a:lstStyle/>
        <a:p>
          <a:endParaRPr lang="en-US"/>
        </a:p>
      </dgm:t>
    </dgm:pt>
    <dgm:pt modelId="{BECABF1D-33A8-4200-B0AC-45A7CB9CE082}">
      <dgm:prSet/>
      <dgm:spPr/>
      <dgm:t>
        <a:bodyPr/>
        <a:lstStyle/>
        <a:p>
          <a:pPr>
            <a:defRPr cap="all"/>
          </a:pPr>
          <a:r>
            <a:rPr lang="en-SI"/>
            <a:t>Summarization</a:t>
          </a:r>
          <a:endParaRPr lang="en-US"/>
        </a:p>
      </dgm:t>
    </dgm:pt>
    <dgm:pt modelId="{BF43A155-4D53-4CD2-A2D3-FD92FEF2F8AB}" type="parTrans" cxnId="{FD34D515-7B93-4F2C-BB9E-77E01D565BE1}">
      <dgm:prSet/>
      <dgm:spPr/>
      <dgm:t>
        <a:bodyPr/>
        <a:lstStyle/>
        <a:p>
          <a:endParaRPr lang="en-US"/>
        </a:p>
      </dgm:t>
    </dgm:pt>
    <dgm:pt modelId="{79A8C029-B013-493F-9117-CD0F271D0199}" type="sibTrans" cxnId="{FD34D515-7B93-4F2C-BB9E-77E01D565BE1}">
      <dgm:prSet/>
      <dgm:spPr/>
      <dgm:t>
        <a:bodyPr/>
        <a:lstStyle/>
        <a:p>
          <a:endParaRPr lang="en-US"/>
        </a:p>
      </dgm:t>
    </dgm:pt>
    <dgm:pt modelId="{B64EDE63-2B7D-4290-86F9-3EF668BFAC92}">
      <dgm:prSet/>
      <dgm:spPr/>
      <dgm:t>
        <a:bodyPr/>
        <a:lstStyle/>
        <a:p>
          <a:pPr>
            <a:defRPr cap="all"/>
          </a:pPr>
          <a:r>
            <a:rPr lang="en-SI"/>
            <a:t>Chatbots/AI assistants</a:t>
          </a:r>
          <a:endParaRPr lang="en-US"/>
        </a:p>
      </dgm:t>
    </dgm:pt>
    <dgm:pt modelId="{4798008A-6743-4BE5-809A-D967125EA42A}" type="parTrans" cxnId="{715000F5-7C21-4A44-B3ED-E45C5BC8D322}">
      <dgm:prSet/>
      <dgm:spPr/>
      <dgm:t>
        <a:bodyPr/>
        <a:lstStyle/>
        <a:p>
          <a:endParaRPr lang="en-US"/>
        </a:p>
      </dgm:t>
    </dgm:pt>
    <dgm:pt modelId="{D9239F7C-8BF8-4500-8146-B0E8CCAA5ABB}" type="sibTrans" cxnId="{715000F5-7C21-4A44-B3ED-E45C5BC8D322}">
      <dgm:prSet/>
      <dgm:spPr/>
      <dgm:t>
        <a:bodyPr/>
        <a:lstStyle/>
        <a:p>
          <a:endParaRPr lang="en-US"/>
        </a:p>
      </dgm:t>
    </dgm:pt>
    <dgm:pt modelId="{06638960-A506-4ED0-8FDB-DD0180AE430D}">
      <dgm:prSet/>
      <dgm:spPr/>
      <dgm:t>
        <a:bodyPr/>
        <a:lstStyle/>
        <a:p>
          <a:pPr>
            <a:defRPr cap="all"/>
          </a:pPr>
          <a:r>
            <a:rPr lang="en-SI"/>
            <a:t>New skills over time</a:t>
          </a:r>
          <a:endParaRPr lang="en-US"/>
        </a:p>
      </dgm:t>
    </dgm:pt>
    <dgm:pt modelId="{9D88C0F8-8893-4ECF-97C1-002C4E1CACF5}" type="parTrans" cxnId="{6C24BC3D-1E21-41CB-A05A-32EDD6314401}">
      <dgm:prSet/>
      <dgm:spPr/>
      <dgm:t>
        <a:bodyPr/>
        <a:lstStyle/>
        <a:p>
          <a:endParaRPr lang="en-US"/>
        </a:p>
      </dgm:t>
    </dgm:pt>
    <dgm:pt modelId="{FD247117-6EE8-401F-8DDB-0C3EF3023738}" type="sibTrans" cxnId="{6C24BC3D-1E21-41CB-A05A-32EDD6314401}">
      <dgm:prSet/>
      <dgm:spPr/>
      <dgm:t>
        <a:bodyPr/>
        <a:lstStyle/>
        <a:p>
          <a:endParaRPr lang="en-US"/>
        </a:p>
      </dgm:t>
    </dgm:pt>
    <dgm:pt modelId="{8F4F5BF5-2CBB-44D8-B8F2-6A906560C595}">
      <dgm:prSet/>
      <dgm:spPr/>
      <dgm:t>
        <a:bodyPr/>
        <a:lstStyle/>
        <a:p>
          <a:pPr>
            <a:defRPr cap="all"/>
          </a:pPr>
          <a:r>
            <a:rPr lang="en-SI"/>
            <a:t>Fine-tuned models for specific use case</a:t>
          </a:r>
          <a:endParaRPr lang="en-US"/>
        </a:p>
      </dgm:t>
    </dgm:pt>
    <dgm:pt modelId="{F42FF56D-EC88-4265-B59F-C0D1F562B65C}" type="parTrans" cxnId="{0883613A-266E-48C1-B6D3-8C311BEDA666}">
      <dgm:prSet/>
      <dgm:spPr/>
      <dgm:t>
        <a:bodyPr/>
        <a:lstStyle/>
        <a:p>
          <a:endParaRPr lang="en-US"/>
        </a:p>
      </dgm:t>
    </dgm:pt>
    <dgm:pt modelId="{4D6DAAA1-BE38-44CC-B081-29A48DBD3E65}" type="sibTrans" cxnId="{0883613A-266E-48C1-B6D3-8C311BEDA666}">
      <dgm:prSet/>
      <dgm:spPr/>
      <dgm:t>
        <a:bodyPr/>
        <a:lstStyle/>
        <a:p>
          <a:endParaRPr lang="en-US"/>
        </a:p>
      </dgm:t>
    </dgm:pt>
    <dgm:pt modelId="{459ACCD0-FD84-458C-A4DE-C3FD0ECC2C5A}" type="pres">
      <dgm:prSet presAssocID="{EA4B57B9-A5B5-4C0E-88B0-9F3E08E6F51B}" presName="root" presStyleCnt="0">
        <dgm:presLayoutVars>
          <dgm:dir/>
          <dgm:resizeHandles val="exact"/>
        </dgm:presLayoutVars>
      </dgm:prSet>
      <dgm:spPr/>
    </dgm:pt>
    <dgm:pt modelId="{420C7B77-B597-4792-9E82-4AFEBB1808A4}" type="pres">
      <dgm:prSet presAssocID="{86D65384-55E3-4DD4-93EB-BC5497CEAE3E}" presName="compNode" presStyleCnt="0"/>
      <dgm:spPr/>
    </dgm:pt>
    <dgm:pt modelId="{CFBEB3C3-EADB-4940-9388-48EB12127E73}" type="pres">
      <dgm:prSet presAssocID="{86D65384-55E3-4DD4-93EB-BC5497CEAE3E}" presName="iconBgRect" presStyleLbl="bgShp" presStyleIdx="0" presStyleCnt="5"/>
      <dgm:spPr/>
    </dgm:pt>
    <dgm:pt modelId="{58D361EA-FB5C-4295-892C-1933073278A7}" type="pres">
      <dgm:prSet presAssocID="{86D65384-55E3-4DD4-93EB-BC5497CEAE3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C9E6EB7-CAE4-4DE6-9BD4-005CF6E6968E}" type="pres">
      <dgm:prSet presAssocID="{86D65384-55E3-4DD4-93EB-BC5497CEAE3E}" presName="spaceRect" presStyleCnt="0"/>
      <dgm:spPr/>
    </dgm:pt>
    <dgm:pt modelId="{7AC6745F-3A15-443C-B4B2-F14BA2EEE80F}" type="pres">
      <dgm:prSet presAssocID="{86D65384-55E3-4DD4-93EB-BC5497CEAE3E}" presName="textRect" presStyleLbl="revTx" presStyleIdx="0" presStyleCnt="5">
        <dgm:presLayoutVars>
          <dgm:chMax val="1"/>
          <dgm:chPref val="1"/>
        </dgm:presLayoutVars>
      </dgm:prSet>
      <dgm:spPr/>
    </dgm:pt>
    <dgm:pt modelId="{A3280096-B118-4669-BEE9-5CBDF9573C47}" type="pres">
      <dgm:prSet presAssocID="{E0F8091D-DDBF-407B-93C7-C118C13B7A89}" presName="sibTrans" presStyleCnt="0"/>
      <dgm:spPr/>
    </dgm:pt>
    <dgm:pt modelId="{4ECEDC3D-B970-4D51-B947-8FA8C4A0A3FA}" type="pres">
      <dgm:prSet presAssocID="{BECABF1D-33A8-4200-B0AC-45A7CB9CE082}" presName="compNode" presStyleCnt="0"/>
      <dgm:spPr/>
    </dgm:pt>
    <dgm:pt modelId="{DB3633F2-0C53-406A-A597-D2539F7C6D56}" type="pres">
      <dgm:prSet presAssocID="{BECABF1D-33A8-4200-B0AC-45A7CB9CE082}" presName="iconBgRect" presStyleLbl="bgShp" presStyleIdx="1" presStyleCnt="5"/>
      <dgm:spPr/>
    </dgm:pt>
    <dgm:pt modelId="{645488CD-9318-4BAA-BDCF-B1AA6C8852C8}" type="pres">
      <dgm:prSet presAssocID="{BECABF1D-33A8-4200-B0AC-45A7CB9CE0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C32F8560-EC8A-4A86-97ED-7BA6B8B115C0}" type="pres">
      <dgm:prSet presAssocID="{BECABF1D-33A8-4200-B0AC-45A7CB9CE082}" presName="spaceRect" presStyleCnt="0"/>
      <dgm:spPr/>
    </dgm:pt>
    <dgm:pt modelId="{85856E26-EC0C-465B-B126-564B54FAD06D}" type="pres">
      <dgm:prSet presAssocID="{BECABF1D-33A8-4200-B0AC-45A7CB9CE082}" presName="textRect" presStyleLbl="revTx" presStyleIdx="1" presStyleCnt="5">
        <dgm:presLayoutVars>
          <dgm:chMax val="1"/>
          <dgm:chPref val="1"/>
        </dgm:presLayoutVars>
      </dgm:prSet>
      <dgm:spPr/>
    </dgm:pt>
    <dgm:pt modelId="{DD4FCD8E-ED05-4956-91ED-A52068581C10}" type="pres">
      <dgm:prSet presAssocID="{79A8C029-B013-493F-9117-CD0F271D0199}" presName="sibTrans" presStyleCnt="0"/>
      <dgm:spPr/>
    </dgm:pt>
    <dgm:pt modelId="{AFC7599C-E348-4447-982D-23BF0511A881}" type="pres">
      <dgm:prSet presAssocID="{B64EDE63-2B7D-4290-86F9-3EF668BFAC92}" presName="compNode" presStyleCnt="0"/>
      <dgm:spPr/>
    </dgm:pt>
    <dgm:pt modelId="{36AE2EAD-CDC9-4454-9AE8-5CADF23C3BD8}" type="pres">
      <dgm:prSet presAssocID="{B64EDE63-2B7D-4290-86F9-3EF668BFAC92}" presName="iconBgRect" presStyleLbl="bgShp" presStyleIdx="2" presStyleCnt="5"/>
      <dgm:spPr/>
    </dgm:pt>
    <dgm:pt modelId="{C16DABE6-0530-4DD4-BEFF-CC097AF61E87}" type="pres">
      <dgm:prSet presAssocID="{B64EDE63-2B7D-4290-86F9-3EF668BFAC9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5D5BB27F-C881-4368-B48B-7A268BB5DCE0}" type="pres">
      <dgm:prSet presAssocID="{B64EDE63-2B7D-4290-86F9-3EF668BFAC92}" presName="spaceRect" presStyleCnt="0"/>
      <dgm:spPr/>
    </dgm:pt>
    <dgm:pt modelId="{288CA5CB-FDA6-47FD-952F-D1AF33DF1AE3}" type="pres">
      <dgm:prSet presAssocID="{B64EDE63-2B7D-4290-86F9-3EF668BFAC92}" presName="textRect" presStyleLbl="revTx" presStyleIdx="2" presStyleCnt="5">
        <dgm:presLayoutVars>
          <dgm:chMax val="1"/>
          <dgm:chPref val="1"/>
        </dgm:presLayoutVars>
      </dgm:prSet>
      <dgm:spPr/>
    </dgm:pt>
    <dgm:pt modelId="{5B8058A4-1402-4E7C-895A-730871E9F2AD}" type="pres">
      <dgm:prSet presAssocID="{D9239F7C-8BF8-4500-8146-B0E8CCAA5ABB}" presName="sibTrans" presStyleCnt="0"/>
      <dgm:spPr/>
    </dgm:pt>
    <dgm:pt modelId="{20C73BDB-A70C-46A9-A737-E2A10292CDB7}" type="pres">
      <dgm:prSet presAssocID="{06638960-A506-4ED0-8FDB-DD0180AE430D}" presName="compNode" presStyleCnt="0"/>
      <dgm:spPr/>
    </dgm:pt>
    <dgm:pt modelId="{E218E266-2F46-4010-9421-604B1475BAC0}" type="pres">
      <dgm:prSet presAssocID="{06638960-A506-4ED0-8FDB-DD0180AE430D}" presName="iconBgRect" presStyleLbl="bgShp" presStyleIdx="3" presStyleCnt="5"/>
      <dgm:spPr/>
    </dgm:pt>
    <dgm:pt modelId="{76D9E614-7841-4744-9CE0-B7F52610F0C7}" type="pres">
      <dgm:prSet presAssocID="{06638960-A506-4ED0-8FDB-DD0180AE430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672C814-860B-4D7B-A457-809AD19A5C7A}" type="pres">
      <dgm:prSet presAssocID="{06638960-A506-4ED0-8FDB-DD0180AE430D}" presName="spaceRect" presStyleCnt="0"/>
      <dgm:spPr/>
    </dgm:pt>
    <dgm:pt modelId="{1264B360-B0D6-4292-9425-ABD33B800839}" type="pres">
      <dgm:prSet presAssocID="{06638960-A506-4ED0-8FDB-DD0180AE430D}" presName="textRect" presStyleLbl="revTx" presStyleIdx="3" presStyleCnt="5">
        <dgm:presLayoutVars>
          <dgm:chMax val="1"/>
          <dgm:chPref val="1"/>
        </dgm:presLayoutVars>
      </dgm:prSet>
      <dgm:spPr/>
    </dgm:pt>
    <dgm:pt modelId="{130557DB-5665-4623-9A79-1B73E9AB3D22}" type="pres">
      <dgm:prSet presAssocID="{FD247117-6EE8-401F-8DDB-0C3EF3023738}" presName="sibTrans" presStyleCnt="0"/>
      <dgm:spPr/>
    </dgm:pt>
    <dgm:pt modelId="{3DD6BD79-9595-49E8-88A9-C8B1675220DF}" type="pres">
      <dgm:prSet presAssocID="{8F4F5BF5-2CBB-44D8-B8F2-6A906560C595}" presName="compNode" presStyleCnt="0"/>
      <dgm:spPr/>
    </dgm:pt>
    <dgm:pt modelId="{221B1802-871C-4DC0-AB64-C18E7C6EBDE9}" type="pres">
      <dgm:prSet presAssocID="{8F4F5BF5-2CBB-44D8-B8F2-6A906560C595}" presName="iconBgRect" presStyleLbl="bgShp" presStyleIdx="4" presStyleCnt="5"/>
      <dgm:spPr/>
    </dgm:pt>
    <dgm:pt modelId="{25C348E6-5C3E-4414-BC25-C038035A5FC5}" type="pres">
      <dgm:prSet presAssocID="{8F4F5BF5-2CBB-44D8-B8F2-6A906560C59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ECBEA577-E889-478B-A0DE-7FF2BB35EA5B}" type="pres">
      <dgm:prSet presAssocID="{8F4F5BF5-2CBB-44D8-B8F2-6A906560C595}" presName="spaceRect" presStyleCnt="0"/>
      <dgm:spPr/>
    </dgm:pt>
    <dgm:pt modelId="{E257E851-F0CD-4204-A54F-2D3BFD948727}" type="pres">
      <dgm:prSet presAssocID="{8F4F5BF5-2CBB-44D8-B8F2-6A906560C595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FD34D515-7B93-4F2C-BB9E-77E01D565BE1}" srcId="{EA4B57B9-A5B5-4C0E-88B0-9F3E08E6F51B}" destId="{BECABF1D-33A8-4200-B0AC-45A7CB9CE082}" srcOrd="1" destOrd="0" parTransId="{BF43A155-4D53-4CD2-A2D3-FD92FEF2F8AB}" sibTransId="{79A8C029-B013-493F-9117-CD0F271D0199}"/>
    <dgm:cxn modelId="{8B337D1B-3FF0-4BDD-B70F-62D653FEA1A2}" srcId="{EA4B57B9-A5B5-4C0E-88B0-9F3E08E6F51B}" destId="{86D65384-55E3-4DD4-93EB-BC5497CEAE3E}" srcOrd="0" destOrd="0" parTransId="{B0B6DBF8-471E-4E2C-839B-40043402B4CF}" sibTransId="{E0F8091D-DDBF-407B-93C7-C118C13B7A89}"/>
    <dgm:cxn modelId="{8C9FDA25-6CB4-4B28-BB17-FB9C11BF4A65}" type="presOf" srcId="{86D65384-55E3-4DD4-93EB-BC5497CEAE3E}" destId="{7AC6745F-3A15-443C-B4B2-F14BA2EEE80F}" srcOrd="0" destOrd="0" presId="urn:microsoft.com/office/officeart/2018/5/layout/IconCircleLabelList"/>
    <dgm:cxn modelId="{08FF812D-4CAF-4EF6-9881-A41EB083B44B}" type="presOf" srcId="{8F4F5BF5-2CBB-44D8-B8F2-6A906560C595}" destId="{E257E851-F0CD-4204-A54F-2D3BFD948727}" srcOrd="0" destOrd="0" presId="urn:microsoft.com/office/officeart/2018/5/layout/IconCircleLabelList"/>
    <dgm:cxn modelId="{584A3B2E-C6CA-4F36-9D93-AB6467E977FD}" type="presOf" srcId="{06638960-A506-4ED0-8FDB-DD0180AE430D}" destId="{1264B360-B0D6-4292-9425-ABD33B800839}" srcOrd="0" destOrd="0" presId="urn:microsoft.com/office/officeart/2018/5/layout/IconCircleLabelList"/>
    <dgm:cxn modelId="{0883613A-266E-48C1-B6D3-8C311BEDA666}" srcId="{EA4B57B9-A5B5-4C0E-88B0-9F3E08E6F51B}" destId="{8F4F5BF5-2CBB-44D8-B8F2-6A906560C595}" srcOrd="4" destOrd="0" parTransId="{F42FF56D-EC88-4265-B59F-C0D1F562B65C}" sibTransId="{4D6DAAA1-BE38-44CC-B081-29A48DBD3E65}"/>
    <dgm:cxn modelId="{6C24BC3D-1E21-41CB-A05A-32EDD6314401}" srcId="{EA4B57B9-A5B5-4C0E-88B0-9F3E08E6F51B}" destId="{06638960-A506-4ED0-8FDB-DD0180AE430D}" srcOrd="3" destOrd="0" parTransId="{9D88C0F8-8893-4ECF-97C1-002C4E1CACF5}" sibTransId="{FD247117-6EE8-401F-8DDB-0C3EF3023738}"/>
    <dgm:cxn modelId="{6FE15B49-536D-46AC-8C93-27EDC4B18592}" type="presOf" srcId="{B64EDE63-2B7D-4290-86F9-3EF668BFAC92}" destId="{288CA5CB-FDA6-47FD-952F-D1AF33DF1AE3}" srcOrd="0" destOrd="0" presId="urn:microsoft.com/office/officeart/2018/5/layout/IconCircleLabelList"/>
    <dgm:cxn modelId="{65DADC6D-0B20-43A0-8A0F-96C959F9EE8F}" type="presOf" srcId="{BECABF1D-33A8-4200-B0AC-45A7CB9CE082}" destId="{85856E26-EC0C-465B-B126-564B54FAD06D}" srcOrd="0" destOrd="0" presId="urn:microsoft.com/office/officeart/2018/5/layout/IconCircleLabelList"/>
    <dgm:cxn modelId="{013298DC-337C-4A5F-9FB9-92A1F9F88AF7}" type="presOf" srcId="{EA4B57B9-A5B5-4C0E-88B0-9F3E08E6F51B}" destId="{459ACCD0-FD84-458C-A4DE-C3FD0ECC2C5A}" srcOrd="0" destOrd="0" presId="urn:microsoft.com/office/officeart/2018/5/layout/IconCircleLabelList"/>
    <dgm:cxn modelId="{715000F5-7C21-4A44-B3ED-E45C5BC8D322}" srcId="{EA4B57B9-A5B5-4C0E-88B0-9F3E08E6F51B}" destId="{B64EDE63-2B7D-4290-86F9-3EF668BFAC92}" srcOrd="2" destOrd="0" parTransId="{4798008A-6743-4BE5-809A-D967125EA42A}" sibTransId="{D9239F7C-8BF8-4500-8146-B0E8CCAA5ABB}"/>
    <dgm:cxn modelId="{0F4F6237-7E87-49CF-A732-B392884DFD26}" type="presParOf" srcId="{459ACCD0-FD84-458C-A4DE-C3FD0ECC2C5A}" destId="{420C7B77-B597-4792-9E82-4AFEBB1808A4}" srcOrd="0" destOrd="0" presId="urn:microsoft.com/office/officeart/2018/5/layout/IconCircleLabelList"/>
    <dgm:cxn modelId="{3080DFB6-AFF6-4320-9475-7BA2B52EA6B6}" type="presParOf" srcId="{420C7B77-B597-4792-9E82-4AFEBB1808A4}" destId="{CFBEB3C3-EADB-4940-9388-48EB12127E73}" srcOrd="0" destOrd="0" presId="urn:microsoft.com/office/officeart/2018/5/layout/IconCircleLabelList"/>
    <dgm:cxn modelId="{FE73AB19-A995-4A26-9353-08DAAAAB4B03}" type="presParOf" srcId="{420C7B77-B597-4792-9E82-4AFEBB1808A4}" destId="{58D361EA-FB5C-4295-892C-1933073278A7}" srcOrd="1" destOrd="0" presId="urn:microsoft.com/office/officeart/2018/5/layout/IconCircleLabelList"/>
    <dgm:cxn modelId="{58E47B27-F87C-484B-A6A2-E40E4047B0D7}" type="presParOf" srcId="{420C7B77-B597-4792-9E82-4AFEBB1808A4}" destId="{EC9E6EB7-CAE4-4DE6-9BD4-005CF6E6968E}" srcOrd="2" destOrd="0" presId="urn:microsoft.com/office/officeart/2018/5/layout/IconCircleLabelList"/>
    <dgm:cxn modelId="{C780ECB1-E9B8-4B55-BFE4-F514CD6888B0}" type="presParOf" srcId="{420C7B77-B597-4792-9E82-4AFEBB1808A4}" destId="{7AC6745F-3A15-443C-B4B2-F14BA2EEE80F}" srcOrd="3" destOrd="0" presId="urn:microsoft.com/office/officeart/2018/5/layout/IconCircleLabelList"/>
    <dgm:cxn modelId="{06CBF99C-0471-4A24-80E8-B1A4F1810904}" type="presParOf" srcId="{459ACCD0-FD84-458C-A4DE-C3FD0ECC2C5A}" destId="{A3280096-B118-4669-BEE9-5CBDF9573C47}" srcOrd="1" destOrd="0" presId="urn:microsoft.com/office/officeart/2018/5/layout/IconCircleLabelList"/>
    <dgm:cxn modelId="{2AEA23D5-7638-48CE-886C-6AE7517A1A5F}" type="presParOf" srcId="{459ACCD0-FD84-458C-A4DE-C3FD0ECC2C5A}" destId="{4ECEDC3D-B970-4D51-B947-8FA8C4A0A3FA}" srcOrd="2" destOrd="0" presId="urn:microsoft.com/office/officeart/2018/5/layout/IconCircleLabelList"/>
    <dgm:cxn modelId="{B960372A-8A18-42E5-82BB-8D027977090B}" type="presParOf" srcId="{4ECEDC3D-B970-4D51-B947-8FA8C4A0A3FA}" destId="{DB3633F2-0C53-406A-A597-D2539F7C6D56}" srcOrd="0" destOrd="0" presId="urn:microsoft.com/office/officeart/2018/5/layout/IconCircleLabelList"/>
    <dgm:cxn modelId="{D32AE1E4-FE48-4EAB-96E0-13A4779CF42E}" type="presParOf" srcId="{4ECEDC3D-B970-4D51-B947-8FA8C4A0A3FA}" destId="{645488CD-9318-4BAA-BDCF-B1AA6C8852C8}" srcOrd="1" destOrd="0" presId="urn:microsoft.com/office/officeart/2018/5/layout/IconCircleLabelList"/>
    <dgm:cxn modelId="{2CD776E7-B569-4F6B-A6D7-BEB6CCD190A4}" type="presParOf" srcId="{4ECEDC3D-B970-4D51-B947-8FA8C4A0A3FA}" destId="{C32F8560-EC8A-4A86-97ED-7BA6B8B115C0}" srcOrd="2" destOrd="0" presId="urn:microsoft.com/office/officeart/2018/5/layout/IconCircleLabelList"/>
    <dgm:cxn modelId="{4BD07F93-7C25-4D58-908A-9D8BAEE4F6B5}" type="presParOf" srcId="{4ECEDC3D-B970-4D51-B947-8FA8C4A0A3FA}" destId="{85856E26-EC0C-465B-B126-564B54FAD06D}" srcOrd="3" destOrd="0" presId="urn:microsoft.com/office/officeart/2018/5/layout/IconCircleLabelList"/>
    <dgm:cxn modelId="{9EB5D042-3412-4AFF-8F29-95D8B7370061}" type="presParOf" srcId="{459ACCD0-FD84-458C-A4DE-C3FD0ECC2C5A}" destId="{DD4FCD8E-ED05-4956-91ED-A52068581C10}" srcOrd="3" destOrd="0" presId="urn:microsoft.com/office/officeart/2018/5/layout/IconCircleLabelList"/>
    <dgm:cxn modelId="{17798371-379A-4834-B29F-D0935D998213}" type="presParOf" srcId="{459ACCD0-FD84-458C-A4DE-C3FD0ECC2C5A}" destId="{AFC7599C-E348-4447-982D-23BF0511A881}" srcOrd="4" destOrd="0" presId="urn:microsoft.com/office/officeart/2018/5/layout/IconCircleLabelList"/>
    <dgm:cxn modelId="{7819C375-AD53-4231-AB55-FAFA481CDA97}" type="presParOf" srcId="{AFC7599C-E348-4447-982D-23BF0511A881}" destId="{36AE2EAD-CDC9-4454-9AE8-5CADF23C3BD8}" srcOrd="0" destOrd="0" presId="urn:microsoft.com/office/officeart/2018/5/layout/IconCircleLabelList"/>
    <dgm:cxn modelId="{DFB365A4-5900-4FAB-B195-739E26B9236F}" type="presParOf" srcId="{AFC7599C-E348-4447-982D-23BF0511A881}" destId="{C16DABE6-0530-4DD4-BEFF-CC097AF61E87}" srcOrd="1" destOrd="0" presId="urn:microsoft.com/office/officeart/2018/5/layout/IconCircleLabelList"/>
    <dgm:cxn modelId="{C8344B17-A52D-4B38-847E-BC54F8C7245F}" type="presParOf" srcId="{AFC7599C-E348-4447-982D-23BF0511A881}" destId="{5D5BB27F-C881-4368-B48B-7A268BB5DCE0}" srcOrd="2" destOrd="0" presId="urn:microsoft.com/office/officeart/2018/5/layout/IconCircleLabelList"/>
    <dgm:cxn modelId="{D668024C-01F7-41D6-A1E1-F3AECCA7FA6F}" type="presParOf" srcId="{AFC7599C-E348-4447-982D-23BF0511A881}" destId="{288CA5CB-FDA6-47FD-952F-D1AF33DF1AE3}" srcOrd="3" destOrd="0" presId="urn:microsoft.com/office/officeart/2018/5/layout/IconCircleLabelList"/>
    <dgm:cxn modelId="{DA7C1498-7B5E-4497-A90F-F622F501D9D0}" type="presParOf" srcId="{459ACCD0-FD84-458C-A4DE-C3FD0ECC2C5A}" destId="{5B8058A4-1402-4E7C-895A-730871E9F2AD}" srcOrd="5" destOrd="0" presId="urn:microsoft.com/office/officeart/2018/5/layout/IconCircleLabelList"/>
    <dgm:cxn modelId="{7F306D4A-BF44-4E46-9E49-E3BB9B8BC15E}" type="presParOf" srcId="{459ACCD0-FD84-458C-A4DE-C3FD0ECC2C5A}" destId="{20C73BDB-A70C-46A9-A737-E2A10292CDB7}" srcOrd="6" destOrd="0" presId="urn:microsoft.com/office/officeart/2018/5/layout/IconCircleLabelList"/>
    <dgm:cxn modelId="{629555D6-2D31-45C7-8A93-5AA3E86C8E22}" type="presParOf" srcId="{20C73BDB-A70C-46A9-A737-E2A10292CDB7}" destId="{E218E266-2F46-4010-9421-604B1475BAC0}" srcOrd="0" destOrd="0" presId="urn:microsoft.com/office/officeart/2018/5/layout/IconCircleLabelList"/>
    <dgm:cxn modelId="{F8D5B4E2-3890-42A5-94EF-BA9F4588F4E1}" type="presParOf" srcId="{20C73BDB-A70C-46A9-A737-E2A10292CDB7}" destId="{76D9E614-7841-4744-9CE0-B7F52610F0C7}" srcOrd="1" destOrd="0" presId="urn:microsoft.com/office/officeart/2018/5/layout/IconCircleLabelList"/>
    <dgm:cxn modelId="{5676E99B-9ABE-4588-9F88-ACAA04730C82}" type="presParOf" srcId="{20C73BDB-A70C-46A9-A737-E2A10292CDB7}" destId="{9672C814-860B-4D7B-A457-809AD19A5C7A}" srcOrd="2" destOrd="0" presId="urn:microsoft.com/office/officeart/2018/5/layout/IconCircleLabelList"/>
    <dgm:cxn modelId="{92F4B0D6-7D75-4BC6-8BBC-FC753DC121F2}" type="presParOf" srcId="{20C73BDB-A70C-46A9-A737-E2A10292CDB7}" destId="{1264B360-B0D6-4292-9425-ABD33B800839}" srcOrd="3" destOrd="0" presId="urn:microsoft.com/office/officeart/2018/5/layout/IconCircleLabelList"/>
    <dgm:cxn modelId="{2B698866-5EB3-419F-863A-5454D2992C4C}" type="presParOf" srcId="{459ACCD0-FD84-458C-A4DE-C3FD0ECC2C5A}" destId="{130557DB-5665-4623-9A79-1B73E9AB3D22}" srcOrd="7" destOrd="0" presId="urn:microsoft.com/office/officeart/2018/5/layout/IconCircleLabelList"/>
    <dgm:cxn modelId="{3C39ECBF-0437-4584-8ACD-BF77F3348666}" type="presParOf" srcId="{459ACCD0-FD84-458C-A4DE-C3FD0ECC2C5A}" destId="{3DD6BD79-9595-49E8-88A9-C8B1675220DF}" srcOrd="8" destOrd="0" presId="urn:microsoft.com/office/officeart/2018/5/layout/IconCircleLabelList"/>
    <dgm:cxn modelId="{E04DE17E-83EF-4BE3-88B8-421B4D7B755F}" type="presParOf" srcId="{3DD6BD79-9595-49E8-88A9-C8B1675220DF}" destId="{221B1802-871C-4DC0-AB64-C18E7C6EBDE9}" srcOrd="0" destOrd="0" presId="urn:microsoft.com/office/officeart/2018/5/layout/IconCircleLabelList"/>
    <dgm:cxn modelId="{1DB5E5F6-9363-4E1A-87D0-EDBAC6330A47}" type="presParOf" srcId="{3DD6BD79-9595-49E8-88A9-C8B1675220DF}" destId="{25C348E6-5C3E-4414-BC25-C038035A5FC5}" srcOrd="1" destOrd="0" presId="urn:microsoft.com/office/officeart/2018/5/layout/IconCircleLabelList"/>
    <dgm:cxn modelId="{F01FB0CC-CDCA-42DD-9F5A-F74D6A551D6E}" type="presParOf" srcId="{3DD6BD79-9595-49E8-88A9-C8B1675220DF}" destId="{ECBEA577-E889-478B-A0DE-7FF2BB35EA5B}" srcOrd="2" destOrd="0" presId="urn:microsoft.com/office/officeart/2018/5/layout/IconCircleLabelList"/>
    <dgm:cxn modelId="{D2C460B8-E9D2-426B-BB85-C455B01AA580}" type="presParOf" srcId="{3DD6BD79-9595-49E8-88A9-C8B1675220DF}" destId="{E257E851-F0CD-4204-A54F-2D3BFD94872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E2F9D-6E25-450D-8446-234508250B9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C1E2BE-C3E8-4756-9CB3-337F48C18188}">
      <dgm:prSet/>
      <dgm:spPr/>
      <dgm:t>
        <a:bodyPr/>
        <a:lstStyle/>
        <a:p>
          <a:r>
            <a:rPr lang="en-SI"/>
            <a:t>Api:</a:t>
          </a:r>
          <a:endParaRPr lang="en-US"/>
        </a:p>
      </dgm:t>
    </dgm:pt>
    <dgm:pt modelId="{F0B2E71D-2369-4800-A0FF-C83C7FA7EA47}" type="parTrans" cxnId="{A9213052-55BD-4EB0-89B3-ADB7C6C8A453}">
      <dgm:prSet/>
      <dgm:spPr/>
      <dgm:t>
        <a:bodyPr/>
        <a:lstStyle/>
        <a:p>
          <a:endParaRPr lang="en-US"/>
        </a:p>
      </dgm:t>
    </dgm:pt>
    <dgm:pt modelId="{634AA2EB-7B6B-4CDC-912D-3317A0350DF0}" type="sibTrans" cxnId="{A9213052-55BD-4EB0-89B3-ADB7C6C8A453}">
      <dgm:prSet/>
      <dgm:spPr/>
      <dgm:t>
        <a:bodyPr/>
        <a:lstStyle/>
        <a:p>
          <a:endParaRPr lang="en-US"/>
        </a:p>
      </dgm:t>
    </dgm:pt>
    <dgm:pt modelId="{90DFE5F2-02AC-4A64-8D14-290FB17FF405}">
      <dgm:prSet/>
      <dgm:spPr/>
      <dgm:t>
        <a:bodyPr/>
        <a:lstStyle/>
        <a:p>
          <a:r>
            <a:rPr lang="en-SI" u="sng"/>
            <a:t>ChatGPT (GPT 4o) by OpenAI</a:t>
          </a:r>
          <a:endParaRPr lang="en-US"/>
        </a:p>
      </dgm:t>
    </dgm:pt>
    <dgm:pt modelId="{EC03E42B-C800-46B4-A1E6-EBCBF12B28C0}" type="parTrans" cxnId="{347A2779-871F-4498-83EF-F4569C79081C}">
      <dgm:prSet/>
      <dgm:spPr/>
      <dgm:t>
        <a:bodyPr/>
        <a:lstStyle/>
        <a:p>
          <a:endParaRPr lang="en-US"/>
        </a:p>
      </dgm:t>
    </dgm:pt>
    <dgm:pt modelId="{C2DAF3EB-C6CA-47B1-8A4C-8CEB0BC03EAA}" type="sibTrans" cxnId="{347A2779-871F-4498-83EF-F4569C79081C}">
      <dgm:prSet/>
      <dgm:spPr/>
      <dgm:t>
        <a:bodyPr/>
        <a:lstStyle/>
        <a:p>
          <a:endParaRPr lang="en-US"/>
        </a:p>
      </dgm:t>
    </dgm:pt>
    <dgm:pt modelId="{EA4BCEFE-FDF2-411B-938C-67E81C227E2E}">
      <dgm:prSet/>
      <dgm:spPr/>
      <dgm:t>
        <a:bodyPr/>
        <a:lstStyle/>
        <a:p>
          <a:r>
            <a:rPr lang="en-SI"/>
            <a:t>Claude (3 Opus) by Anthropic</a:t>
          </a:r>
          <a:endParaRPr lang="en-US"/>
        </a:p>
      </dgm:t>
    </dgm:pt>
    <dgm:pt modelId="{29DFF202-B4D4-47E8-A6A2-10951C47D1D6}" type="parTrans" cxnId="{B5D2F371-8213-468C-8638-4FBE4846B97C}">
      <dgm:prSet/>
      <dgm:spPr/>
      <dgm:t>
        <a:bodyPr/>
        <a:lstStyle/>
        <a:p>
          <a:endParaRPr lang="en-US"/>
        </a:p>
      </dgm:t>
    </dgm:pt>
    <dgm:pt modelId="{84466E4E-F54F-4B0D-9997-DA41CE53FFF8}" type="sibTrans" cxnId="{B5D2F371-8213-468C-8638-4FBE4846B97C}">
      <dgm:prSet/>
      <dgm:spPr/>
      <dgm:t>
        <a:bodyPr/>
        <a:lstStyle/>
        <a:p>
          <a:endParaRPr lang="en-US"/>
        </a:p>
      </dgm:t>
    </dgm:pt>
    <dgm:pt modelId="{FB3F3CC6-264C-4B73-9F48-7734F459BAB6}">
      <dgm:prSet/>
      <dgm:spPr/>
      <dgm:t>
        <a:bodyPr/>
        <a:lstStyle/>
        <a:p>
          <a:r>
            <a:rPr lang="en-SI"/>
            <a:t>Gemini (1.5 Pro/Advanced) by Google</a:t>
          </a:r>
          <a:endParaRPr lang="en-US"/>
        </a:p>
      </dgm:t>
    </dgm:pt>
    <dgm:pt modelId="{742A9FB2-5D08-4AA4-A842-75FAD9C82B99}" type="parTrans" cxnId="{84CBF6D8-221B-4B33-A828-2BAF18A1B80B}">
      <dgm:prSet/>
      <dgm:spPr/>
      <dgm:t>
        <a:bodyPr/>
        <a:lstStyle/>
        <a:p>
          <a:endParaRPr lang="en-US"/>
        </a:p>
      </dgm:t>
    </dgm:pt>
    <dgm:pt modelId="{C83A53C1-D2CE-4E37-818F-FE27EF1D0344}" type="sibTrans" cxnId="{84CBF6D8-221B-4B33-A828-2BAF18A1B80B}">
      <dgm:prSet/>
      <dgm:spPr/>
      <dgm:t>
        <a:bodyPr/>
        <a:lstStyle/>
        <a:p>
          <a:endParaRPr lang="en-US"/>
        </a:p>
      </dgm:t>
    </dgm:pt>
    <dgm:pt modelId="{7314265E-9E0F-406A-8E48-5A8DFFF0AE9E}">
      <dgm:prSet/>
      <dgm:spPr/>
      <dgm:t>
        <a:bodyPr/>
        <a:lstStyle/>
        <a:p>
          <a:r>
            <a:rPr lang="en-SI"/>
            <a:t>Open Source:</a:t>
          </a:r>
          <a:endParaRPr lang="en-US"/>
        </a:p>
      </dgm:t>
    </dgm:pt>
    <dgm:pt modelId="{E8A1AF1E-DFE9-4618-B7C4-66A0907BCD19}" type="parTrans" cxnId="{A37472E9-FD38-4320-9EA7-F942B204CBD6}">
      <dgm:prSet/>
      <dgm:spPr/>
      <dgm:t>
        <a:bodyPr/>
        <a:lstStyle/>
        <a:p>
          <a:endParaRPr lang="en-US"/>
        </a:p>
      </dgm:t>
    </dgm:pt>
    <dgm:pt modelId="{97A6C58B-E781-40C0-838D-CB075D4037A4}" type="sibTrans" cxnId="{A37472E9-FD38-4320-9EA7-F942B204CBD6}">
      <dgm:prSet/>
      <dgm:spPr/>
      <dgm:t>
        <a:bodyPr/>
        <a:lstStyle/>
        <a:p>
          <a:endParaRPr lang="en-US"/>
        </a:p>
      </dgm:t>
    </dgm:pt>
    <dgm:pt modelId="{44A9692B-A207-4D56-912D-C4651943371B}">
      <dgm:prSet/>
      <dgm:spPr/>
      <dgm:t>
        <a:bodyPr/>
        <a:lstStyle/>
        <a:p>
          <a:r>
            <a:rPr lang="en-SI" u="sng"/>
            <a:t>LLaMA (3 70B/8B) by Meta (former Facebook)</a:t>
          </a:r>
          <a:endParaRPr lang="en-US"/>
        </a:p>
      </dgm:t>
    </dgm:pt>
    <dgm:pt modelId="{F4F7373E-1584-4F30-B249-5D3F43D16D4F}" type="parTrans" cxnId="{130B2E1D-632B-4944-81BB-4F873850A8BA}">
      <dgm:prSet/>
      <dgm:spPr/>
      <dgm:t>
        <a:bodyPr/>
        <a:lstStyle/>
        <a:p>
          <a:endParaRPr lang="en-US"/>
        </a:p>
      </dgm:t>
    </dgm:pt>
    <dgm:pt modelId="{6188E192-613C-437C-B7A0-53BB46C7662C}" type="sibTrans" cxnId="{130B2E1D-632B-4944-81BB-4F873850A8BA}">
      <dgm:prSet/>
      <dgm:spPr/>
      <dgm:t>
        <a:bodyPr/>
        <a:lstStyle/>
        <a:p>
          <a:endParaRPr lang="en-US"/>
        </a:p>
      </dgm:t>
    </dgm:pt>
    <dgm:pt modelId="{8B53778C-F796-4479-81FF-070AC25F4C76}">
      <dgm:prSet/>
      <dgm:spPr/>
      <dgm:t>
        <a:bodyPr/>
        <a:lstStyle/>
        <a:p>
          <a:r>
            <a:rPr lang="en-SI"/>
            <a:t>Command R (plus) by Cohere</a:t>
          </a:r>
          <a:endParaRPr lang="en-US"/>
        </a:p>
      </dgm:t>
    </dgm:pt>
    <dgm:pt modelId="{72CF513D-CECC-439B-B6BF-137F4C061F70}" type="parTrans" cxnId="{8A36D80C-5945-4D3E-B18A-0C179A41D60E}">
      <dgm:prSet/>
      <dgm:spPr/>
      <dgm:t>
        <a:bodyPr/>
        <a:lstStyle/>
        <a:p>
          <a:endParaRPr lang="en-US"/>
        </a:p>
      </dgm:t>
    </dgm:pt>
    <dgm:pt modelId="{1460D611-A09A-45FB-ACC1-104A27D5F404}" type="sibTrans" cxnId="{8A36D80C-5945-4D3E-B18A-0C179A41D60E}">
      <dgm:prSet/>
      <dgm:spPr/>
      <dgm:t>
        <a:bodyPr/>
        <a:lstStyle/>
        <a:p>
          <a:endParaRPr lang="en-US"/>
        </a:p>
      </dgm:t>
    </dgm:pt>
    <dgm:pt modelId="{0E33C75A-4107-487F-B340-A76677A11DCC}">
      <dgm:prSet/>
      <dgm:spPr/>
      <dgm:t>
        <a:bodyPr/>
        <a:lstStyle/>
        <a:p>
          <a:r>
            <a:rPr lang="en-SI"/>
            <a:t>Phi (2) by Microsoft</a:t>
          </a:r>
          <a:endParaRPr lang="en-US"/>
        </a:p>
      </dgm:t>
    </dgm:pt>
    <dgm:pt modelId="{12472FA8-1AB5-4F5B-A837-BB9570541F28}" type="parTrans" cxnId="{BB355ABB-3D47-400E-9B85-E2605F322502}">
      <dgm:prSet/>
      <dgm:spPr/>
      <dgm:t>
        <a:bodyPr/>
        <a:lstStyle/>
        <a:p>
          <a:endParaRPr lang="en-US"/>
        </a:p>
      </dgm:t>
    </dgm:pt>
    <dgm:pt modelId="{748F8751-4847-4517-9E72-AF065F4C8284}" type="sibTrans" cxnId="{BB355ABB-3D47-400E-9B85-E2605F322502}">
      <dgm:prSet/>
      <dgm:spPr/>
      <dgm:t>
        <a:bodyPr/>
        <a:lstStyle/>
        <a:p>
          <a:endParaRPr lang="en-US"/>
        </a:p>
      </dgm:t>
    </dgm:pt>
    <dgm:pt modelId="{0A2ADA16-6039-4684-B4CC-DA35A73F557D}">
      <dgm:prSet/>
      <dgm:spPr/>
      <dgm:t>
        <a:bodyPr/>
        <a:lstStyle/>
        <a:p>
          <a:r>
            <a:rPr lang="en-SI" u="sng" dirty="0"/>
            <a:t>Mixtral (Mixtral 8x7B/Mistral 7b instruct) by MistralAI</a:t>
          </a:r>
          <a:endParaRPr lang="en-US" dirty="0"/>
        </a:p>
      </dgm:t>
    </dgm:pt>
    <dgm:pt modelId="{15202504-E4E1-41AB-B997-F7F8BB0F2B62}" type="parTrans" cxnId="{29F6EED9-E9AB-4D0B-B349-243CE9CDE800}">
      <dgm:prSet/>
      <dgm:spPr/>
      <dgm:t>
        <a:bodyPr/>
        <a:lstStyle/>
        <a:p>
          <a:endParaRPr lang="en-US"/>
        </a:p>
      </dgm:t>
    </dgm:pt>
    <dgm:pt modelId="{65A461EB-6DA5-4166-AAE6-789FFEDE8C2D}" type="sibTrans" cxnId="{29F6EED9-E9AB-4D0B-B349-243CE9CDE800}">
      <dgm:prSet/>
      <dgm:spPr/>
      <dgm:t>
        <a:bodyPr/>
        <a:lstStyle/>
        <a:p>
          <a:endParaRPr lang="en-US"/>
        </a:p>
      </dgm:t>
    </dgm:pt>
    <dgm:pt modelId="{8BAA1FBB-E984-4585-8573-1EB232272670}">
      <dgm:prSet/>
      <dgm:spPr/>
      <dgm:t>
        <a:bodyPr/>
        <a:lstStyle/>
        <a:p>
          <a:r>
            <a:rPr lang="en-SI" u="sng"/>
            <a:t>Gemma 7b instruct by Google</a:t>
          </a:r>
          <a:endParaRPr lang="en-US"/>
        </a:p>
      </dgm:t>
    </dgm:pt>
    <dgm:pt modelId="{016258EB-9675-4283-95F3-510EEFA4D2D4}" type="parTrans" cxnId="{A4AF1A92-4A72-41FC-9B4B-746A99474143}">
      <dgm:prSet/>
      <dgm:spPr/>
      <dgm:t>
        <a:bodyPr/>
        <a:lstStyle/>
        <a:p>
          <a:endParaRPr lang="en-US"/>
        </a:p>
      </dgm:t>
    </dgm:pt>
    <dgm:pt modelId="{3750A7CA-34A7-43EA-B649-AD59196488E2}" type="sibTrans" cxnId="{A4AF1A92-4A72-41FC-9B4B-746A99474143}">
      <dgm:prSet/>
      <dgm:spPr/>
      <dgm:t>
        <a:bodyPr/>
        <a:lstStyle/>
        <a:p>
          <a:endParaRPr lang="en-US"/>
        </a:p>
      </dgm:t>
    </dgm:pt>
    <dgm:pt modelId="{FE18BDD2-EF07-5C46-B60C-15185541EFA2}" type="pres">
      <dgm:prSet presAssocID="{A0DE2F9D-6E25-450D-8446-234508250B94}" presName="Name0" presStyleCnt="0">
        <dgm:presLayoutVars>
          <dgm:dir/>
          <dgm:animLvl val="lvl"/>
          <dgm:resizeHandles val="exact"/>
        </dgm:presLayoutVars>
      </dgm:prSet>
      <dgm:spPr/>
    </dgm:pt>
    <dgm:pt modelId="{89218E56-AA3C-A747-886C-B62D5D950010}" type="pres">
      <dgm:prSet presAssocID="{A0C1E2BE-C3E8-4756-9CB3-337F48C18188}" presName="composite" presStyleCnt="0"/>
      <dgm:spPr/>
    </dgm:pt>
    <dgm:pt modelId="{B7F581D5-E094-B348-964C-AFF1D18AD7D7}" type="pres">
      <dgm:prSet presAssocID="{A0C1E2BE-C3E8-4756-9CB3-337F48C181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0A29649D-751F-F641-8E3C-9848C9C5A1B4}" type="pres">
      <dgm:prSet presAssocID="{A0C1E2BE-C3E8-4756-9CB3-337F48C18188}" presName="desTx" presStyleLbl="alignAccFollowNode1" presStyleIdx="0" presStyleCnt="2">
        <dgm:presLayoutVars>
          <dgm:bulletEnabled val="1"/>
        </dgm:presLayoutVars>
      </dgm:prSet>
      <dgm:spPr/>
    </dgm:pt>
    <dgm:pt modelId="{4C7E0D5B-EF22-3643-8EA7-089476B30A0E}" type="pres">
      <dgm:prSet presAssocID="{634AA2EB-7B6B-4CDC-912D-3317A0350DF0}" presName="space" presStyleCnt="0"/>
      <dgm:spPr/>
    </dgm:pt>
    <dgm:pt modelId="{254527B5-71D5-9E47-89E9-40597922A8AB}" type="pres">
      <dgm:prSet presAssocID="{7314265E-9E0F-406A-8E48-5A8DFFF0AE9E}" presName="composite" presStyleCnt="0"/>
      <dgm:spPr/>
    </dgm:pt>
    <dgm:pt modelId="{08E6A8B5-C9DE-904D-8EFD-92934A6BA858}" type="pres">
      <dgm:prSet presAssocID="{7314265E-9E0F-406A-8E48-5A8DFFF0AE9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9CCA475-CDC0-8143-A337-344C22C90596}" type="pres">
      <dgm:prSet presAssocID="{7314265E-9E0F-406A-8E48-5A8DFFF0AE9E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2744A00-C5F4-0B43-B527-22D25EF8DB0E}" type="presOf" srcId="{A0C1E2BE-C3E8-4756-9CB3-337F48C18188}" destId="{B7F581D5-E094-B348-964C-AFF1D18AD7D7}" srcOrd="0" destOrd="0" presId="urn:microsoft.com/office/officeart/2005/8/layout/hList1"/>
    <dgm:cxn modelId="{D7811E01-35CB-0E47-BA52-07C2081FB987}" type="presOf" srcId="{8BAA1FBB-E984-4585-8573-1EB232272670}" destId="{49CCA475-CDC0-8143-A337-344C22C90596}" srcOrd="0" destOrd="4" presId="urn:microsoft.com/office/officeart/2005/8/layout/hList1"/>
    <dgm:cxn modelId="{8A561803-331F-4242-9F46-1696165921A8}" type="presOf" srcId="{0A2ADA16-6039-4684-B4CC-DA35A73F557D}" destId="{49CCA475-CDC0-8143-A337-344C22C90596}" srcOrd="0" destOrd="3" presId="urn:microsoft.com/office/officeart/2005/8/layout/hList1"/>
    <dgm:cxn modelId="{8A36D80C-5945-4D3E-B18A-0C179A41D60E}" srcId="{7314265E-9E0F-406A-8E48-5A8DFFF0AE9E}" destId="{8B53778C-F796-4479-81FF-070AC25F4C76}" srcOrd="1" destOrd="0" parTransId="{72CF513D-CECC-439B-B6BF-137F4C061F70}" sibTransId="{1460D611-A09A-45FB-ACC1-104A27D5F404}"/>
    <dgm:cxn modelId="{130B2E1D-632B-4944-81BB-4F873850A8BA}" srcId="{7314265E-9E0F-406A-8E48-5A8DFFF0AE9E}" destId="{44A9692B-A207-4D56-912D-C4651943371B}" srcOrd="0" destOrd="0" parTransId="{F4F7373E-1584-4F30-B249-5D3F43D16D4F}" sibTransId="{6188E192-613C-437C-B7A0-53BB46C7662C}"/>
    <dgm:cxn modelId="{D85B5841-F760-AD46-A2A4-9813B2DA4786}" type="presOf" srcId="{A0DE2F9D-6E25-450D-8446-234508250B94}" destId="{FE18BDD2-EF07-5C46-B60C-15185541EFA2}" srcOrd="0" destOrd="0" presId="urn:microsoft.com/office/officeart/2005/8/layout/hList1"/>
    <dgm:cxn modelId="{E46B664D-5F0F-C94C-B26C-3D8298E04421}" type="presOf" srcId="{FB3F3CC6-264C-4B73-9F48-7734F459BAB6}" destId="{0A29649D-751F-F641-8E3C-9848C9C5A1B4}" srcOrd="0" destOrd="2" presId="urn:microsoft.com/office/officeart/2005/8/layout/hList1"/>
    <dgm:cxn modelId="{A9213052-55BD-4EB0-89B3-ADB7C6C8A453}" srcId="{A0DE2F9D-6E25-450D-8446-234508250B94}" destId="{A0C1E2BE-C3E8-4756-9CB3-337F48C18188}" srcOrd="0" destOrd="0" parTransId="{F0B2E71D-2369-4800-A0FF-C83C7FA7EA47}" sibTransId="{634AA2EB-7B6B-4CDC-912D-3317A0350DF0}"/>
    <dgm:cxn modelId="{64B97959-D004-B544-A171-2D9613709C10}" type="presOf" srcId="{8B53778C-F796-4479-81FF-070AC25F4C76}" destId="{49CCA475-CDC0-8143-A337-344C22C90596}" srcOrd="0" destOrd="1" presId="urn:microsoft.com/office/officeart/2005/8/layout/hList1"/>
    <dgm:cxn modelId="{B5D2F371-8213-468C-8638-4FBE4846B97C}" srcId="{A0C1E2BE-C3E8-4756-9CB3-337F48C18188}" destId="{EA4BCEFE-FDF2-411B-938C-67E81C227E2E}" srcOrd="1" destOrd="0" parTransId="{29DFF202-B4D4-47E8-A6A2-10951C47D1D6}" sibTransId="{84466E4E-F54F-4B0D-9997-DA41CE53FFF8}"/>
    <dgm:cxn modelId="{347A2779-871F-4498-83EF-F4569C79081C}" srcId="{A0C1E2BE-C3E8-4756-9CB3-337F48C18188}" destId="{90DFE5F2-02AC-4A64-8D14-290FB17FF405}" srcOrd="0" destOrd="0" parTransId="{EC03E42B-C800-46B4-A1E6-EBCBF12B28C0}" sibTransId="{C2DAF3EB-C6CA-47B1-8A4C-8CEB0BC03EAA}"/>
    <dgm:cxn modelId="{A4AF1A92-4A72-41FC-9B4B-746A99474143}" srcId="{7314265E-9E0F-406A-8E48-5A8DFFF0AE9E}" destId="{8BAA1FBB-E984-4585-8573-1EB232272670}" srcOrd="4" destOrd="0" parTransId="{016258EB-9675-4283-95F3-510EEFA4D2D4}" sibTransId="{3750A7CA-34A7-43EA-B649-AD59196488E2}"/>
    <dgm:cxn modelId="{44EF8EA2-B60C-5D4E-B4C6-AC77CF377AEE}" type="presOf" srcId="{44A9692B-A207-4D56-912D-C4651943371B}" destId="{49CCA475-CDC0-8143-A337-344C22C90596}" srcOrd="0" destOrd="0" presId="urn:microsoft.com/office/officeart/2005/8/layout/hList1"/>
    <dgm:cxn modelId="{BB355ABB-3D47-400E-9B85-E2605F322502}" srcId="{7314265E-9E0F-406A-8E48-5A8DFFF0AE9E}" destId="{0E33C75A-4107-487F-B340-A76677A11DCC}" srcOrd="2" destOrd="0" parTransId="{12472FA8-1AB5-4F5B-A837-BB9570541F28}" sibTransId="{748F8751-4847-4517-9E72-AF065F4C8284}"/>
    <dgm:cxn modelId="{244A51C4-0865-6D45-8E19-8745F4E198A4}" type="presOf" srcId="{0E33C75A-4107-487F-B340-A76677A11DCC}" destId="{49CCA475-CDC0-8143-A337-344C22C90596}" srcOrd="0" destOrd="2" presId="urn:microsoft.com/office/officeart/2005/8/layout/hList1"/>
    <dgm:cxn modelId="{5701D9D6-A0B7-434B-9B75-C0F5A8C038BD}" type="presOf" srcId="{7314265E-9E0F-406A-8E48-5A8DFFF0AE9E}" destId="{08E6A8B5-C9DE-904D-8EFD-92934A6BA858}" srcOrd="0" destOrd="0" presId="urn:microsoft.com/office/officeart/2005/8/layout/hList1"/>
    <dgm:cxn modelId="{84CBF6D8-221B-4B33-A828-2BAF18A1B80B}" srcId="{A0C1E2BE-C3E8-4756-9CB3-337F48C18188}" destId="{FB3F3CC6-264C-4B73-9F48-7734F459BAB6}" srcOrd="2" destOrd="0" parTransId="{742A9FB2-5D08-4AA4-A842-75FAD9C82B99}" sibTransId="{C83A53C1-D2CE-4E37-818F-FE27EF1D0344}"/>
    <dgm:cxn modelId="{593E10D9-BBAC-1143-9D24-C1BDD88A410A}" type="presOf" srcId="{90DFE5F2-02AC-4A64-8D14-290FB17FF405}" destId="{0A29649D-751F-F641-8E3C-9848C9C5A1B4}" srcOrd="0" destOrd="0" presId="urn:microsoft.com/office/officeart/2005/8/layout/hList1"/>
    <dgm:cxn modelId="{29F6EED9-E9AB-4D0B-B349-243CE9CDE800}" srcId="{7314265E-9E0F-406A-8E48-5A8DFFF0AE9E}" destId="{0A2ADA16-6039-4684-B4CC-DA35A73F557D}" srcOrd="3" destOrd="0" parTransId="{15202504-E4E1-41AB-B997-F7F8BB0F2B62}" sibTransId="{65A461EB-6DA5-4166-AAE6-789FFEDE8C2D}"/>
    <dgm:cxn modelId="{A37472E9-FD38-4320-9EA7-F942B204CBD6}" srcId="{A0DE2F9D-6E25-450D-8446-234508250B94}" destId="{7314265E-9E0F-406A-8E48-5A8DFFF0AE9E}" srcOrd="1" destOrd="0" parTransId="{E8A1AF1E-DFE9-4618-B7C4-66A0907BCD19}" sibTransId="{97A6C58B-E781-40C0-838D-CB075D4037A4}"/>
    <dgm:cxn modelId="{3B51F6FF-52B0-454C-9128-0DDB3170B739}" type="presOf" srcId="{EA4BCEFE-FDF2-411B-938C-67E81C227E2E}" destId="{0A29649D-751F-F641-8E3C-9848C9C5A1B4}" srcOrd="0" destOrd="1" presId="urn:microsoft.com/office/officeart/2005/8/layout/hList1"/>
    <dgm:cxn modelId="{39358EFC-24A4-E04A-9624-F17527CD015E}" type="presParOf" srcId="{FE18BDD2-EF07-5C46-B60C-15185541EFA2}" destId="{89218E56-AA3C-A747-886C-B62D5D950010}" srcOrd="0" destOrd="0" presId="urn:microsoft.com/office/officeart/2005/8/layout/hList1"/>
    <dgm:cxn modelId="{26870203-796E-3045-8CA8-ECEFDEB961E7}" type="presParOf" srcId="{89218E56-AA3C-A747-886C-B62D5D950010}" destId="{B7F581D5-E094-B348-964C-AFF1D18AD7D7}" srcOrd="0" destOrd="0" presId="urn:microsoft.com/office/officeart/2005/8/layout/hList1"/>
    <dgm:cxn modelId="{CFC4158F-FD56-EB4A-B741-4FEF51D6F394}" type="presParOf" srcId="{89218E56-AA3C-A747-886C-B62D5D950010}" destId="{0A29649D-751F-F641-8E3C-9848C9C5A1B4}" srcOrd="1" destOrd="0" presId="urn:microsoft.com/office/officeart/2005/8/layout/hList1"/>
    <dgm:cxn modelId="{47CC7243-7D61-8F4B-BBD3-E8CAC7B78CB7}" type="presParOf" srcId="{FE18BDD2-EF07-5C46-B60C-15185541EFA2}" destId="{4C7E0D5B-EF22-3643-8EA7-089476B30A0E}" srcOrd="1" destOrd="0" presId="urn:microsoft.com/office/officeart/2005/8/layout/hList1"/>
    <dgm:cxn modelId="{44F0A57F-2695-DA4B-A02E-27BFC03EF622}" type="presParOf" srcId="{FE18BDD2-EF07-5C46-B60C-15185541EFA2}" destId="{254527B5-71D5-9E47-89E9-40597922A8AB}" srcOrd="2" destOrd="0" presId="urn:microsoft.com/office/officeart/2005/8/layout/hList1"/>
    <dgm:cxn modelId="{7A3C337B-C072-D74A-8BF8-9EB778680537}" type="presParOf" srcId="{254527B5-71D5-9E47-89E9-40597922A8AB}" destId="{08E6A8B5-C9DE-904D-8EFD-92934A6BA858}" srcOrd="0" destOrd="0" presId="urn:microsoft.com/office/officeart/2005/8/layout/hList1"/>
    <dgm:cxn modelId="{BE213D2F-06FE-E243-9855-D574293EEC9D}" type="presParOf" srcId="{254527B5-71D5-9E47-89E9-40597922A8AB}" destId="{49CCA475-CDC0-8143-A337-344C22C9059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AAA2F6-1D42-46DC-919D-557894EBBA01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F066B-7FD9-46A3-8116-A900AD376FC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Medicine:</a:t>
          </a:r>
          <a:endParaRPr lang="en-US"/>
        </a:p>
      </dgm:t>
    </dgm:pt>
    <dgm:pt modelId="{4F5177FD-5A30-429B-BC1E-96B363AB1980}" type="parTrans" cxnId="{D227884B-8DC2-49C5-A322-B2CE2D7D56D0}">
      <dgm:prSet/>
      <dgm:spPr/>
      <dgm:t>
        <a:bodyPr/>
        <a:lstStyle/>
        <a:p>
          <a:endParaRPr lang="en-US"/>
        </a:p>
      </dgm:t>
    </dgm:pt>
    <dgm:pt modelId="{3A8FD3AF-138D-4CD5-AEFA-51C5E8A7822C}" type="sibTrans" cxnId="{D227884B-8DC2-49C5-A322-B2CE2D7D56D0}">
      <dgm:prSet/>
      <dgm:spPr/>
      <dgm:t>
        <a:bodyPr/>
        <a:lstStyle/>
        <a:p>
          <a:endParaRPr lang="en-US"/>
        </a:p>
      </dgm:t>
    </dgm:pt>
    <dgm:pt modelId="{085B4BEF-2B01-441B-A75D-742A6DB5E491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Diagnosis</a:t>
          </a:r>
          <a:endParaRPr lang="en-US"/>
        </a:p>
      </dgm:t>
    </dgm:pt>
    <dgm:pt modelId="{C702BAC7-DBB0-421D-A15B-02FE768F25F9}" type="parTrans" cxnId="{A2AFA9DF-4EDC-42FE-BDAC-B2FAEE5EF115}">
      <dgm:prSet/>
      <dgm:spPr/>
      <dgm:t>
        <a:bodyPr/>
        <a:lstStyle/>
        <a:p>
          <a:endParaRPr lang="en-US"/>
        </a:p>
      </dgm:t>
    </dgm:pt>
    <dgm:pt modelId="{9261B5B6-45EF-4939-9325-25B4EE8FF912}" type="sibTrans" cxnId="{A2AFA9DF-4EDC-42FE-BDAC-B2FAEE5EF115}">
      <dgm:prSet/>
      <dgm:spPr/>
      <dgm:t>
        <a:bodyPr/>
        <a:lstStyle/>
        <a:p>
          <a:endParaRPr lang="en-US"/>
        </a:p>
      </dgm:t>
    </dgm:pt>
    <dgm:pt modelId="{5D1A6E9C-B2FF-42EC-A62F-E462337003C9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Writnig medical reports</a:t>
          </a:r>
          <a:endParaRPr lang="en-US"/>
        </a:p>
      </dgm:t>
    </dgm:pt>
    <dgm:pt modelId="{A64741B2-4502-40B2-971D-5696FC649FCD}" type="parTrans" cxnId="{4BD4C39F-E771-4B0C-8444-5B9349594443}">
      <dgm:prSet/>
      <dgm:spPr/>
      <dgm:t>
        <a:bodyPr/>
        <a:lstStyle/>
        <a:p>
          <a:endParaRPr lang="en-US"/>
        </a:p>
      </dgm:t>
    </dgm:pt>
    <dgm:pt modelId="{9D267FE2-3C58-49EC-BCAD-51E5E5414B24}" type="sibTrans" cxnId="{4BD4C39F-E771-4B0C-8444-5B9349594443}">
      <dgm:prSet/>
      <dgm:spPr/>
      <dgm:t>
        <a:bodyPr/>
        <a:lstStyle/>
        <a:p>
          <a:endParaRPr lang="en-US"/>
        </a:p>
      </dgm:t>
    </dgm:pt>
    <dgm:pt modelId="{F6672226-B29A-4020-8284-24397E6F5729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Ethical concerns</a:t>
          </a:r>
          <a:endParaRPr lang="en-US"/>
        </a:p>
      </dgm:t>
    </dgm:pt>
    <dgm:pt modelId="{BC701DEC-2D84-4D39-B813-0D7313624A15}" type="parTrans" cxnId="{87F00930-D0A4-4513-A6DC-81032F155A8B}">
      <dgm:prSet/>
      <dgm:spPr/>
      <dgm:t>
        <a:bodyPr/>
        <a:lstStyle/>
        <a:p>
          <a:endParaRPr lang="en-US"/>
        </a:p>
      </dgm:t>
    </dgm:pt>
    <dgm:pt modelId="{728DB44C-CC89-48B3-99D2-1E5DE947C05E}" type="sibTrans" cxnId="{87F00930-D0A4-4513-A6DC-81032F155A8B}">
      <dgm:prSet/>
      <dgm:spPr/>
      <dgm:t>
        <a:bodyPr/>
        <a:lstStyle/>
        <a:p>
          <a:endParaRPr lang="en-US"/>
        </a:p>
      </dgm:t>
    </dgm:pt>
    <dgm:pt modelId="{DDCF836D-C9C9-42D2-A2CA-CAF4CA7D1D21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Robotics:</a:t>
          </a:r>
          <a:endParaRPr lang="en-US"/>
        </a:p>
      </dgm:t>
    </dgm:pt>
    <dgm:pt modelId="{57F2EC6F-0D63-4CDE-A594-2152C6BF667B}" type="parTrans" cxnId="{F2BDBEB0-549B-4DAF-AF80-CAFF9D5DCEF7}">
      <dgm:prSet/>
      <dgm:spPr/>
      <dgm:t>
        <a:bodyPr/>
        <a:lstStyle/>
        <a:p>
          <a:endParaRPr lang="en-US"/>
        </a:p>
      </dgm:t>
    </dgm:pt>
    <dgm:pt modelId="{76B6ED89-AF3A-4C1A-9ECB-A747185839A2}" type="sibTrans" cxnId="{F2BDBEB0-549B-4DAF-AF80-CAFF9D5DCEF7}">
      <dgm:prSet/>
      <dgm:spPr/>
      <dgm:t>
        <a:bodyPr/>
        <a:lstStyle/>
        <a:p>
          <a:endParaRPr lang="en-US"/>
        </a:p>
      </dgm:t>
    </dgm:pt>
    <dgm:pt modelId="{1551682F-B92F-4505-B0EF-DF89E38D015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V</a:t>
          </a:r>
          <a:r>
            <a:rPr lang="en-SI"/>
            <a:t>ision models</a:t>
          </a:r>
          <a:endParaRPr lang="en-US"/>
        </a:p>
      </dgm:t>
    </dgm:pt>
    <dgm:pt modelId="{CC6878CB-E43A-401C-8108-1D1BF72C7002}" type="parTrans" cxnId="{A605C31F-DB7E-41ED-9430-75ADE4DFD911}">
      <dgm:prSet/>
      <dgm:spPr/>
      <dgm:t>
        <a:bodyPr/>
        <a:lstStyle/>
        <a:p>
          <a:endParaRPr lang="en-US"/>
        </a:p>
      </dgm:t>
    </dgm:pt>
    <dgm:pt modelId="{6AB12979-80CD-4441-8898-7E40578E253D}" type="sibTrans" cxnId="{A605C31F-DB7E-41ED-9430-75ADE4DFD911}">
      <dgm:prSet/>
      <dgm:spPr/>
      <dgm:t>
        <a:bodyPr/>
        <a:lstStyle/>
        <a:p>
          <a:endParaRPr lang="en-US"/>
        </a:p>
      </dgm:t>
    </dgm:pt>
    <dgm:pt modelId="{BF68C5DF-48C4-44C4-BDFF-7316C9968FFC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Interacting with user</a:t>
          </a:r>
          <a:endParaRPr lang="en-US"/>
        </a:p>
      </dgm:t>
    </dgm:pt>
    <dgm:pt modelId="{94DD8551-E7AB-4D57-BFE5-C0E930E8A373}" type="parTrans" cxnId="{35F4B386-F732-476B-99B0-F7B4DE2757FE}">
      <dgm:prSet/>
      <dgm:spPr/>
      <dgm:t>
        <a:bodyPr/>
        <a:lstStyle/>
        <a:p>
          <a:endParaRPr lang="en-US"/>
        </a:p>
      </dgm:t>
    </dgm:pt>
    <dgm:pt modelId="{6C1A01B7-391B-4311-A6AD-99FD97F2532A}" type="sibTrans" cxnId="{35F4B386-F732-476B-99B0-F7B4DE2757FE}">
      <dgm:prSet/>
      <dgm:spPr/>
      <dgm:t>
        <a:bodyPr/>
        <a:lstStyle/>
        <a:p>
          <a:endParaRPr lang="en-US"/>
        </a:p>
      </dgm:t>
    </dgm:pt>
    <dgm:pt modelId="{90120907-863B-4EA8-B1BC-BCCD82305E8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SI"/>
            <a:t>Coding:</a:t>
          </a:r>
          <a:endParaRPr lang="en-US"/>
        </a:p>
      </dgm:t>
    </dgm:pt>
    <dgm:pt modelId="{F4E87B31-2D9C-4844-A62B-20DFFB29A5A1}" type="parTrans" cxnId="{8459A15C-3B90-4904-BCC3-B637C39AAE95}">
      <dgm:prSet/>
      <dgm:spPr/>
      <dgm:t>
        <a:bodyPr/>
        <a:lstStyle/>
        <a:p>
          <a:endParaRPr lang="en-US"/>
        </a:p>
      </dgm:t>
    </dgm:pt>
    <dgm:pt modelId="{BA6C5E85-7F1A-4F7C-AEA2-56A23AFB1273}" type="sibTrans" cxnId="{8459A15C-3B90-4904-BCC3-B637C39AAE95}">
      <dgm:prSet/>
      <dgm:spPr/>
      <dgm:t>
        <a:bodyPr/>
        <a:lstStyle/>
        <a:p>
          <a:endParaRPr lang="en-US"/>
        </a:p>
      </dgm:t>
    </dgm:pt>
    <dgm:pt modelId="{39008D82-BCFE-41E9-AC38-81AA1F92CDFA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Coding assistant</a:t>
          </a:r>
          <a:endParaRPr lang="en-US"/>
        </a:p>
      </dgm:t>
    </dgm:pt>
    <dgm:pt modelId="{A4B806E3-D160-4BA7-97C6-88B28855BE86}" type="parTrans" cxnId="{7A36617E-30A0-405A-9C30-E401EDA5ACF4}">
      <dgm:prSet/>
      <dgm:spPr/>
      <dgm:t>
        <a:bodyPr/>
        <a:lstStyle/>
        <a:p>
          <a:endParaRPr lang="en-US"/>
        </a:p>
      </dgm:t>
    </dgm:pt>
    <dgm:pt modelId="{97AB796D-4EE3-4EE1-9ECF-47480191290B}" type="sibTrans" cxnId="{7A36617E-30A0-405A-9C30-E401EDA5ACF4}">
      <dgm:prSet/>
      <dgm:spPr/>
      <dgm:t>
        <a:bodyPr/>
        <a:lstStyle/>
        <a:p>
          <a:endParaRPr lang="en-US"/>
        </a:p>
      </dgm:t>
    </dgm:pt>
    <dgm:pt modelId="{5A3C4F4F-CECE-4593-A062-707E7E583410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Solving errors and debugging</a:t>
          </a:r>
          <a:endParaRPr lang="en-US"/>
        </a:p>
      </dgm:t>
    </dgm:pt>
    <dgm:pt modelId="{E2253890-2620-4983-9F4E-D5E61E4310BC}" type="parTrans" cxnId="{9C52A52F-4750-4088-A1CB-6DBE94D30A2F}">
      <dgm:prSet/>
      <dgm:spPr/>
      <dgm:t>
        <a:bodyPr/>
        <a:lstStyle/>
        <a:p>
          <a:endParaRPr lang="en-US"/>
        </a:p>
      </dgm:t>
    </dgm:pt>
    <dgm:pt modelId="{265B4A6D-19A5-47F4-BED3-5E0C31B5F4EB}" type="sibTrans" cxnId="{9C52A52F-4750-4088-A1CB-6DBE94D30A2F}">
      <dgm:prSet/>
      <dgm:spPr/>
      <dgm:t>
        <a:bodyPr/>
        <a:lstStyle/>
        <a:p>
          <a:endParaRPr lang="en-US"/>
        </a:p>
      </dgm:t>
    </dgm:pt>
    <dgm:pt modelId="{D7E4EC22-F6FD-4EF3-A928-45940384A7FF}">
      <dgm:prSet/>
      <dgm:spPr/>
      <dgm:t>
        <a:bodyPr/>
        <a:lstStyle/>
        <a:p>
          <a:pPr>
            <a:lnSpc>
              <a:spcPct val="100000"/>
            </a:lnSpc>
          </a:pPr>
          <a:r>
            <a:rPr lang="en-SI"/>
            <a:t>Can’t replace humans</a:t>
          </a:r>
          <a:endParaRPr lang="en-US"/>
        </a:p>
      </dgm:t>
    </dgm:pt>
    <dgm:pt modelId="{338D8159-704A-4F3D-8CE0-B19AF13A03E5}" type="parTrans" cxnId="{E97AC92A-DC33-4669-AEC6-470337C13A55}">
      <dgm:prSet/>
      <dgm:spPr/>
      <dgm:t>
        <a:bodyPr/>
        <a:lstStyle/>
        <a:p>
          <a:endParaRPr lang="en-US"/>
        </a:p>
      </dgm:t>
    </dgm:pt>
    <dgm:pt modelId="{9606BD10-9108-482B-80E0-162E9CFB085D}" type="sibTrans" cxnId="{E97AC92A-DC33-4669-AEC6-470337C13A55}">
      <dgm:prSet/>
      <dgm:spPr/>
      <dgm:t>
        <a:bodyPr/>
        <a:lstStyle/>
        <a:p>
          <a:endParaRPr lang="en-US"/>
        </a:p>
      </dgm:t>
    </dgm:pt>
    <dgm:pt modelId="{29F3F222-EE91-4E4C-AF94-A5EA6027DA96}" type="pres">
      <dgm:prSet presAssocID="{EFAAA2F6-1D42-46DC-919D-557894EBBA01}" presName="root" presStyleCnt="0">
        <dgm:presLayoutVars>
          <dgm:dir/>
          <dgm:resizeHandles val="exact"/>
        </dgm:presLayoutVars>
      </dgm:prSet>
      <dgm:spPr/>
    </dgm:pt>
    <dgm:pt modelId="{0C1C8154-D4B8-42D7-99FB-08AA682E395B}" type="pres">
      <dgm:prSet presAssocID="{B8AF066B-7FD9-46A3-8116-A900AD376FC3}" presName="compNode" presStyleCnt="0"/>
      <dgm:spPr/>
    </dgm:pt>
    <dgm:pt modelId="{74097DDF-D86F-4C34-8BC4-DF8DBBE70E45}" type="pres">
      <dgm:prSet presAssocID="{B8AF066B-7FD9-46A3-8116-A900AD376FC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7DCC107-9D2C-44A4-8D90-25CD14F9E5CF}" type="pres">
      <dgm:prSet presAssocID="{B8AF066B-7FD9-46A3-8116-A900AD376FC3}" presName="iconSpace" presStyleCnt="0"/>
      <dgm:spPr/>
    </dgm:pt>
    <dgm:pt modelId="{F313FF7A-4845-4E50-A28D-C692F2109B50}" type="pres">
      <dgm:prSet presAssocID="{B8AF066B-7FD9-46A3-8116-A900AD376FC3}" presName="parTx" presStyleLbl="revTx" presStyleIdx="0" presStyleCnt="6">
        <dgm:presLayoutVars>
          <dgm:chMax val="0"/>
          <dgm:chPref val="0"/>
        </dgm:presLayoutVars>
      </dgm:prSet>
      <dgm:spPr/>
    </dgm:pt>
    <dgm:pt modelId="{3E88D391-663E-4473-BEAB-8E3456CEF018}" type="pres">
      <dgm:prSet presAssocID="{B8AF066B-7FD9-46A3-8116-A900AD376FC3}" presName="txSpace" presStyleCnt="0"/>
      <dgm:spPr/>
    </dgm:pt>
    <dgm:pt modelId="{B6D9D809-879C-421F-9F54-66394D1A2D25}" type="pres">
      <dgm:prSet presAssocID="{B8AF066B-7FD9-46A3-8116-A900AD376FC3}" presName="desTx" presStyleLbl="revTx" presStyleIdx="1" presStyleCnt="6">
        <dgm:presLayoutVars/>
      </dgm:prSet>
      <dgm:spPr/>
    </dgm:pt>
    <dgm:pt modelId="{332E5BA7-B773-4804-8F29-10AC225F877F}" type="pres">
      <dgm:prSet presAssocID="{3A8FD3AF-138D-4CD5-AEFA-51C5E8A7822C}" presName="sibTrans" presStyleCnt="0"/>
      <dgm:spPr/>
    </dgm:pt>
    <dgm:pt modelId="{8FC603BB-2211-4460-9773-5C31BB62C306}" type="pres">
      <dgm:prSet presAssocID="{DDCF836D-C9C9-42D2-A2CA-CAF4CA7D1D21}" presName="compNode" presStyleCnt="0"/>
      <dgm:spPr/>
    </dgm:pt>
    <dgm:pt modelId="{7DAEEC87-CDED-4BF2-8A99-05F02B1DE65C}" type="pres">
      <dgm:prSet presAssocID="{DDCF836D-C9C9-42D2-A2CA-CAF4CA7D1D2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7D4F475D-AD66-4EA2-B3A7-74E3BE9F66A0}" type="pres">
      <dgm:prSet presAssocID="{DDCF836D-C9C9-42D2-A2CA-CAF4CA7D1D21}" presName="iconSpace" presStyleCnt="0"/>
      <dgm:spPr/>
    </dgm:pt>
    <dgm:pt modelId="{6CE48CCD-5C48-455D-AECD-2D79F1D06158}" type="pres">
      <dgm:prSet presAssocID="{DDCF836D-C9C9-42D2-A2CA-CAF4CA7D1D21}" presName="parTx" presStyleLbl="revTx" presStyleIdx="2" presStyleCnt="6">
        <dgm:presLayoutVars>
          <dgm:chMax val="0"/>
          <dgm:chPref val="0"/>
        </dgm:presLayoutVars>
      </dgm:prSet>
      <dgm:spPr/>
    </dgm:pt>
    <dgm:pt modelId="{3EE2FC9A-E69E-4FFF-A5CF-F401443F86C3}" type="pres">
      <dgm:prSet presAssocID="{DDCF836D-C9C9-42D2-A2CA-CAF4CA7D1D21}" presName="txSpace" presStyleCnt="0"/>
      <dgm:spPr/>
    </dgm:pt>
    <dgm:pt modelId="{235F6E79-20BC-4211-80C9-B81640B0AC62}" type="pres">
      <dgm:prSet presAssocID="{DDCF836D-C9C9-42D2-A2CA-CAF4CA7D1D21}" presName="desTx" presStyleLbl="revTx" presStyleIdx="3" presStyleCnt="6">
        <dgm:presLayoutVars/>
      </dgm:prSet>
      <dgm:spPr/>
    </dgm:pt>
    <dgm:pt modelId="{8DDC246A-AF47-4C70-A8BA-7507E186A156}" type="pres">
      <dgm:prSet presAssocID="{76B6ED89-AF3A-4C1A-9ECB-A747185839A2}" presName="sibTrans" presStyleCnt="0"/>
      <dgm:spPr/>
    </dgm:pt>
    <dgm:pt modelId="{09EB9865-05E1-49DE-A8FA-CBA7195FCE03}" type="pres">
      <dgm:prSet presAssocID="{90120907-863B-4EA8-B1BC-BCCD82305E8A}" presName="compNode" presStyleCnt="0"/>
      <dgm:spPr/>
    </dgm:pt>
    <dgm:pt modelId="{7383F53F-48E4-4419-8466-44C00F02D418}" type="pres">
      <dgm:prSet presAssocID="{90120907-863B-4EA8-B1BC-BCCD82305E8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6B91220-57B2-40DF-88CF-BAA65BACFA89}" type="pres">
      <dgm:prSet presAssocID="{90120907-863B-4EA8-B1BC-BCCD82305E8A}" presName="iconSpace" presStyleCnt="0"/>
      <dgm:spPr/>
    </dgm:pt>
    <dgm:pt modelId="{5CF1B5D2-D085-4B81-8BDA-E3FD43501739}" type="pres">
      <dgm:prSet presAssocID="{90120907-863B-4EA8-B1BC-BCCD82305E8A}" presName="parTx" presStyleLbl="revTx" presStyleIdx="4" presStyleCnt="6">
        <dgm:presLayoutVars>
          <dgm:chMax val="0"/>
          <dgm:chPref val="0"/>
        </dgm:presLayoutVars>
      </dgm:prSet>
      <dgm:spPr/>
    </dgm:pt>
    <dgm:pt modelId="{DC859BCE-2858-4282-BD5B-80D194127B3F}" type="pres">
      <dgm:prSet presAssocID="{90120907-863B-4EA8-B1BC-BCCD82305E8A}" presName="txSpace" presStyleCnt="0"/>
      <dgm:spPr/>
    </dgm:pt>
    <dgm:pt modelId="{51EE9057-FE6F-4FBB-A3D1-AB89F257CABF}" type="pres">
      <dgm:prSet presAssocID="{90120907-863B-4EA8-B1BC-BCCD82305E8A}" presName="desTx" presStyleLbl="revTx" presStyleIdx="5" presStyleCnt="6">
        <dgm:presLayoutVars/>
      </dgm:prSet>
      <dgm:spPr/>
    </dgm:pt>
  </dgm:ptLst>
  <dgm:cxnLst>
    <dgm:cxn modelId="{C444C318-9132-4099-8EA3-10490CF3E007}" type="presOf" srcId="{B8AF066B-7FD9-46A3-8116-A900AD376FC3}" destId="{F313FF7A-4845-4E50-A28D-C692F2109B50}" srcOrd="0" destOrd="0" presId="urn:microsoft.com/office/officeart/2018/5/layout/CenteredIconLabelDescriptionList"/>
    <dgm:cxn modelId="{A605C31F-DB7E-41ED-9430-75ADE4DFD911}" srcId="{DDCF836D-C9C9-42D2-A2CA-CAF4CA7D1D21}" destId="{1551682F-B92F-4505-B0EF-DF89E38D015F}" srcOrd="0" destOrd="0" parTransId="{CC6878CB-E43A-401C-8108-1D1BF72C7002}" sibTransId="{6AB12979-80CD-4441-8898-7E40578E253D}"/>
    <dgm:cxn modelId="{E97AC92A-DC33-4669-AEC6-470337C13A55}" srcId="{90120907-863B-4EA8-B1BC-BCCD82305E8A}" destId="{D7E4EC22-F6FD-4EF3-A928-45940384A7FF}" srcOrd="2" destOrd="0" parTransId="{338D8159-704A-4F3D-8CE0-B19AF13A03E5}" sibTransId="{9606BD10-9108-482B-80E0-162E9CFB085D}"/>
    <dgm:cxn modelId="{9C52A52F-4750-4088-A1CB-6DBE94D30A2F}" srcId="{90120907-863B-4EA8-B1BC-BCCD82305E8A}" destId="{5A3C4F4F-CECE-4593-A062-707E7E583410}" srcOrd="1" destOrd="0" parTransId="{E2253890-2620-4983-9F4E-D5E61E4310BC}" sibTransId="{265B4A6D-19A5-47F4-BED3-5E0C31B5F4EB}"/>
    <dgm:cxn modelId="{87F00930-D0A4-4513-A6DC-81032F155A8B}" srcId="{B8AF066B-7FD9-46A3-8116-A900AD376FC3}" destId="{F6672226-B29A-4020-8284-24397E6F5729}" srcOrd="2" destOrd="0" parTransId="{BC701DEC-2D84-4D39-B813-0D7313624A15}" sibTransId="{728DB44C-CC89-48B3-99D2-1E5DE947C05E}"/>
    <dgm:cxn modelId="{73E10E30-0AFE-4FC3-83A3-D14817C076E6}" type="presOf" srcId="{085B4BEF-2B01-441B-A75D-742A6DB5E491}" destId="{B6D9D809-879C-421F-9F54-66394D1A2D25}" srcOrd="0" destOrd="0" presId="urn:microsoft.com/office/officeart/2018/5/layout/CenteredIconLabelDescriptionList"/>
    <dgm:cxn modelId="{ABC06931-17C0-4640-9F90-3B4DD173FA4F}" type="presOf" srcId="{90120907-863B-4EA8-B1BC-BCCD82305E8A}" destId="{5CF1B5D2-D085-4B81-8BDA-E3FD43501739}" srcOrd="0" destOrd="0" presId="urn:microsoft.com/office/officeart/2018/5/layout/CenteredIconLabelDescriptionList"/>
    <dgm:cxn modelId="{599EF435-02D4-4640-8D5A-5D56E75BD647}" type="presOf" srcId="{F6672226-B29A-4020-8284-24397E6F5729}" destId="{B6D9D809-879C-421F-9F54-66394D1A2D25}" srcOrd="0" destOrd="2" presId="urn:microsoft.com/office/officeart/2018/5/layout/CenteredIconLabelDescriptionList"/>
    <dgm:cxn modelId="{D227884B-8DC2-49C5-A322-B2CE2D7D56D0}" srcId="{EFAAA2F6-1D42-46DC-919D-557894EBBA01}" destId="{B8AF066B-7FD9-46A3-8116-A900AD376FC3}" srcOrd="0" destOrd="0" parTransId="{4F5177FD-5A30-429B-BC1E-96B363AB1980}" sibTransId="{3A8FD3AF-138D-4CD5-AEFA-51C5E8A7822C}"/>
    <dgm:cxn modelId="{8459A15C-3B90-4904-BCC3-B637C39AAE95}" srcId="{EFAAA2F6-1D42-46DC-919D-557894EBBA01}" destId="{90120907-863B-4EA8-B1BC-BCCD82305E8A}" srcOrd="2" destOrd="0" parTransId="{F4E87B31-2D9C-4844-A62B-20DFFB29A5A1}" sibTransId="{BA6C5E85-7F1A-4F7C-AEA2-56A23AFB1273}"/>
    <dgm:cxn modelId="{DC129F70-467A-457A-A3C1-B6DE861E87FD}" type="presOf" srcId="{DDCF836D-C9C9-42D2-A2CA-CAF4CA7D1D21}" destId="{6CE48CCD-5C48-455D-AECD-2D79F1D06158}" srcOrd="0" destOrd="0" presId="urn:microsoft.com/office/officeart/2018/5/layout/CenteredIconLabelDescriptionList"/>
    <dgm:cxn modelId="{7A36617E-30A0-405A-9C30-E401EDA5ACF4}" srcId="{90120907-863B-4EA8-B1BC-BCCD82305E8A}" destId="{39008D82-BCFE-41E9-AC38-81AA1F92CDFA}" srcOrd="0" destOrd="0" parTransId="{A4B806E3-D160-4BA7-97C6-88B28855BE86}" sibTransId="{97AB796D-4EE3-4EE1-9ECF-47480191290B}"/>
    <dgm:cxn modelId="{35F4B386-F732-476B-99B0-F7B4DE2757FE}" srcId="{DDCF836D-C9C9-42D2-A2CA-CAF4CA7D1D21}" destId="{BF68C5DF-48C4-44C4-BDFF-7316C9968FFC}" srcOrd="1" destOrd="0" parTransId="{94DD8551-E7AB-4D57-BFE5-C0E930E8A373}" sibTransId="{6C1A01B7-391B-4311-A6AD-99FD97F2532A}"/>
    <dgm:cxn modelId="{F674AC88-D8C2-49B7-A32E-6A80C711FD49}" type="presOf" srcId="{D7E4EC22-F6FD-4EF3-A928-45940384A7FF}" destId="{51EE9057-FE6F-4FBB-A3D1-AB89F257CABF}" srcOrd="0" destOrd="2" presId="urn:microsoft.com/office/officeart/2018/5/layout/CenteredIconLabelDescriptionList"/>
    <dgm:cxn modelId="{ABD53796-2308-4821-85A7-86075CA358ED}" type="presOf" srcId="{5A3C4F4F-CECE-4593-A062-707E7E583410}" destId="{51EE9057-FE6F-4FBB-A3D1-AB89F257CABF}" srcOrd="0" destOrd="1" presId="urn:microsoft.com/office/officeart/2018/5/layout/CenteredIconLabelDescriptionList"/>
    <dgm:cxn modelId="{5EDBAB96-B0C5-4EB3-B1FC-FA61414AE46B}" type="presOf" srcId="{1551682F-B92F-4505-B0EF-DF89E38D015F}" destId="{235F6E79-20BC-4211-80C9-B81640B0AC62}" srcOrd="0" destOrd="0" presId="urn:microsoft.com/office/officeart/2018/5/layout/CenteredIconLabelDescriptionList"/>
    <dgm:cxn modelId="{4BD4C39F-E771-4B0C-8444-5B9349594443}" srcId="{B8AF066B-7FD9-46A3-8116-A900AD376FC3}" destId="{5D1A6E9C-B2FF-42EC-A62F-E462337003C9}" srcOrd="1" destOrd="0" parTransId="{A64741B2-4502-40B2-971D-5696FC649FCD}" sibTransId="{9D267FE2-3C58-49EC-BCAD-51E5E5414B24}"/>
    <dgm:cxn modelId="{36282BAD-9127-4C25-AB7E-5B530A2244DA}" type="presOf" srcId="{BF68C5DF-48C4-44C4-BDFF-7316C9968FFC}" destId="{235F6E79-20BC-4211-80C9-B81640B0AC62}" srcOrd="0" destOrd="1" presId="urn:microsoft.com/office/officeart/2018/5/layout/CenteredIconLabelDescriptionList"/>
    <dgm:cxn modelId="{F2BDBEB0-549B-4DAF-AF80-CAFF9D5DCEF7}" srcId="{EFAAA2F6-1D42-46DC-919D-557894EBBA01}" destId="{DDCF836D-C9C9-42D2-A2CA-CAF4CA7D1D21}" srcOrd="1" destOrd="0" parTransId="{57F2EC6F-0D63-4CDE-A594-2152C6BF667B}" sibTransId="{76B6ED89-AF3A-4C1A-9ECB-A747185839A2}"/>
    <dgm:cxn modelId="{543AD0CB-4A67-4666-8D19-CC71A33408FD}" type="presOf" srcId="{5D1A6E9C-B2FF-42EC-A62F-E462337003C9}" destId="{B6D9D809-879C-421F-9F54-66394D1A2D25}" srcOrd="0" destOrd="1" presId="urn:microsoft.com/office/officeart/2018/5/layout/CenteredIconLabelDescriptionList"/>
    <dgm:cxn modelId="{A2AFA9DF-4EDC-42FE-BDAC-B2FAEE5EF115}" srcId="{B8AF066B-7FD9-46A3-8116-A900AD376FC3}" destId="{085B4BEF-2B01-441B-A75D-742A6DB5E491}" srcOrd="0" destOrd="0" parTransId="{C702BAC7-DBB0-421D-A15B-02FE768F25F9}" sibTransId="{9261B5B6-45EF-4939-9325-25B4EE8FF912}"/>
    <dgm:cxn modelId="{C9858DE3-D220-4AB3-9F7B-BAFCDA276B0E}" type="presOf" srcId="{EFAAA2F6-1D42-46DC-919D-557894EBBA01}" destId="{29F3F222-EE91-4E4C-AF94-A5EA6027DA96}" srcOrd="0" destOrd="0" presId="urn:microsoft.com/office/officeart/2018/5/layout/CenteredIconLabelDescriptionList"/>
    <dgm:cxn modelId="{625589EA-9374-4106-9E3D-BEB7C896BC90}" type="presOf" srcId="{39008D82-BCFE-41E9-AC38-81AA1F92CDFA}" destId="{51EE9057-FE6F-4FBB-A3D1-AB89F257CABF}" srcOrd="0" destOrd="0" presId="urn:microsoft.com/office/officeart/2018/5/layout/CenteredIconLabelDescriptionList"/>
    <dgm:cxn modelId="{05968066-2D5E-4F6D-B833-BFBC11744097}" type="presParOf" srcId="{29F3F222-EE91-4E4C-AF94-A5EA6027DA96}" destId="{0C1C8154-D4B8-42D7-99FB-08AA682E395B}" srcOrd="0" destOrd="0" presId="urn:microsoft.com/office/officeart/2018/5/layout/CenteredIconLabelDescriptionList"/>
    <dgm:cxn modelId="{E8AEF31D-F7CE-4F3F-8CF1-E86C96856098}" type="presParOf" srcId="{0C1C8154-D4B8-42D7-99FB-08AA682E395B}" destId="{74097DDF-D86F-4C34-8BC4-DF8DBBE70E45}" srcOrd="0" destOrd="0" presId="urn:microsoft.com/office/officeart/2018/5/layout/CenteredIconLabelDescriptionList"/>
    <dgm:cxn modelId="{11109198-D74D-414D-A44A-D2681B3D9014}" type="presParOf" srcId="{0C1C8154-D4B8-42D7-99FB-08AA682E395B}" destId="{47DCC107-9D2C-44A4-8D90-25CD14F9E5CF}" srcOrd="1" destOrd="0" presId="urn:microsoft.com/office/officeart/2018/5/layout/CenteredIconLabelDescriptionList"/>
    <dgm:cxn modelId="{E9C9963A-A6E3-45D7-82C6-0EFFB28C9C80}" type="presParOf" srcId="{0C1C8154-D4B8-42D7-99FB-08AA682E395B}" destId="{F313FF7A-4845-4E50-A28D-C692F2109B50}" srcOrd="2" destOrd="0" presId="urn:microsoft.com/office/officeart/2018/5/layout/CenteredIconLabelDescriptionList"/>
    <dgm:cxn modelId="{C5DC476A-5808-44B8-862F-0F2A20294BF2}" type="presParOf" srcId="{0C1C8154-D4B8-42D7-99FB-08AA682E395B}" destId="{3E88D391-663E-4473-BEAB-8E3456CEF018}" srcOrd="3" destOrd="0" presId="urn:microsoft.com/office/officeart/2018/5/layout/CenteredIconLabelDescriptionList"/>
    <dgm:cxn modelId="{86C23E83-F2E6-440B-82E0-2CF81015D1AC}" type="presParOf" srcId="{0C1C8154-D4B8-42D7-99FB-08AA682E395B}" destId="{B6D9D809-879C-421F-9F54-66394D1A2D25}" srcOrd="4" destOrd="0" presId="urn:microsoft.com/office/officeart/2018/5/layout/CenteredIconLabelDescriptionList"/>
    <dgm:cxn modelId="{E508B0D8-EDA3-4663-A3D3-EA3E32157489}" type="presParOf" srcId="{29F3F222-EE91-4E4C-AF94-A5EA6027DA96}" destId="{332E5BA7-B773-4804-8F29-10AC225F877F}" srcOrd="1" destOrd="0" presId="urn:microsoft.com/office/officeart/2018/5/layout/CenteredIconLabelDescriptionList"/>
    <dgm:cxn modelId="{242933EC-49BC-4DD9-857C-258DFE50521C}" type="presParOf" srcId="{29F3F222-EE91-4E4C-AF94-A5EA6027DA96}" destId="{8FC603BB-2211-4460-9773-5C31BB62C306}" srcOrd="2" destOrd="0" presId="urn:microsoft.com/office/officeart/2018/5/layout/CenteredIconLabelDescriptionList"/>
    <dgm:cxn modelId="{583250CA-79AD-43DF-B28F-C821CD955A96}" type="presParOf" srcId="{8FC603BB-2211-4460-9773-5C31BB62C306}" destId="{7DAEEC87-CDED-4BF2-8A99-05F02B1DE65C}" srcOrd="0" destOrd="0" presId="urn:microsoft.com/office/officeart/2018/5/layout/CenteredIconLabelDescriptionList"/>
    <dgm:cxn modelId="{9ED2A18B-24CC-457E-AAA6-2F8E7CF8A27D}" type="presParOf" srcId="{8FC603BB-2211-4460-9773-5C31BB62C306}" destId="{7D4F475D-AD66-4EA2-B3A7-74E3BE9F66A0}" srcOrd="1" destOrd="0" presId="urn:microsoft.com/office/officeart/2018/5/layout/CenteredIconLabelDescriptionList"/>
    <dgm:cxn modelId="{5BD5C6E6-F59F-4614-B605-BB24D4445AB5}" type="presParOf" srcId="{8FC603BB-2211-4460-9773-5C31BB62C306}" destId="{6CE48CCD-5C48-455D-AECD-2D79F1D06158}" srcOrd="2" destOrd="0" presId="urn:microsoft.com/office/officeart/2018/5/layout/CenteredIconLabelDescriptionList"/>
    <dgm:cxn modelId="{BA280D5F-8934-4F15-88FC-9D573316E71A}" type="presParOf" srcId="{8FC603BB-2211-4460-9773-5C31BB62C306}" destId="{3EE2FC9A-E69E-4FFF-A5CF-F401443F86C3}" srcOrd="3" destOrd="0" presId="urn:microsoft.com/office/officeart/2018/5/layout/CenteredIconLabelDescriptionList"/>
    <dgm:cxn modelId="{2C0E7440-17C8-4A89-8240-6EE5066B3FE7}" type="presParOf" srcId="{8FC603BB-2211-4460-9773-5C31BB62C306}" destId="{235F6E79-20BC-4211-80C9-B81640B0AC62}" srcOrd="4" destOrd="0" presId="urn:microsoft.com/office/officeart/2018/5/layout/CenteredIconLabelDescriptionList"/>
    <dgm:cxn modelId="{C227A7B6-354E-43A9-AD27-275172E78EE1}" type="presParOf" srcId="{29F3F222-EE91-4E4C-AF94-A5EA6027DA96}" destId="{8DDC246A-AF47-4C70-A8BA-7507E186A156}" srcOrd="3" destOrd="0" presId="urn:microsoft.com/office/officeart/2018/5/layout/CenteredIconLabelDescriptionList"/>
    <dgm:cxn modelId="{6F6D0CFC-35C7-42D5-A90A-ED7E637ABD4D}" type="presParOf" srcId="{29F3F222-EE91-4E4C-AF94-A5EA6027DA96}" destId="{09EB9865-05E1-49DE-A8FA-CBA7195FCE03}" srcOrd="4" destOrd="0" presId="urn:microsoft.com/office/officeart/2018/5/layout/CenteredIconLabelDescriptionList"/>
    <dgm:cxn modelId="{777F1A7B-0826-4204-AFDF-78EC8F999A73}" type="presParOf" srcId="{09EB9865-05E1-49DE-A8FA-CBA7195FCE03}" destId="{7383F53F-48E4-4419-8466-44C00F02D418}" srcOrd="0" destOrd="0" presId="urn:microsoft.com/office/officeart/2018/5/layout/CenteredIconLabelDescriptionList"/>
    <dgm:cxn modelId="{75159EFB-E374-4AD1-A725-4C8821309EC8}" type="presParOf" srcId="{09EB9865-05E1-49DE-A8FA-CBA7195FCE03}" destId="{86B91220-57B2-40DF-88CF-BAA65BACFA89}" srcOrd="1" destOrd="0" presId="urn:microsoft.com/office/officeart/2018/5/layout/CenteredIconLabelDescriptionList"/>
    <dgm:cxn modelId="{DA59168B-C4D0-43A6-88EA-6929D1AEF725}" type="presParOf" srcId="{09EB9865-05E1-49DE-A8FA-CBA7195FCE03}" destId="{5CF1B5D2-D085-4B81-8BDA-E3FD43501739}" srcOrd="2" destOrd="0" presId="urn:microsoft.com/office/officeart/2018/5/layout/CenteredIconLabelDescriptionList"/>
    <dgm:cxn modelId="{EA36A599-949F-4ECF-970E-2FCD31299FD5}" type="presParOf" srcId="{09EB9865-05E1-49DE-A8FA-CBA7195FCE03}" destId="{DC859BCE-2858-4282-BD5B-80D194127B3F}" srcOrd="3" destOrd="0" presId="urn:microsoft.com/office/officeart/2018/5/layout/CenteredIconLabelDescriptionList"/>
    <dgm:cxn modelId="{A2C08178-06A7-4EB6-8F67-4892E65925EE}" type="presParOf" srcId="{09EB9865-05E1-49DE-A8FA-CBA7195FCE03}" destId="{51EE9057-FE6F-4FBB-A3D1-AB89F257CAB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5A56-8B46-4AC3-969E-2CD662A4D4F3}">
      <dsp:nvSpPr>
        <dsp:cNvPr id="0" name=""/>
        <dsp:cNvSpPr/>
      </dsp:nvSpPr>
      <dsp:spPr>
        <a:xfrm>
          <a:off x="62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0CA78-D851-407A-8F51-B882EB4242F8}">
      <dsp:nvSpPr>
        <dsp:cNvPr id="0" name=""/>
        <dsp:cNvSpPr/>
      </dsp:nvSpPr>
      <dsp:spPr>
        <a:xfrm>
          <a:off x="12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What are large language models?</a:t>
          </a:r>
          <a:endParaRPr lang="en-US" sz="1500" kern="1200"/>
        </a:p>
      </dsp:txBody>
      <dsp:txXfrm>
        <a:off x="127800" y="2355670"/>
        <a:ext cx="1800000" cy="720000"/>
      </dsp:txXfrm>
    </dsp:sp>
    <dsp:sp modelId="{76EE121C-4D85-4765-8351-F4BE598BD7E8}">
      <dsp:nvSpPr>
        <dsp:cNvPr id="0" name=""/>
        <dsp:cNvSpPr/>
      </dsp:nvSpPr>
      <dsp:spPr>
        <a:xfrm>
          <a:off x="273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664E1-50FC-434F-BF41-972FD85A8E20}">
      <dsp:nvSpPr>
        <dsp:cNvPr id="0" name=""/>
        <dsp:cNvSpPr/>
      </dsp:nvSpPr>
      <dsp:spPr>
        <a:xfrm>
          <a:off x="224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How do large language models work?</a:t>
          </a:r>
          <a:endParaRPr lang="en-US" sz="1500" kern="1200"/>
        </a:p>
      </dsp:txBody>
      <dsp:txXfrm>
        <a:off x="2242800" y="2355670"/>
        <a:ext cx="1800000" cy="720000"/>
      </dsp:txXfrm>
    </dsp:sp>
    <dsp:sp modelId="{1DCDB5B5-8215-4932-9610-AE029D6E7046}">
      <dsp:nvSpPr>
        <dsp:cNvPr id="0" name=""/>
        <dsp:cNvSpPr/>
      </dsp:nvSpPr>
      <dsp:spPr>
        <a:xfrm>
          <a:off x="485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65501-1090-46DE-B75C-08625C5ACDCC}">
      <dsp:nvSpPr>
        <dsp:cNvPr id="0" name=""/>
        <dsp:cNvSpPr/>
      </dsp:nvSpPr>
      <dsp:spPr>
        <a:xfrm>
          <a:off x="435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Use of large language models</a:t>
          </a:r>
          <a:endParaRPr lang="en-US" sz="1500" kern="1200"/>
        </a:p>
      </dsp:txBody>
      <dsp:txXfrm>
        <a:off x="4357800" y="2355670"/>
        <a:ext cx="1800000" cy="720000"/>
      </dsp:txXfrm>
    </dsp:sp>
    <dsp:sp modelId="{25EA4D7F-8F15-4002-913E-361C98B9D90B}">
      <dsp:nvSpPr>
        <dsp:cNvPr id="0" name=""/>
        <dsp:cNvSpPr/>
      </dsp:nvSpPr>
      <dsp:spPr>
        <a:xfrm>
          <a:off x="6967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7D66A7-B3F8-499A-B591-432C6F77772E}">
      <dsp:nvSpPr>
        <dsp:cNvPr id="0" name=""/>
        <dsp:cNvSpPr/>
      </dsp:nvSpPr>
      <dsp:spPr>
        <a:xfrm>
          <a:off x="6472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My research</a:t>
          </a:r>
          <a:endParaRPr lang="en-US" sz="1500" kern="1200"/>
        </a:p>
      </dsp:txBody>
      <dsp:txXfrm>
        <a:off x="6472800" y="2355670"/>
        <a:ext cx="1800000" cy="720000"/>
      </dsp:txXfrm>
    </dsp:sp>
    <dsp:sp modelId="{468614CD-B932-4FBE-8C9F-75573A8DC93C}">
      <dsp:nvSpPr>
        <dsp:cNvPr id="0" name=""/>
        <dsp:cNvSpPr/>
      </dsp:nvSpPr>
      <dsp:spPr>
        <a:xfrm>
          <a:off x="9082800" y="127566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D2A17-DE3D-479D-897B-224B982BA6B5}">
      <dsp:nvSpPr>
        <dsp:cNvPr id="0" name=""/>
        <dsp:cNvSpPr/>
      </dsp:nvSpPr>
      <dsp:spPr>
        <a:xfrm>
          <a:off x="8587800" y="23556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500" kern="1200"/>
            <a:t>References</a:t>
          </a:r>
          <a:endParaRPr lang="en-US" sz="1500" kern="1200"/>
        </a:p>
      </dsp:txBody>
      <dsp:txXfrm>
        <a:off x="8587800" y="2355670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EB3C3-EADB-4940-9388-48EB12127E73}">
      <dsp:nvSpPr>
        <dsp:cNvPr id="0" name=""/>
        <dsp:cNvSpPr/>
      </dsp:nvSpPr>
      <dsp:spPr>
        <a:xfrm>
          <a:off x="350684" y="718900"/>
          <a:ext cx="1081916" cy="10819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D361EA-FB5C-4295-892C-1933073278A7}">
      <dsp:nvSpPr>
        <dsp:cNvPr id="0" name=""/>
        <dsp:cNvSpPr/>
      </dsp:nvSpPr>
      <dsp:spPr>
        <a:xfrm>
          <a:off x="581257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6745F-3A15-443C-B4B2-F14BA2EEE80F}">
      <dsp:nvSpPr>
        <dsp:cNvPr id="0" name=""/>
        <dsp:cNvSpPr/>
      </dsp:nvSpPr>
      <dsp:spPr>
        <a:xfrm>
          <a:off x="4826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Translation</a:t>
          </a:r>
          <a:endParaRPr lang="en-US" sz="1600" kern="1200"/>
        </a:p>
      </dsp:txBody>
      <dsp:txXfrm>
        <a:off x="4826" y="2137806"/>
        <a:ext cx="1773632" cy="709453"/>
      </dsp:txXfrm>
    </dsp:sp>
    <dsp:sp modelId="{DB3633F2-0C53-406A-A597-D2539F7C6D56}">
      <dsp:nvSpPr>
        <dsp:cNvPr id="0" name=""/>
        <dsp:cNvSpPr/>
      </dsp:nvSpPr>
      <dsp:spPr>
        <a:xfrm>
          <a:off x="2434703" y="718900"/>
          <a:ext cx="1081916" cy="10819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488CD-9318-4BAA-BDCF-B1AA6C8852C8}">
      <dsp:nvSpPr>
        <dsp:cNvPr id="0" name=""/>
        <dsp:cNvSpPr/>
      </dsp:nvSpPr>
      <dsp:spPr>
        <a:xfrm>
          <a:off x="2665275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56E26-EC0C-465B-B126-564B54FAD06D}">
      <dsp:nvSpPr>
        <dsp:cNvPr id="0" name=""/>
        <dsp:cNvSpPr/>
      </dsp:nvSpPr>
      <dsp:spPr>
        <a:xfrm>
          <a:off x="2088845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Summarization</a:t>
          </a:r>
          <a:endParaRPr lang="en-US" sz="1600" kern="1200"/>
        </a:p>
      </dsp:txBody>
      <dsp:txXfrm>
        <a:off x="2088845" y="2137806"/>
        <a:ext cx="1773632" cy="709453"/>
      </dsp:txXfrm>
    </dsp:sp>
    <dsp:sp modelId="{36AE2EAD-CDC9-4454-9AE8-5CADF23C3BD8}">
      <dsp:nvSpPr>
        <dsp:cNvPr id="0" name=""/>
        <dsp:cNvSpPr/>
      </dsp:nvSpPr>
      <dsp:spPr>
        <a:xfrm>
          <a:off x="4518721" y="718900"/>
          <a:ext cx="1081916" cy="10819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6DABE6-0530-4DD4-BEFF-CC097AF61E87}">
      <dsp:nvSpPr>
        <dsp:cNvPr id="0" name=""/>
        <dsp:cNvSpPr/>
      </dsp:nvSpPr>
      <dsp:spPr>
        <a:xfrm>
          <a:off x="4749294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8CA5CB-FDA6-47FD-952F-D1AF33DF1AE3}">
      <dsp:nvSpPr>
        <dsp:cNvPr id="0" name=""/>
        <dsp:cNvSpPr/>
      </dsp:nvSpPr>
      <dsp:spPr>
        <a:xfrm>
          <a:off x="4172863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Chatbots/AI assistants</a:t>
          </a:r>
          <a:endParaRPr lang="en-US" sz="1600" kern="1200"/>
        </a:p>
      </dsp:txBody>
      <dsp:txXfrm>
        <a:off x="4172863" y="2137806"/>
        <a:ext cx="1773632" cy="709453"/>
      </dsp:txXfrm>
    </dsp:sp>
    <dsp:sp modelId="{E218E266-2F46-4010-9421-604B1475BAC0}">
      <dsp:nvSpPr>
        <dsp:cNvPr id="0" name=""/>
        <dsp:cNvSpPr/>
      </dsp:nvSpPr>
      <dsp:spPr>
        <a:xfrm>
          <a:off x="6602740" y="718900"/>
          <a:ext cx="1081916" cy="10819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9E614-7841-4744-9CE0-B7F52610F0C7}">
      <dsp:nvSpPr>
        <dsp:cNvPr id="0" name=""/>
        <dsp:cNvSpPr/>
      </dsp:nvSpPr>
      <dsp:spPr>
        <a:xfrm>
          <a:off x="6833312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4B360-B0D6-4292-9425-ABD33B800839}">
      <dsp:nvSpPr>
        <dsp:cNvPr id="0" name=""/>
        <dsp:cNvSpPr/>
      </dsp:nvSpPr>
      <dsp:spPr>
        <a:xfrm>
          <a:off x="6256882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New skills over time</a:t>
          </a:r>
          <a:endParaRPr lang="en-US" sz="1600" kern="1200"/>
        </a:p>
      </dsp:txBody>
      <dsp:txXfrm>
        <a:off x="6256882" y="2137806"/>
        <a:ext cx="1773632" cy="709453"/>
      </dsp:txXfrm>
    </dsp:sp>
    <dsp:sp modelId="{221B1802-871C-4DC0-AB64-C18E7C6EBDE9}">
      <dsp:nvSpPr>
        <dsp:cNvPr id="0" name=""/>
        <dsp:cNvSpPr/>
      </dsp:nvSpPr>
      <dsp:spPr>
        <a:xfrm>
          <a:off x="8686759" y="718900"/>
          <a:ext cx="1081916" cy="10819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348E6-5C3E-4414-BC25-C038035A5FC5}">
      <dsp:nvSpPr>
        <dsp:cNvPr id="0" name=""/>
        <dsp:cNvSpPr/>
      </dsp:nvSpPr>
      <dsp:spPr>
        <a:xfrm>
          <a:off x="8917331" y="949472"/>
          <a:ext cx="620771" cy="62077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7E851-F0CD-4204-A54F-2D3BFD948727}">
      <dsp:nvSpPr>
        <dsp:cNvPr id="0" name=""/>
        <dsp:cNvSpPr/>
      </dsp:nvSpPr>
      <dsp:spPr>
        <a:xfrm>
          <a:off x="8340900" y="2137806"/>
          <a:ext cx="1773632" cy="709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SI" sz="1600" kern="1200"/>
            <a:t>Fine-tuned models for specific use case</a:t>
          </a:r>
          <a:endParaRPr lang="en-US" sz="1600" kern="1200"/>
        </a:p>
      </dsp:txBody>
      <dsp:txXfrm>
        <a:off x="8340900" y="2137806"/>
        <a:ext cx="1773632" cy="7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581D5-E094-B348-964C-AFF1D18AD7D7}">
      <dsp:nvSpPr>
        <dsp:cNvPr id="0" name=""/>
        <dsp:cNvSpPr/>
      </dsp:nvSpPr>
      <dsp:spPr>
        <a:xfrm>
          <a:off x="51" y="235589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600" kern="1200"/>
            <a:t>Api:</a:t>
          </a:r>
          <a:endParaRPr lang="en-US" sz="2600" kern="1200"/>
        </a:p>
      </dsp:txBody>
      <dsp:txXfrm>
        <a:off x="51" y="235589"/>
        <a:ext cx="4913783" cy="748800"/>
      </dsp:txXfrm>
    </dsp:sp>
    <dsp:sp modelId="{0A29649D-751F-F641-8E3C-9848C9C5A1B4}">
      <dsp:nvSpPr>
        <dsp:cNvPr id="0" name=""/>
        <dsp:cNvSpPr/>
      </dsp:nvSpPr>
      <dsp:spPr>
        <a:xfrm>
          <a:off x="51" y="984389"/>
          <a:ext cx="4913783" cy="3131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u="sng" kern="1200"/>
            <a:t>ChatGPT (GPT 4o) by OpenAI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kern="1200"/>
            <a:t>Claude (3 Opus) by Anthropic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kern="1200"/>
            <a:t>Gemini (1.5 Pro/Advanced) by Google</a:t>
          </a:r>
          <a:endParaRPr lang="en-US" sz="2600" kern="1200"/>
        </a:p>
      </dsp:txBody>
      <dsp:txXfrm>
        <a:off x="51" y="984389"/>
        <a:ext cx="4913783" cy="3131358"/>
      </dsp:txXfrm>
    </dsp:sp>
    <dsp:sp modelId="{08E6A8B5-C9DE-904D-8EFD-92934A6BA858}">
      <dsp:nvSpPr>
        <dsp:cNvPr id="0" name=""/>
        <dsp:cNvSpPr/>
      </dsp:nvSpPr>
      <dsp:spPr>
        <a:xfrm>
          <a:off x="5601764" y="235589"/>
          <a:ext cx="4913783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2600" kern="1200"/>
            <a:t>Open Source:</a:t>
          </a:r>
          <a:endParaRPr lang="en-US" sz="2600" kern="1200"/>
        </a:p>
      </dsp:txBody>
      <dsp:txXfrm>
        <a:off x="5601764" y="235589"/>
        <a:ext cx="4913783" cy="748800"/>
      </dsp:txXfrm>
    </dsp:sp>
    <dsp:sp modelId="{49CCA475-CDC0-8143-A337-344C22C90596}">
      <dsp:nvSpPr>
        <dsp:cNvPr id="0" name=""/>
        <dsp:cNvSpPr/>
      </dsp:nvSpPr>
      <dsp:spPr>
        <a:xfrm>
          <a:off x="5601764" y="984389"/>
          <a:ext cx="4913783" cy="31313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u="sng" kern="1200"/>
            <a:t>LLaMA (3 70B/8B) by Meta (former Facebook)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kern="1200"/>
            <a:t>Command R (plus) by Cohere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kern="1200"/>
            <a:t>Phi (2) by Microsoft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u="sng" kern="1200" dirty="0"/>
            <a:t>Mixtral (Mixtral 8x7B/Mistral 7b instruct) by MistralAI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SI" sz="2600" u="sng" kern="1200"/>
            <a:t>Gemma 7b instruct by Google</a:t>
          </a:r>
          <a:endParaRPr lang="en-US" sz="2600" kern="1200"/>
        </a:p>
      </dsp:txBody>
      <dsp:txXfrm>
        <a:off x="5601764" y="984389"/>
        <a:ext cx="4913783" cy="31313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97DDF-D86F-4C34-8BC4-DF8DBBE70E45}">
      <dsp:nvSpPr>
        <dsp:cNvPr id="0" name=""/>
        <dsp:cNvSpPr/>
      </dsp:nvSpPr>
      <dsp:spPr>
        <a:xfrm>
          <a:off x="1020487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3FF7A-4845-4E50-A28D-C692F2109B50}">
      <dsp:nvSpPr>
        <dsp:cNvPr id="0" name=""/>
        <dsp:cNvSpPr/>
      </dsp:nvSpPr>
      <dsp:spPr>
        <a:xfrm>
          <a:off x="393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Medicine:</a:t>
          </a:r>
          <a:endParaRPr lang="en-US" sz="3000" kern="1200"/>
        </a:p>
      </dsp:txBody>
      <dsp:txXfrm>
        <a:off x="393" y="2030700"/>
        <a:ext cx="3138750" cy="470812"/>
      </dsp:txXfrm>
    </dsp:sp>
    <dsp:sp modelId="{B6D9D809-879C-421F-9F54-66394D1A2D25}">
      <dsp:nvSpPr>
        <dsp:cNvPr id="0" name=""/>
        <dsp:cNvSpPr/>
      </dsp:nvSpPr>
      <dsp:spPr>
        <a:xfrm>
          <a:off x="393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Diagnosis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Writnig medical reports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Ethical concerns</a:t>
          </a:r>
          <a:endParaRPr lang="en-US" sz="1700" kern="1200"/>
        </a:p>
      </dsp:txBody>
      <dsp:txXfrm>
        <a:off x="393" y="2555934"/>
        <a:ext cx="3138750" cy="980270"/>
      </dsp:txXfrm>
    </dsp:sp>
    <dsp:sp modelId="{7DAEEC87-CDED-4BF2-8A99-05F02B1DE65C}">
      <dsp:nvSpPr>
        <dsp:cNvPr id="0" name=""/>
        <dsp:cNvSpPr/>
      </dsp:nvSpPr>
      <dsp:spPr>
        <a:xfrm>
          <a:off x="4708518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48CCD-5C48-455D-AECD-2D79F1D06158}">
      <dsp:nvSpPr>
        <dsp:cNvPr id="0" name=""/>
        <dsp:cNvSpPr/>
      </dsp:nvSpPr>
      <dsp:spPr>
        <a:xfrm>
          <a:off x="3688425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Robotics:</a:t>
          </a:r>
          <a:endParaRPr lang="en-US" sz="3000" kern="1200"/>
        </a:p>
      </dsp:txBody>
      <dsp:txXfrm>
        <a:off x="3688425" y="2030700"/>
        <a:ext cx="3138750" cy="470812"/>
      </dsp:txXfrm>
    </dsp:sp>
    <dsp:sp modelId="{235F6E79-20BC-4211-80C9-B81640B0AC62}">
      <dsp:nvSpPr>
        <dsp:cNvPr id="0" name=""/>
        <dsp:cNvSpPr/>
      </dsp:nvSpPr>
      <dsp:spPr>
        <a:xfrm>
          <a:off x="3688425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V</a:t>
          </a:r>
          <a:r>
            <a:rPr lang="en-SI" sz="1700" kern="1200"/>
            <a:t>ision models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Interacting with user</a:t>
          </a:r>
          <a:endParaRPr lang="en-US" sz="1700" kern="1200"/>
        </a:p>
      </dsp:txBody>
      <dsp:txXfrm>
        <a:off x="3688425" y="2555934"/>
        <a:ext cx="3138750" cy="980270"/>
      </dsp:txXfrm>
    </dsp:sp>
    <dsp:sp modelId="{7383F53F-48E4-4419-8466-44C00F02D418}">
      <dsp:nvSpPr>
        <dsp:cNvPr id="0" name=""/>
        <dsp:cNvSpPr/>
      </dsp:nvSpPr>
      <dsp:spPr>
        <a:xfrm>
          <a:off x="8396550" y="815132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1B5D2-D085-4B81-8BDA-E3FD43501739}">
      <dsp:nvSpPr>
        <dsp:cNvPr id="0" name=""/>
        <dsp:cNvSpPr/>
      </dsp:nvSpPr>
      <dsp:spPr>
        <a:xfrm>
          <a:off x="7376456" y="2030700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SI" sz="3000" kern="1200"/>
            <a:t>Coding:</a:t>
          </a:r>
          <a:endParaRPr lang="en-US" sz="3000" kern="1200"/>
        </a:p>
      </dsp:txBody>
      <dsp:txXfrm>
        <a:off x="7376456" y="2030700"/>
        <a:ext cx="3138750" cy="470812"/>
      </dsp:txXfrm>
    </dsp:sp>
    <dsp:sp modelId="{51EE9057-FE6F-4FBB-A3D1-AB89F257CABF}">
      <dsp:nvSpPr>
        <dsp:cNvPr id="0" name=""/>
        <dsp:cNvSpPr/>
      </dsp:nvSpPr>
      <dsp:spPr>
        <a:xfrm>
          <a:off x="7376456" y="2555934"/>
          <a:ext cx="3138750" cy="980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Coding assistant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Solving errors and debugging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SI" sz="1700" kern="1200"/>
            <a:t>Can’t replace humans</a:t>
          </a:r>
          <a:endParaRPr lang="en-US" sz="1700" kern="1200"/>
        </a:p>
      </dsp:txBody>
      <dsp:txXfrm>
        <a:off x="7376456" y="2555934"/>
        <a:ext cx="3138750" cy="980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939CC-9611-DC4C-A446-B1701CA61F56}" type="datetimeFigureOut">
              <a:rPr lang="en-SI" smtClean="0"/>
              <a:t>3. 6. 24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246C-D74E-1C4C-BEBC-5FBC7FC4DD46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1432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7246C-D74E-1C4C-BEBC-5FBC7FC4DD46}" type="slidenum">
              <a:rPr lang="en-SI" smtClean="0"/>
              <a:t>1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36012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6623-BCB1-6C1B-A054-74ED534E6D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F448FB-34C3-9BAB-08B5-3E0557997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ACDE0-9600-1D4E-F820-B74F082B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F059A-883F-3201-EC4A-5138ADCA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FA471-2003-CC1D-F056-EBB585A6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436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A9F50-AAB1-1B98-9D02-BBF60124E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FB388-3744-3F41-99B9-E2D526763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8699E-A987-8DE8-F3E8-29CB348F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6917A-D849-4812-8B23-D8A899EB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6C248-8832-D5C1-4EAD-6D5A9DD7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1232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A07509-0777-631E-F6EF-97AD00C42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6202-B75C-4936-A34A-9416CB62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98EBE-5DF5-B0BB-6A56-895988E26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627C-B97C-D634-7D87-BC90CFF7E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6BBD7-9F3F-4FEB-4B5E-9B3EDE4E9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44158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6EC6-E5E9-6EB4-9066-1338495F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1E74-1EDE-5938-C3F9-46B8AC83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F47C-FCD9-681B-B444-BAC54689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79962-FA74-678F-529A-0183726D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DD69B-552F-D63B-9423-D2081493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10868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CE55-C612-CE57-A53F-207CB081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B4F780-8AFF-B15F-1AB7-C445436B3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DED30-8E90-56AE-E228-A6BD7782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F6596-7C28-BD71-A36A-8976EEC77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A38C-2244-537F-3577-89A779DE3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9778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9394F-BBC5-1A18-4DDD-DCDE027B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92F96-760F-A7BF-331B-8CDBD6682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E262AC-50D4-36B8-C6DC-3D642AF19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99A63B-C0BA-76F1-2481-3736C3A0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31B61-1C99-BD83-3840-8A1D2A6F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5F15A-3692-740F-D01E-6FC7B39EB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22787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5EA3D-5333-6448-698C-26635DE28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C30EE-1649-1534-8B26-9695225DE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D83B9-5734-3984-5241-E1D8FF0CF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AA99B-5294-220B-1348-F33E9DBE74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284014-F5E1-0544-3810-7D9CB42FF9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55090-6798-A0F5-CE5F-02C1D65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859F7B-F529-9594-A697-F77F04460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59B68-A5E0-314D-F93F-0F0ECEEC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943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D33AE-8F20-FEAC-576A-C3C7144B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72110-6074-C39F-5ED2-B96EA58C5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B0C20-A605-E431-E06F-7A09AAA3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DF68C-EDC9-C0B3-1A8F-B0D91873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1955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44B221-F5F6-1743-3B78-5B48CDAE9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420FE2-DD9D-056A-92C7-37AE3E6E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AA08D-E547-9529-A44C-37D6A3E3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17355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064C-8E4E-6903-2D76-89748660C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925FA-144A-1D0D-824C-E349FE76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4CD77-3315-1C69-26DA-87C45A0A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B0969-D9CB-CA9F-4BB0-DC40DCBB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86E37-24F5-2435-B81B-FA49150A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584AC-4C68-AC80-2CEA-290FAECB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3930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E99E-B599-A792-5D9B-E5E95F0D5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01D3A-187E-483C-CA10-730804BEF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474B6-5887-DE04-54BF-299F84B76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D3B74-1535-50FC-55F5-1A28393F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09B99-3BE5-F049-4637-EA8CFAF5C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6974D-5990-FD29-A684-5F865FF6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4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61D9D-F018-AFBB-C5C2-E7BEAD47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3706AE-2C70-AF04-A1A0-68F75749D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F6E27-8211-6D40-1945-A829E14DB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BACC9-28B7-C445-B647-415DD0E00585}" type="datetimeFigureOut">
              <a:rPr lang="en-SI" smtClean="0"/>
              <a:t>2. 6. 24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6962B5-0AB5-8CA8-6601-60E25500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4C80-974F-7BFD-7F44-2CBC06167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F81E59-FDD9-2244-814F-1862B9CDB61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938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ai.com/research/gpt-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annibal046/Awesome-LLM?tab=readme-ov-fil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D727AC-51DC-9D36-C8E6-3A5095E2A2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SI" sz="8000" dirty="0"/>
              <a:t>Chat GPT and other large language models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12C49-76EB-C839-3227-0FDCC84A2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969956"/>
          </a:xfrm>
        </p:spPr>
        <p:txBody>
          <a:bodyPr anchor="ctr">
            <a:noAutofit/>
          </a:bodyPr>
          <a:lstStyle/>
          <a:p>
            <a:r>
              <a:rPr lang="en-SI" sz="2000" dirty="0"/>
              <a:t>Jan Jovan</a:t>
            </a:r>
          </a:p>
          <a:p>
            <a:r>
              <a:rPr lang="en-SI" sz="2000" dirty="0"/>
              <a:t>Menthor: Tatjana Zrimec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57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75DB54-07F1-5BC2-9EE4-BF9C04C2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607778" cy="1719072"/>
          </a:xfrm>
        </p:spPr>
        <p:txBody>
          <a:bodyPr anchor="b">
            <a:normAutofit/>
          </a:bodyPr>
          <a:lstStyle/>
          <a:p>
            <a:r>
              <a:rPr lang="en-SI" sz="4800" dirty="0"/>
              <a:t>Leaderboards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DAE3-52A5-6C93-2098-25A98F681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400" dirty="0"/>
              <a:t>A lot of them</a:t>
            </a:r>
          </a:p>
          <a:p>
            <a:r>
              <a:rPr lang="en-SI" sz="2400" dirty="0"/>
              <a:t>Many based on datasets</a:t>
            </a:r>
          </a:p>
          <a:p>
            <a:r>
              <a:rPr lang="en-SI" sz="2400" dirty="0"/>
              <a:t>“The best” one is LLMArena</a:t>
            </a:r>
          </a:p>
          <a:p>
            <a:r>
              <a:rPr lang="en-SI" sz="2400" dirty="0"/>
              <a:t>Based on user votes</a:t>
            </a:r>
          </a:p>
          <a:p>
            <a:endParaRPr lang="en-SI" sz="2200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04259234-9E25-CABD-DB65-A1EDD8B98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014" y="1022754"/>
            <a:ext cx="7461230" cy="481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451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0106F-AC23-2E93-06DE-6D3AED51C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/>
              <a:t>My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05075-505D-0DE2-8559-F738039C3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Comparison of GPT, LLaMA, Mixtral and Gemma models</a:t>
            </a:r>
          </a:p>
          <a:p>
            <a:r>
              <a:rPr lang="en-SI" sz="2000" dirty="0"/>
              <a:t>Different sizes, different datasets, different organizations</a:t>
            </a:r>
          </a:p>
          <a:p>
            <a:r>
              <a:rPr lang="en-SI" sz="2000" dirty="0"/>
              <a:t>Simple -&gt; complex prompts</a:t>
            </a:r>
          </a:p>
          <a:p>
            <a:r>
              <a:rPr lang="en-SI" sz="2000" dirty="0"/>
              <a:t>Use case specific prompts</a:t>
            </a:r>
          </a:p>
          <a:p>
            <a:r>
              <a:rPr lang="en-SI" sz="2000" dirty="0"/>
              <a:t>Imagination prompts</a:t>
            </a:r>
          </a:p>
          <a:p>
            <a:r>
              <a:rPr lang="en-SI" sz="2000" dirty="0"/>
              <a:t>Honesty</a:t>
            </a:r>
          </a:p>
        </p:txBody>
      </p:sp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A462E40E-CAF6-0F78-0F3E-02AD91DB19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875" r="881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1803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8F28-D9D3-9FF3-A30D-C94671E7A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My experiment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8ED4D-C991-32C9-C3B5-BD7594F96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I"/>
              <a:t>Question:</a:t>
            </a:r>
          </a:p>
          <a:p>
            <a:endParaRPr lang="en-SI"/>
          </a:p>
          <a:p>
            <a:endParaRPr lang="en-SI"/>
          </a:p>
          <a:p>
            <a:pPr marL="0" indent="0" algn="ctr">
              <a:buNone/>
            </a:pPr>
            <a:r>
              <a:rPr lang="en-GB" i="1"/>
              <a:t>What is the difference between Chebyshev and Butterworth filter? Write me transfer function in Latex for both filters and write code for implementing both filters in matlab.</a:t>
            </a:r>
            <a:endParaRPr lang="en-SI" i="1" dirty="0"/>
          </a:p>
        </p:txBody>
      </p:sp>
    </p:spTree>
    <p:extLst>
      <p:ext uri="{BB962C8B-B14F-4D97-AF65-F5344CB8AC3E}">
        <p14:creationId xmlns:p14="http://schemas.microsoft.com/office/powerpoint/2010/main" val="146222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/>
              <a:t>My experiment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/>
              <a:t>GPT 4o answer:</a:t>
            </a:r>
          </a:p>
          <a:p>
            <a:endParaRPr lang="en-SI" sz="2200"/>
          </a:p>
          <a:p>
            <a:endParaRPr lang="en-SI" sz="2200"/>
          </a:p>
          <a:p>
            <a:endParaRPr lang="en-SI" sz="2200"/>
          </a:p>
          <a:p>
            <a:endParaRPr lang="en-SI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7C2612-6A3E-42BD-13BA-79D69F95A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3442" y="0"/>
            <a:ext cx="560348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092D36-45C3-31C6-A653-A6DF78C2C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435" y="0"/>
            <a:ext cx="482989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EFA1A4-3CDF-3E46-E630-EA1E7C3B75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6643" y="639520"/>
            <a:ext cx="7831478" cy="546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9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A64864-22D0-B509-B76E-3E806A953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SI" sz="5400"/>
              <a:t>My experiment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440DF-FC96-CC77-8E18-0D4569FC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SI" sz="2200" dirty="0"/>
              <a:t>Gemma 7b instruct answer:</a:t>
            </a:r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  <a:p>
            <a:endParaRPr lang="en-SI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2DD693-287E-7F30-E923-360FC2F1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39" y="0"/>
            <a:ext cx="552322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65741E-51D2-EEA5-751C-FAC28A9C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172" y="0"/>
            <a:ext cx="61744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9B27C5-61E7-5150-A574-2423CA9FD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SI" sz="3600">
                <a:solidFill>
                  <a:schemeClr val="tx2"/>
                </a:solidFill>
              </a:rPr>
              <a:t>Results</a:t>
            </a:r>
          </a:p>
        </p:txBody>
      </p:sp>
      <p:pic>
        <p:nvPicPr>
          <p:cNvPr id="22" name="Graphic 21" descr="Head with Gears">
            <a:extLst>
              <a:ext uri="{FF2B5EF4-FFF2-40B4-BE49-F238E27FC236}">
                <a16:creationId xmlns:a16="http://schemas.microsoft.com/office/drawing/2014/main" id="{B24731B1-D22B-5B58-A4DB-5436EE40D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51008-EC10-A75D-8B1A-75E8FC5F3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r>
              <a:rPr lang="en-SI" sz="1800" dirty="0">
                <a:solidFill>
                  <a:schemeClr val="tx2"/>
                </a:solidFill>
              </a:rPr>
              <a:t>Leaderboard confirms ratings of LLM</a:t>
            </a:r>
          </a:p>
          <a:p>
            <a:r>
              <a:rPr lang="en-SI" sz="1800" dirty="0">
                <a:solidFill>
                  <a:schemeClr val="tx2"/>
                </a:solidFill>
              </a:rPr>
              <a:t>All models are very good for everyday, simple tasks</a:t>
            </a:r>
          </a:p>
          <a:p>
            <a:r>
              <a:rPr lang="en-SI" sz="1800" dirty="0">
                <a:solidFill>
                  <a:schemeClr val="tx2"/>
                </a:solidFill>
              </a:rPr>
              <a:t>Size of LLM is important for complex tasks and specific use case</a:t>
            </a:r>
          </a:p>
          <a:p>
            <a:r>
              <a:rPr lang="en-SI" sz="1800" dirty="0">
                <a:solidFill>
                  <a:schemeClr val="tx2"/>
                </a:solidFill>
              </a:rPr>
              <a:t>They all have simmilar imagination</a:t>
            </a:r>
          </a:p>
          <a:p>
            <a:r>
              <a:rPr lang="en-SI" sz="1800" dirty="0">
                <a:solidFill>
                  <a:schemeClr val="tx2"/>
                </a:solidFill>
              </a:rPr>
              <a:t>LLM is honest if it’s trained to be honest (halucinations)</a:t>
            </a:r>
          </a:p>
          <a:p>
            <a:endParaRPr lang="en-SI" sz="1800" dirty="0">
              <a:solidFill>
                <a:schemeClr val="tx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4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3205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700EB5-8DD8-06F5-1463-8E176A152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30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6B73-5879-D3F7-DD21-9F00CE222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6E6A8-1C09-F591-54F4-050C1721A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Vaswani, Ashish &amp; </a:t>
            </a:r>
            <a:r>
              <a:rPr lang="en-GB" dirty="0" err="1"/>
              <a:t>Shazeer</a:t>
            </a:r>
            <a:r>
              <a:rPr lang="en-GB" dirty="0"/>
              <a:t>, Noam &amp; Parmar, Niki &amp; </a:t>
            </a:r>
            <a:r>
              <a:rPr lang="en-GB" dirty="0" err="1"/>
              <a:t>Uszkoreit</a:t>
            </a:r>
            <a:r>
              <a:rPr lang="en-GB" dirty="0"/>
              <a:t>, Jakob &amp; Jones, </a:t>
            </a:r>
            <a:r>
              <a:rPr lang="en-GB" dirty="0" err="1"/>
              <a:t>Llion</a:t>
            </a:r>
            <a:r>
              <a:rPr lang="en-GB" dirty="0"/>
              <a:t> &amp; Gomez, Aidan &amp; Kaiser, Lukasz &amp; </a:t>
            </a:r>
            <a:r>
              <a:rPr lang="en-GB" dirty="0" err="1"/>
              <a:t>Polosukhin</a:t>
            </a:r>
            <a:r>
              <a:rPr lang="en-GB" dirty="0"/>
              <a:t>, </a:t>
            </a:r>
            <a:r>
              <a:rPr lang="en-GB" dirty="0" err="1"/>
              <a:t>Illia</a:t>
            </a:r>
            <a:r>
              <a:rPr lang="en-GB" dirty="0"/>
              <a:t>. (2017). Attention Is All You Need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Devlin, Jacob, Ming-Wei Chang, Kenton Lee and Kristina Toutanova. “BERT: Pre-training of Deep Bidirectional Transformers for Language Understanding.” </a:t>
            </a:r>
            <a:r>
              <a:rPr lang="en-GB" b="0" i="1" dirty="0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North American Chapter of the Association for Computational Linguistics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(2019)</a:t>
            </a:r>
          </a:p>
          <a:p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Touvron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Hugo, Thibaut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Lavril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Gautier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Izacard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Xavier Martinet, Marie-Anne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Lachaux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Timothée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Lacroix, Baptiste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Rozière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Naman Goyal, Eric Hambro, Faisal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Azhar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Aurelien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Rodriguez, Armand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Joulin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, Edouard Grave and Guillaume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Lample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 “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LLaMA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Open and Efficient Foundation Language Models.”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abs/2302.13971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2882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4366C-CC27-AC7A-2F8B-6EA55DAA7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87182-FDD5-F170-CF0B-2D899BA0F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SI" dirty="0"/>
              <a:t>GPT4 technical report, </a:t>
            </a:r>
            <a:r>
              <a:rPr lang="en-GB" dirty="0">
                <a:hlinkClick r:id="rId2"/>
              </a:rPr>
              <a:t>https://openai.com/research/gpt-4</a:t>
            </a:r>
            <a:r>
              <a:rPr lang="en-GB" dirty="0"/>
              <a:t> (21.4.2024)</a:t>
            </a:r>
          </a:p>
          <a:p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Gu, Albert and Tri Dao. “Mamba: Linear-Time Sequence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Modeling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with Selective State Spaces.” </a:t>
            </a:r>
            <a:r>
              <a:rPr lang="en-GB" b="0" i="1" dirty="0" err="1">
                <a:solidFill>
                  <a:srgbClr val="2E414F"/>
                </a:solidFill>
                <a:effectLst/>
                <a:latin typeface="Roboto" panose="02000000000000000000" pitchFamily="2" charset="0"/>
              </a:rPr>
              <a:t>ArXiv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abs/2312.00752 (2023): n. </a:t>
            </a:r>
            <a:r>
              <a:rPr lang="en-GB" b="0" i="0" dirty="0" err="1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pag</a:t>
            </a:r>
            <a:r>
              <a:rPr lang="en-GB" b="0" i="0" dirty="0">
                <a:solidFill>
                  <a:srgbClr val="2E414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  <a:endParaRPr lang="en-GB" dirty="0"/>
          </a:p>
          <a:p>
            <a:r>
              <a:rPr lang="en-GB" dirty="0" err="1"/>
              <a:t>Zitkovich</a:t>
            </a:r>
            <a:r>
              <a:rPr lang="en-GB" dirty="0"/>
              <a:t>, B., Yu, T., Xu, S., Xu, P., Xiao, T., Xia, F., Wu, J., </a:t>
            </a:r>
            <a:r>
              <a:rPr lang="en-GB" dirty="0" err="1"/>
              <a:t>Wohlhart</a:t>
            </a:r>
            <a:r>
              <a:rPr lang="en-GB" dirty="0"/>
              <a:t>, P., Welker, S., Wahid, A., </a:t>
            </a:r>
            <a:r>
              <a:rPr lang="en-GB" dirty="0" err="1"/>
              <a:t>Vuong</a:t>
            </a:r>
            <a:r>
              <a:rPr lang="en-GB" dirty="0"/>
              <a:t>, Q., </a:t>
            </a:r>
            <a:r>
              <a:rPr lang="en-GB" dirty="0" err="1"/>
              <a:t>Vanhoucke</a:t>
            </a:r>
            <a:r>
              <a:rPr lang="en-GB" dirty="0"/>
              <a:t>, V., Tran, H., </a:t>
            </a:r>
            <a:r>
              <a:rPr lang="en-GB" dirty="0" err="1"/>
              <a:t>Soricut</a:t>
            </a:r>
            <a:r>
              <a:rPr lang="en-GB" dirty="0"/>
              <a:t>, R., Singh, A., Singh, J., </a:t>
            </a:r>
            <a:r>
              <a:rPr lang="en-GB" dirty="0" err="1"/>
              <a:t>Sermanet</a:t>
            </a:r>
            <a:r>
              <a:rPr lang="en-GB" dirty="0"/>
              <a:t>, P., </a:t>
            </a:r>
            <a:r>
              <a:rPr lang="en-GB" dirty="0" err="1"/>
              <a:t>Sanketi</a:t>
            </a:r>
            <a:r>
              <a:rPr lang="en-GB" dirty="0"/>
              <a:t>, P.R., Salazar, G., </a:t>
            </a:r>
            <a:r>
              <a:rPr lang="en-GB" dirty="0" err="1"/>
              <a:t>Ryoo</a:t>
            </a:r>
            <a:r>
              <a:rPr lang="en-GB" dirty="0"/>
              <a:t>, M.S., </a:t>
            </a:r>
            <a:r>
              <a:rPr lang="en-GB" dirty="0" err="1"/>
              <a:t>Reymann</a:t>
            </a:r>
            <a:r>
              <a:rPr lang="en-GB" dirty="0"/>
              <a:t>, K., Rao, K., </a:t>
            </a:r>
            <a:r>
              <a:rPr lang="en-GB" dirty="0" err="1"/>
              <a:t>Pertsch</a:t>
            </a:r>
            <a:r>
              <a:rPr lang="en-GB" dirty="0"/>
              <a:t>, K., </a:t>
            </a:r>
            <a:r>
              <a:rPr lang="en-GB" dirty="0" err="1"/>
              <a:t>Mordatch</a:t>
            </a:r>
            <a:r>
              <a:rPr lang="en-GB" dirty="0"/>
              <a:t>, I., </a:t>
            </a:r>
            <a:r>
              <a:rPr lang="en-GB" dirty="0" err="1"/>
              <a:t>Michalewski</a:t>
            </a:r>
            <a:r>
              <a:rPr lang="en-GB" dirty="0"/>
              <a:t>, H., Lu, Y., Levine, S., Lee, L., Lee, T.E., Leal, I., </a:t>
            </a:r>
            <a:r>
              <a:rPr lang="en-GB" dirty="0" err="1"/>
              <a:t>Kuang</a:t>
            </a:r>
            <a:r>
              <a:rPr lang="en-GB" dirty="0"/>
              <a:t>, Y., Kalashnikov, D., Julian, R., Joshi, N.J., </a:t>
            </a:r>
            <a:r>
              <a:rPr lang="en-GB" dirty="0" err="1"/>
              <a:t>Irpan</a:t>
            </a:r>
            <a:r>
              <a:rPr lang="en-GB" dirty="0"/>
              <a:t>, A., </a:t>
            </a:r>
            <a:r>
              <a:rPr lang="en-GB" dirty="0" err="1"/>
              <a:t>Ichter</a:t>
            </a:r>
            <a:r>
              <a:rPr lang="en-GB" dirty="0"/>
              <a:t>, B., Hsu, J., Herzog, A., Hausman, K., Gopalakrishnan, K., Fu, C., Florence, P., Finn, C., Dubey, K.A., </a:t>
            </a:r>
            <a:r>
              <a:rPr lang="en-GB" dirty="0" err="1"/>
              <a:t>Driess</a:t>
            </a:r>
            <a:r>
              <a:rPr lang="en-GB" dirty="0"/>
              <a:t>, D., Ding, T., </a:t>
            </a:r>
            <a:r>
              <a:rPr lang="en-GB" dirty="0" err="1"/>
              <a:t>Choromanski</a:t>
            </a:r>
            <a:r>
              <a:rPr lang="en-GB" dirty="0"/>
              <a:t>, K.M., Chen, X., </a:t>
            </a:r>
            <a:r>
              <a:rPr lang="en-GB" dirty="0" err="1"/>
              <a:t>Chebotar</a:t>
            </a:r>
            <a:r>
              <a:rPr lang="en-GB" dirty="0"/>
              <a:t>, Y., Carbajal, J., Brown, N., Brohan, A., Arenas, M.G. &amp;amp; Han, K.. (2023). RT-2: Vision-Language-Action Models Transfer Web Knowledge to Robotic Control. &lt;</a:t>
            </a:r>
            <a:r>
              <a:rPr lang="en-GB" dirty="0" err="1"/>
              <a:t>i</a:t>
            </a:r>
            <a:r>
              <a:rPr lang="en-GB" dirty="0"/>
              <a:t>&gt;Proceedings of The 7th Conference on Robot Learning&lt;/</a:t>
            </a:r>
            <a:r>
              <a:rPr lang="en-GB" dirty="0" err="1"/>
              <a:t>i</a:t>
            </a:r>
            <a:r>
              <a:rPr lang="en-GB" dirty="0"/>
              <a:t>&gt;, in &lt;</a:t>
            </a:r>
            <a:r>
              <a:rPr lang="en-GB" dirty="0" err="1"/>
              <a:t>i</a:t>
            </a:r>
            <a:r>
              <a:rPr lang="en-GB" dirty="0"/>
              <a:t>&gt;Proceedings of Machine Learning Research&lt;/</a:t>
            </a:r>
            <a:r>
              <a:rPr lang="en-GB" dirty="0" err="1"/>
              <a:t>i</a:t>
            </a:r>
            <a:r>
              <a:rPr lang="en-GB" dirty="0"/>
              <a:t>&gt; 229:2165-2183 Available from https://</a:t>
            </a:r>
            <a:r>
              <a:rPr lang="en-GB" dirty="0" err="1"/>
              <a:t>proceedings.mlr.press</a:t>
            </a:r>
            <a:r>
              <a:rPr lang="en-GB" dirty="0"/>
              <a:t>/v229/zitkovich23a.html.</a:t>
            </a:r>
          </a:p>
          <a:p>
            <a:endParaRPr lang="en-GB" dirty="0"/>
          </a:p>
          <a:p>
            <a:endParaRPr lang="en-GB" dirty="0"/>
          </a:p>
          <a:p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639797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9B6F5-27AC-4AB6-0DDA-8B4C5CE2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47DF6-6DC7-8ADF-86A2-E464D83F4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Khan RA,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Jawaid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M, Khan AR, Sajjad M.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- Reshaping medical education and clinical management. Pak J Med Sci. 2023 Mar-Apr;39(2):605-607.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 10.12669/pjms.39.2.7653. PMID: 36950398; PMCID: PMC10025693.</a:t>
            </a:r>
          </a:p>
          <a:p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DiGiorgio AM, Ehrenfeld JM. Artificial Intelligence in Medicine &amp;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ChatGPT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De-Tether the Physician. J Med Syst. 2023 Mar 4;47(1):32. </a:t>
            </a:r>
            <a:r>
              <a:rPr lang="en-GB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doi</a:t>
            </a:r>
            <a:r>
              <a:rPr lang="en-GB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ystem-ui"/>
              </a:rPr>
              <a:t>: 10.1007/s10916-023-01926-3. PMID: 36869942.</a:t>
            </a:r>
            <a:endParaRPr lang="en-GB" dirty="0">
              <a:solidFill>
                <a:srgbClr val="212121"/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r>
              <a:rPr lang="en-GB" dirty="0" err="1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Github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repo with all major papers: 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  <a:hlinkClick r:id="rId2"/>
              </a:rPr>
              <a:t>https://github.com/Hannibal046/Awesome-LLM?tab=readme-ov-file</a:t>
            </a:r>
            <a:r>
              <a:rPr lang="en-GB" dirty="0">
                <a:solidFill>
                  <a:srgbClr val="212121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(21.4.2024)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908931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342E9-1CBE-5845-8520-B7B7DD88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F74867-DBAD-730F-450F-F82F07D5A8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5775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944E337-3E5D-4A1F-A5A1-2057F25B8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DA50D69-7CF7-4844-B844-A2B821C77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7854"/>
            <a:ext cx="12192000" cy="6865854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CD2473-6B9E-56AE-9E82-B78B8E992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1" y="601744"/>
            <a:ext cx="6781800" cy="1338696"/>
          </a:xfrm>
        </p:spPr>
        <p:txBody>
          <a:bodyPr>
            <a:normAutofit/>
          </a:bodyPr>
          <a:lstStyle/>
          <a:p>
            <a:r>
              <a:rPr lang="en-SI" dirty="0"/>
              <a:t>Large Language Models</a:t>
            </a:r>
            <a:endParaRPr lang="en-SI"/>
          </a:p>
        </p:txBody>
      </p:sp>
      <p:pic>
        <p:nvPicPr>
          <p:cNvPr id="5" name="Picture 4" descr="Digital art of brain">
            <a:extLst>
              <a:ext uri="{FF2B5EF4-FFF2-40B4-BE49-F238E27FC236}">
                <a16:creationId xmlns:a16="http://schemas.microsoft.com/office/drawing/2014/main" id="{BD749651-A966-747C-051D-6C5131942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48" r="30256"/>
          <a:stretch/>
        </p:blipFill>
        <p:spPr>
          <a:xfrm>
            <a:off x="20" y="10"/>
            <a:ext cx="3754739" cy="6857990"/>
          </a:xfrm>
          <a:custGeom>
            <a:avLst/>
            <a:gdLst/>
            <a:ahLst/>
            <a:cxnLst/>
            <a:rect l="l" t="t" r="r" b="b"/>
            <a:pathLst>
              <a:path w="3754759" h="6858000">
                <a:moveTo>
                  <a:pt x="0" y="0"/>
                </a:moveTo>
                <a:lnTo>
                  <a:pt x="3405358" y="0"/>
                </a:lnTo>
                <a:lnTo>
                  <a:pt x="3406298" y="5103"/>
                </a:lnTo>
                <a:cubicBezTo>
                  <a:pt x="3408705" y="9272"/>
                  <a:pt x="3410993" y="13534"/>
                  <a:pt x="3408744" y="22806"/>
                </a:cubicBezTo>
                <a:cubicBezTo>
                  <a:pt x="3398212" y="18869"/>
                  <a:pt x="3412504" y="58782"/>
                  <a:pt x="3403554" y="60481"/>
                </a:cubicBezTo>
                <a:cubicBezTo>
                  <a:pt x="3417198" y="75379"/>
                  <a:pt x="3401704" y="83956"/>
                  <a:pt x="3406685" y="104437"/>
                </a:cubicBezTo>
                <a:cubicBezTo>
                  <a:pt x="3412035" y="113935"/>
                  <a:pt x="3413215" y="120918"/>
                  <a:pt x="3408439" y="130745"/>
                </a:cubicBezTo>
                <a:cubicBezTo>
                  <a:pt x="3434362" y="174436"/>
                  <a:pt x="3410826" y="157826"/>
                  <a:pt x="3422002" y="199353"/>
                </a:cubicBezTo>
                <a:cubicBezTo>
                  <a:pt x="3433366" y="235046"/>
                  <a:pt x="3441595" y="275734"/>
                  <a:pt x="3466217" y="309590"/>
                </a:cubicBezTo>
                <a:cubicBezTo>
                  <a:pt x="3473022" y="315692"/>
                  <a:pt x="3476249" y="331335"/>
                  <a:pt x="3473425" y="344525"/>
                </a:cubicBezTo>
                <a:cubicBezTo>
                  <a:pt x="3472938" y="346792"/>
                  <a:pt x="3472286" y="348904"/>
                  <a:pt x="3471491" y="350788"/>
                </a:cubicBezTo>
                <a:cubicBezTo>
                  <a:pt x="3476473" y="380853"/>
                  <a:pt x="3497528" y="490678"/>
                  <a:pt x="3503314" y="524915"/>
                </a:cubicBezTo>
                <a:cubicBezTo>
                  <a:pt x="3495110" y="528110"/>
                  <a:pt x="3511009" y="544789"/>
                  <a:pt x="3506208" y="556205"/>
                </a:cubicBezTo>
                <a:cubicBezTo>
                  <a:pt x="3501906" y="564424"/>
                  <a:pt x="3505727" y="571402"/>
                  <a:pt x="3506503" y="579730"/>
                </a:cubicBezTo>
                <a:cubicBezTo>
                  <a:pt x="3503352" y="590904"/>
                  <a:pt x="3511763" y="626437"/>
                  <a:pt x="3516997" y="635552"/>
                </a:cubicBezTo>
                <a:cubicBezTo>
                  <a:pt x="3534688" y="657082"/>
                  <a:pt x="3524838" y="708447"/>
                  <a:pt x="3538464" y="726388"/>
                </a:cubicBezTo>
                <a:cubicBezTo>
                  <a:pt x="3540659" y="733032"/>
                  <a:pt x="3541735" y="739585"/>
                  <a:pt x="3542115" y="746049"/>
                </a:cubicBezTo>
                <a:lnTo>
                  <a:pt x="3541598" y="764218"/>
                </a:lnTo>
                <a:lnTo>
                  <a:pt x="3538294" y="769538"/>
                </a:lnTo>
                <a:lnTo>
                  <a:pt x="3539714" y="780556"/>
                </a:lnTo>
                <a:lnTo>
                  <a:pt x="3539328" y="783752"/>
                </a:lnTo>
                <a:cubicBezTo>
                  <a:pt x="3538575" y="789859"/>
                  <a:pt x="3537953" y="795880"/>
                  <a:pt x="3537882" y="801812"/>
                </a:cubicBezTo>
                <a:cubicBezTo>
                  <a:pt x="3555332" y="793164"/>
                  <a:pt x="3540143" y="850853"/>
                  <a:pt x="3553763" y="833773"/>
                </a:cubicBezTo>
                <a:cubicBezTo>
                  <a:pt x="3556400" y="864868"/>
                  <a:pt x="3568671" y="840452"/>
                  <a:pt x="3557696" y="878520"/>
                </a:cubicBezTo>
                <a:cubicBezTo>
                  <a:pt x="3574636" y="926170"/>
                  <a:pt x="3572932" y="1002669"/>
                  <a:pt x="3596902" y="1039468"/>
                </a:cubicBezTo>
                <a:cubicBezTo>
                  <a:pt x="3588227" y="1035176"/>
                  <a:pt x="3582669" y="1055878"/>
                  <a:pt x="3587550" y="1069793"/>
                </a:cubicBezTo>
                <a:cubicBezTo>
                  <a:pt x="3553603" y="1054905"/>
                  <a:pt x="3620138" y="1124159"/>
                  <a:pt x="3598129" y="1137690"/>
                </a:cubicBezTo>
                <a:cubicBezTo>
                  <a:pt x="3619154" y="1137277"/>
                  <a:pt x="3657845" y="1198819"/>
                  <a:pt x="3642072" y="1229443"/>
                </a:cubicBezTo>
                <a:cubicBezTo>
                  <a:pt x="3648492" y="1274612"/>
                  <a:pt x="3667414" y="1305895"/>
                  <a:pt x="3662799" y="1353804"/>
                </a:cubicBezTo>
                <a:cubicBezTo>
                  <a:pt x="3665680" y="1355144"/>
                  <a:pt x="3668149" y="1357448"/>
                  <a:pt x="3670319" y="1360420"/>
                </a:cubicBezTo>
                <a:lnTo>
                  <a:pt x="3675717" y="1370453"/>
                </a:lnTo>
                <a:lnTo>
                  <a:pt x="3675458" y="1372456"/>
                </a:lnTo>
                <a:cubicBezTo>
                  <a:pt x="3675775" y="1380261"/>
                  <a:pt x="3677154" y="1384198"/>
                  <a:pt x="3678998" y="1386422"/>
                </a:cubicBezTo>
                <a:lnTo>
                  <a:pt x="3681613" y="1387932"/>
                </a:lnTo>
                <a:lnTo>
                  <a:pt x="3684619" y="1397028"/>
                </a:lnTo>
                <a:lnTo>
                  <a:pt x="3692094" y="1413643"/>
                </a:lnTo>
                <a:lnTo>
                  <a:pt x="3692036" y="1417975"/>
                </a:lnTo>
                <a:lnTo>
                  <a:pt x="3701043" y="1444940"/>
                </a:lnTo>
                <a:lnTo>
                  <a:pt x="3700474" y="1445893"/>
                </a:lnTo>
                <a:cubicBezTo>
                  <a:pt x="3699407" y="1448641"/>
                  <a:pt x="3699006" y="1451835"/>
                  <a:pt x="3699990" y="1456030"/>
                </a:cubicBezTo>
                <a:cubicBezTo>
                  <a:pt x="3688343" y="1458099"/>
                  <a:pt x="3696713" y="1461887"/>
                  <a:pt x="3700642" y="1474079"/>
                </a:cubicBezTo>
                <a:cubicBezTo>
                  <a:pt x="3683431" y="1480016"/>
                  <a:pt x="3700716" y="1509516"/>
                  <a:pt x="3693587" y="1522890"/>
                </a:cubicBezTo>
                <a:cubicBezTo>
                  <a:pt x="3696861" y="1531716"/>
                  <a:pt x="3700010" y="1541157"/>
                  <a:pt x="3702900" y="1551068"/>
                </a:cubicBezTo>
                <a:lnTo>
                  <a:pt x="3708038" y="1631578"/>
                </a:lnTo>
                <a:lnTo>
                  <a:pt x="3698097" y="1716642"/>
                </a:lnTo>
                <a:cubicBezTo>
                  <a:pt x="3699314" y="1747867"/>
                  <a:pt x="3695412" y="1775147"/>
                  <a:pt x="3700384" y="1801382"/>
                </a:cubicBezTo>
                <a:cubicBezTo>
                  <a:pt x="3696845" y="1812311"/>
                  <a:pt x="3695699" y="1822504"/>
                  <a:pt x="3702257" y="1832013"/>
                </a:cubicBezTo>
                <a:cubicBezTo>
                  <a:pt x="3701651" y="1861238"/>
                  <a:pt x="3693313" y="1868713"/>
                  <a:pt x="3700986" y="1886838"/>
                </a:cubicBezTo>
                <a:cubicBezTo>
                  <a:pt x="3687741" y="1903887"/>
                  <a:pt x="3693148" y="1904594"/>
                  <a:pt x="3697545" y="1912087"/>
                </a:cubicBezTo>
                <a:lnTo>
                  <a:pt x="3697885" y="1913171"/>
                </a:lnTo>
                <a:lnTo>
                  <a:pt x="3695987" y="1915505"/>
                </a:lnTo>
                <a:lnTo>
                  <a:pt x="3695284" y="1920179"/>
                </a:lnTo>
                <a:lnTo>
                  <a:pt x="3696499" y="1932787"/>
                </a:lnTo>
                <a:lnTo>
                  <a:pt x="3697473" y="1937503"/>
                </a:lnTo>
                <a:cubicBezTo>
                  <a:pt x="3697953" y="1940760"/>
                  <a:pt x="3698023" y="1942937"/>
                  <a:pt x="3697799" y="1944457"/>
                </a:cubicBezTo>
                <a:lnTo>
                  <a:pt x="3697642" y="1944638"/>
                </a:lnTo>
                <a:lnTo>
                  <a:pt x="3698268" y="1951136"/>
                </a:lnTo>
                <a:cubicBezTo>
                  <a:pt x="3699704" y="1962083"/>
                  <a:pt x="3701457" y="1972719"/>
                  <a:pt x="3703418" y="1982828"/>
                </a:cubicBezTo>
                <a:cubicBezTo>
                  <a:pt x="3694620" y="1991887"/>
                  <a:pt x="3707345" y="2028973"/>
                  <a:pt x="3689767" y="2025705"/>
                </a:cubicBezTo>
                <a:cubicBezTo>
                  <a:pt x="3691896" y="2039367"/>
                  <a:pt x="3699517" y="2047321"/>
                  <a:pt x="3687894" y="2043252"/>
                </a:cubicBezTo>
                <a:cubicBezTo>
                  <a:pt x="3688268" y="2047766"/>
                  <a:pt x="3687435" y="2050599"/>
                  <a:pt x="3686015" y="2052668"/>
                </a:cubicBezTo>
                <a:lnTo>
                  <a:pt x="3685329" y="2053280"/>
                </a:lnTo>
                <a:lnTo>
                  <a:pt x="3690348" y="2083660"/>
                </a:lnTo>
                <a:lnTo>
                  <a:pt x="3689688" y="2087758"/>
                </a:lnTo>
                <a:lnTo>
                  <a:pt x="3694656" y="2107476"/>
                </a:lnTo>
                <a:lnTo>
                  <a:pt x="3696317" y="2117709"/>
                </a:lnTo>
                <a:lnTo>
                  <a:pt x="3698652" y="2120508"/>
                </a:lnTo>
                <a:cubicBezTo>
                  <a:pt x="3700138" y="2123582"/>
                  <a:pt x="3700933" y="2128051"/>
                  <a:pt x="3700157" y="2135655"/>
                </a:cubicBezTo>
                <a:lnTo>
                  <a:pt x="3699626" y="2137431"/>
                </a:lnTo>
                <a:lnTo>
                  <a:pt x="3703486" y="2149795"/>
                </a:lnTo>
                <a:cubicBezTo>
                  <a:pt x="3705184" y="2153754"/>
                  <a:pt x="3707268" y="2157232"/>
                  <a:pt x="3709885" y="2160002"/>
                </a:cubicBezTo>
                <a:cubicBezTo>
                  <a:pt x="3698737" y="2203287"/>
                  <a:pt x="3712805" y="2242927"/>
                  <a:pt x="3712777" y="2289319"/>
                </a:cubicBezTo>
                <a:cubicBezTo>
                  <a:pt x="3693169" y="2310331"/>
                  <a:pt x="3722276" y="2389074"/>
                  <a:pt x="3742794" y="2399589"/>
                </a:cubicBezTo>
                <a:cubicBezTo>
                  <a:pt x="3725319" y="2400703"/>
                  <a:pt x="3751962" y="2457534"/>
                  <a:pt x="3753311" y="2472464"/>
                </a:cubicBezTo>
                <a:cubicBezTo>
                  <a:pt x="3753760" y="2477441"/>
                  <a:pt x="3751399" y="2477762"/>
                  <a:pt x="3743656" y="2469811"/>
                </a:cubicBezTo>
                <a:cubicBezTo>
                  <a:pt x="3746474" y="2485608"/>
                  <a:pt x="3738186" y="2502460"/>
                  <a:pt x="3730339" y="2493869"/>
                </a:cubicBezTo>
                <a:cubicBezTo>
                  <a:pt x="3748556" y="2541387"/>
                  <a:pt x="3736267" y="2613433"/>
                  <a:pt x="3746134" y="2667651"/>
                </a:cubicBezTo>
                <a:cubicBezTo>
                  <a:pt x="3730160" y="2698252"/>
                  <a:pt x="3745496" y="2681337"/>
                  <a:pt x="3743743" y="2712354"/>
                </a:cubicBezTo>
                <a:cubicBezTo>
                  <a:pt x="3759373" y="2703131"/>
                  <a:pt x="3736572" y="2750256"/>
                  <a:pt x="3754759" y="2751060"/>
                </a:cubicBezTo>
                <a:cubicBezTo>
                  <a:pt x="3753864" y="2756679"/>
                  <a:pt x="3752424" y="2762098"/>
                  <a:pt x="3750841" y="2767527"/>
                </a:cubicBezTo>
                <a:lnTo>
                  <a:pt x="3750021" y="2770377"/>
                </a:lnTo>
                <a:lnTo>
                  <a:pt x="3749874" y="2781617"/>
                </a:lnTo>
                <a:lnTo>
                  <a:pt x="3745916" y="2784975"/>
                </a:lnTo>
                <a:lnTo>
                  <a:pt x="3742888" y="2802030"/>
                </a:lnTo>
                <a:cubicBezTo>
                  <a:pt x="3742360" y="2808388"/>
                  <a:pt x="3742498" y="2815196"/>
                  <a:pt x="3743710" y="2822667"/>
                </a:cubicBezTo>
                <a:cubicBezTo>
                  <a:pt x="3751787" y="2840797"/>
                  <a:pt x="3744398" y="2870002"/>
                  <a:pt x="3746201" y="2896003"/>
                </a:cubicBezTo>
                <a:lnTo>
                  <a:pt x="3749006" y="2907846"/>
                </a:lnTo>
                <a:lnTo>
                  <a:pt x="3747206" y="2947037"/>
                </a:lnTo>
                <a:cubicBezTo>
                  <a:pt x="3747030" y="2958176"/>
                  <a:pt x="3747214" y="2969719"/>
                  <a:pt x="3748070" y="2981841"/>
                </a:cubicBezTo>
                <a:lnTo>
                  <a:pt x="3750937" y="3004278"/>
                </a:lnTo>
                <a:lnTo>
                  <a:pt x="3749761" y="3010254"/>
                </a:lnTo>
                <a:cubicBezTo>
                  <a:pt x="3750425" y="3020530"/>
                  <a:pt x="3756245" y="3033889"/>
                  <a:pt x="3749923" y="3032983"/>
                </a:cubicBezTo>
                <a:lnTo>
                  <a:pt x="3752658" y="3044429"/>
                </a:lnTo>
                <a:lnTo>
                  <a:pt x="3748217" y="3056076"/>
                </a:lnTo>
                <a:cubicBezTo>
                  <a:pt x="3747117" y="3057381"/>
                  <a:pt x="3745928" y="3058381"/>
                  <a:pt x="3744691" y="3059042"/>
                </a:cubicBezTo>
                <a:lnTo>
                  <a:pt x="3747123" y="3075102"/>
                </a:lnTo>
                <a:lnTo>
                  <a:pt x="3744190" y="3088509"/>
                </a:lnTo>
                <a:lnTo>
                  <a:pt x="3747093" y="3099930"/>
                </a:lnTo>
                <a:lnTo>
                  <a:pt x="3746799" y="3104743"/>
                </a:lnTo>
                <a:lnTo>
                  <a:pt x="3745610" y="3116729"/>
                </a:lnTo>
                <a:cubicBezTo>
                  <a:pt x="3744666" y="3122891"/>
                  <a:pt x="3743503" y="3129792"/>
                  <a:pt x="3742676" y="3137453"/>
                </a:cubicBezTo>
                <a:lnTo>
                  <a:pt x="3742441" y="3143884"/>
                </a:lnTo>
                <a:lnTo>
                  <a:pt x="3737104" y="3158122"/>
                </a:lnTo>
                <a:cubicBezTo>
                  <a:pt x="3733050" y="3168490"/>
                  <a:pt x="3730374" y="3176626"/>
                  <a:pt x="3733275" y="3185367"/>
                </a:cubicBezTo>
                <a:cubicBezTo>
                  <a:pt x="3728135" y="3200760"/>
                  <a:pt x="3712176" y="3212117"/>
                  <a:pt x="3717639" y="3233769"/>
                </a:cubicBezTo>
                <a:cubicBezTo>
                  <a:pt x="3709851" y="3227497"/>
                  <a:pt x="3717920" y="3258095"/>
                  <a:pt x="3710433" y="3262123"/>
                </a:cubicBezTo>
                <a:cubicBezTo>
                  <a:pt x="3704342" y="3264110"/>
                  <a:pt x="3705370" y="3273856"/>
                  <a:pt x="3703458" y="3281408"/>
                </a:cubicBezTo>
                <a:cubicBezTo>
                  <a:pt x="3697412" y="3287020"/>
                  <a:pt x="3693483" y="3324746"/>
                  <a:pt x="3695027" y="3337739"/>
                </a:cubicBezTo>
                <a:cubicBezTo>
                  <a:pt x="3703095" y="3374177"/>
                  <a:pt x="3679154" y="3404974"/>
                  <a:pt x="3684951" y="3434139"/>
                </a:cubicBezTo>
                <a:cubicBezTo>
                  <a:pt x="3684732" y="3441861"/>
                  <a:pt x="3683615" y="3448308"/>
                  <a:pt x="3681946" y="3453928"/>
                </a:cubicBezTo>
                <a:lnTo>
                  <a:pt x="3675939" y="3468021"/>
                </a:lnTo>
                <a:cubicBezTo>
                  <a:pt x="3674480" y="3468264"/>
                  <a:pt x="3673022" y="3468506"/>
                  <a:pt x="3671563" y="3468748"/>
                </a:cubicBezTo>
                <a:lnTo>
                  <a:pt x="3669360" y="3479164"/>
                </a:lnTo>
                <a:lnTo>
                  <a:pt x="3668060" y="3481325"/>
                </a:lnTo>
                <a:cubicBezTo>
                  <a:pt x="3665560" y="3485437"/>
                  <a:pt x="3663197" y="3489622"/>
                  <a:pt x="3661315" y="3494328"/>
                </a:cubicBezTo>
                <a:cubicBezTo>
                  <a:pt x="3678446" y="3506175"/>
                  <a:pt x="3648136" y="3536311"/>
                  <a:pt x="3664679" y="3537226"/>
                </a:cubicBezTo>
                <a:cubicBezTo>
                  <a:pt x="3657322" y="3565147"/>
                  <a:pt x="3674997" y="3558694"/>
                  <a:pt x="3654205" y="3577551"/>
                </a:cubicBezTo>
                <a:cubicBezTo>
                  <a:pt x="3653633" y="3634248"/>
                  <a:pt x="3628736" y="3694092"/>
                  <a:pt x="3637325" y="3749618"/>
                </a:cubicBezTo>
                <a:cubicBezTo>
                  <a:pt x="3631446" y="3736800"/>
                  <a:pt x="3620480" y="3747498"/>
                  <a:pt x="3620258" y="3763981"/>
                </a:cubicBezTo>
                <a:cubicBezTo>
                  <a:pt x="3596667" y="3715365"/>
                  <a:pt x="3630603" y="3842969"/>
                  <a:pt x="3608193" y="3830141"/>
                </a:cubicBezTo>
                <a:cubicBezTo>
                  <a:pt x="3625759" y="3852486"/>
                  <a:pt x="3638965" y="3943841"/>
                  <a:pt x="3616479" y="3951521"/>
                </a:cubicBezTo>
                <a:cubicBezTo>
                  <a:pt x="3607940" y="3994867"/>
                  <a:pt x="3614033" y="4040502"/>
                  <a:pt x="3595498" y="4074157"/>
                </a:cubicBezTo>
                <a:cubicBezTo>
                  <a:pt x="3597477" y="4078342"/>
                  <a:pt x="3598819" y="4082864"/>
                  <a:pt x="3599706" y="4087599"/>
                </a:cubicBezTo>
                <a:lnTo>
                  <a:pt x="3601103" y="4101515"/>
                </a:lnTo>
                <a:lnTo>
                  <a:pt x="3600274" y="4102849"/>
                </a:lnTo>
                <a:cubicBezTo>
                  <a:pt x="3598143" y="4109482"/>
                  <a:pt x="3598077" y="4114144"/>
                  <a:pt x="3598925" y="4117926"/>
                </a:cubicBezTo>
                <a:lnTo>
                  <a:pt x="3600630" y="4121966"/>
                </a:lnTo>
                <a:lnTo>
                  <a:pt x="3600331" y="4132543"/>
                </a:lnTo>
                <a:lnTo>
                  <a:pt x="3601432" y="4154003"/>
                </a:lnTo>
                <a:lnTo>
                  <a:pt x="3600054" y="4157433"/>
                </a:lnTo>
                <a:lnTo>
                  <a:pt x="3599248" y="4188888"/>
                </a:lnTo>
                <a:cubicBezTo>
                  <a:pt x="3598993" y="4188940"/>
                  <a:pt x="3598738" y="4188992"/>
                  <a:pt x="3598484" y="4189044"/>
                </a:cubicBezTo>
                <a:cubicBezTo>
                  <a:pt x="3596754" y="4190111"/>
                  <a:pt x="3595443" y="4192250"/>
                  <a:pt x="3594971" y="4196698"/>
                </a:cubicBezTo>
                <a:cubicBezTo>
                  <a:pt x="3584674" y="4185805"/>
                  <a:pt x="3590455" y="4197885"/>
                  <a:pt x="3589971" y="4211958"/>
                </a:cubicBezTo>
                <a:cubicBezTo>
                  <a:pt x="3573870" y="4198179"/>
                  <a:pt x="3579156" y="4240607"/>
                  <a:pt x="3569135" y="4243705"/>
                </a:cubicBezTo>
                <a:cubicBezTo>
                  <a:pt x="3569142" y="4254351"/>
                  <a:pt x="3568856" y="4265362"/>
                  <a:pt x="3568210" y="4276468"/>
                </a:cubicBezTo>
                <a:lnTo>
                  <a:pt x="3567613" y="4282925"/>
                </a:lnTo>
                <a:cubicBezTo>
                  <a:pt x="3567553" y="4282949"/>
                  <a:pt x="3567492" y="4282974"/>
                  <a:pt x="3567432" y="4282999"/>
                </a:cubicBezTo>
                <a:cubicBezTo>
                  <a:pt x="3566940" y="4284280"/>
                  <a:pt x="3566607" y="4286359"/>
                  <a:pt x="3566464" y="4289697"/>
                </a:cubicBezTo>
                <a:lnTo>
                  <a:pt x="3566526" y="4294698"/>
                </a:lnTo>
                <a:lnTo>
                  <a:pt x="3565367" y="4307225"/>
                </a:lnTo>
                <a:lnTo>
                  <a:pt x="3563841" y="4311164"/>
                </a:lnTo>
                <a:lnTo>
                  <a:pt x="3561610" y="4312189"/>
                </a:lnTo>
                <a:lnTo>
                  <a:pt x="3561734" y="4313408"/>
                </a:lnTo>
                <a:cubicBezTo>
                  <a:pt x="3564537" y="4323096"/>
                  <a:pt x="3569544" y="4327053"/>
                  <a:pt x="3553832" y="4334910"/>
                </a:cubicBezTo>
                <a:cubicBezTo>
                  <a:pt x="3557797" y="4356533"/>
                  <a:pt x="3548502" y="4358433"/>
                  <a:pt x="3542564" y="4385380"/>
                </a:cubicBezTo>
                <a:cubicBezTo>
                  <a:pt x="3547050" y="4398267"/>
                  <a:pt x="3544091" y="4407098"/>
                  <a:pt x="3538724" y="4415150"/>
                </a:cubicBezTo>
                <a:cubicBezTo>
                  <a:pt x="3538633" y="4442707"/>
                  <a:pt x="3529920" y="4465824"/>
                  <a:pt x="3525348" y="4495753"/>
                </a:cubicBezTo>
                <a:cubicBezTo>
                  <a:pt x="3529387" y="4530212"/>
                  <a:pt x="3514579" y="4543935"/>
                  <a:pt x="3509749" y="4575934"/>
                </a:cubicBezTo>
                <a:cubicBezTo>
                  <a:pt x="3519579" y="4606914"/>
                  <a:pt x="3496418" y="4596497"/>
                  <a:pt x="3489779" y="4611927"/>
                </a:cubicBezTo>
                <a:lnTo>
                  <a:pt x="3488856" y="4616508"/>
                </a:lnTo>
                <a:lnTo>
                  <a:pt x="3489486" y="4629163"/>
                </a:lnTo>
                <a:lnTo>
                  <a:pt x="3490242" y="4633947"/>
                </a:lnTo>
                <a:cubicBezTo>
                  <a:pt x="3490570" y="4637233"/>
                  <a:pt x="3490539" y="4639406"/>
                  <a:pt x="3490244" y="4640894"/>
                </a:cubicBezTo>
                <a:lnTo>
                  <a:pt x="3490078" y="4641059"/>
                </a:lnTo>
                <a:lnTo>
                  <a:pt x="3490403" y="4647582"/>
                </a:lnTo>
                <a:cubicBezTo>
                  <a:pt x="3491330" y="4658608"/>
                  <a:pt x="3492590" y="4669354"/>
                  <a:pt x="3494082" y="4679601"/>
                </a:cubicBezTo>
                <a:cubicBezTo>
                  <a:pt x="3484854" y="4687754"/>
                  <a:pt x="3495864" y="4725869"/>
                  <a:pt x="3478421" y="4720918"/>
                </a:cubicBezTo>
                <a:cubicBezTo>
                  <a:pt x="3479918" y="4734712"/>
                  <a:pt x="3487176" y="4743359"/>
                  <a:pt x="3475730" y="4738188"/>
                </a:cubicBezTo>
                <a:cubicBezTo>
                  <a:pt x="3475894" y="4742712"/>
                  <a:pt x="3474928" y="4745450"/>
                  <a:pt x="3473409" y="4747368"/>
                </a:cubicBezTo>
                <a:lnTo>
                  <a:pt x="3472696" y="4747913"/>
                </a:lnTo>
                <a:lnTo>
                  <a:pt x="3476304" y="4778609"/>
                </a:lnTo>
                <a:lnTo>
                  <a:pt x="3475454" y="4782623"/>
                </a:lnTo>
                <a:lnTo>
                  <a:pt x="3479507" y="4802712"/>
                </a:lnTo>
                <a:lnTo>
                  <a:pt x="3480695" y="4813049"/>
                </a:lnTo>
                <a:lnTo>
                  <a:pt x="3482902" y="4816057"/>
                </a:lnTo>
                <a:cubicBezTo>
                  <a:pt x="3484247" y="4819259"/>
                  <a:pt x="3484834" y="4823783"/>
                  <a:pt x="3483703" y="4831270"/>
                </a:cubicBezTo>
                <a:lnTo>
                  <a:pt x="3483090" y="4832984"/>
                </a:lnTo>
                <a:lnTo>
                  <a:pt x="3486378" y="4845654"/>
                </a:lnTo>
                <a:cubicBezTo>
                  <a:pt x="3487893" y="4849755"/>
                  <a:pt x="3489817" y="4853416"/>
                  <a:pt x="3492309" y="4856425"/>
                </a:cubicBezTo>
                <a:cubicBezTo>
                  <a:pt x="3479133" y="4898390"/>
                  <a:pt x="3491371" y="4939174"/>
                  <a:pt x="3489182" y="4985308"/>
                </a:cubicBezTo>
                <a:cubicBezTo>
                  <a:pt x="3492413" y="5037202"/>
                  <a:pt x="3496839" y="5073159"/>
                  <a:pt x="3498182" y="5107346"/>
                </a:cubicBezTo>
                <a:cubicBezTo>
                  <a:pt x="3500266" y="5123329"/>
                  <a:pt x="3506680" y="5240376"/>
                  <a:pt x="3499225" y="5231073"/>
                </a:cubicBezTo>
                <a:cubicBezTo>
                  <a:pt x="3515247" y="5280090"/>
                  <a:pt x="3497607" y="5309911"/>
                  <a:pt x="3504960" y="5364785"/>
                </a:cubicBezTo>
                <a:cubicBezTo>
                  <a:pt x="3487546" y="5393671"/>
                  <a:pt x="3503686" y="5378336"/>
                  <a:pt x="3500486" y="5409009"/>
                </a:cubicBezTo>
                <a:cubicBezTo>
                  <a:pt x="3516561" y="5401350"/>
                  <a:pt x="3491544" y="5446009"/>
                  <a:pt x="3509710" y="5448570"/>
                </a:cubicBezTo>
                <a:cubicBezTo>
                  <a:pt x="3508555" y="5454072"/>
                  <a:pt x="3506859" y="5459319"/>
                  <a:pt x="3505022" y="5464568"/>
                </a:cubicBezTo>
                <a:lnTo>
                  <a:pt x="3504070" y="5467320"/>
                </a:lnTo>
                <a:lnTo>
                  <a:pt x="3503399" y="5478483"/>
                </a:lnTo>
                <a:lnTo>
                  <a:pt x="3499281" y="5481443"/>
                </a:lnTo>
                <a:lnTo>
                  <a:pt x="3499047" y="5616712"/>
                </a:lnTo>
                <a:cubicBezTo>
                  <a:pt x="3502347" y="5628424"/>
                  <a:pt x="3503819" y="5666768"/>
                  <a:pt x="3498775" y="5675291"/>
                </a:cubicBezTo>
                <a:cubicBezTo>
                  <a:pt x="3497984" y="5683547"/>
                  <a:pt x="3500335" y="5692400"/>
                  <a:pt x="3494739" y="5697458"/>
                </a:cubicBezTo>
                <a:cubicBezTo>
                  <a:pt x="3492180" y="5715432"/>
                  <a:pt x="3486290" y="5756597"/>
                  <a:pt x="3483423" y="5783137"/>
                </a:cubicBezTo>
                <a:cubicBezTo>
                  <a:pt x="3491452" y="5796973"/>
                  <a:pt x="3477643" y="5819988"/>
                  <a:pt x="3477532" y="5856699"/>
                </a:cubicBezTo>
                <a:cubicBezTo>
                  <a:pt x="3486776" y="5871818"/>
                  <a:pt x="3477340" y="5881447"/>
                  <a:pt x="3490032" y="5910638"/>
                </a:cubicBezTo>
                <a:cubicBezTo>
                  <a:pt x="3488930" y="5911913"/>
                  <a:pt x="3487924" y="5913488"/>
                  <a:pt x="3487046" y="5915313"/>
                </a:cubicBezTo>
                <a:cubicBezTo>
                  <a:pt x="3481941" y="5925917"/>
                  <a:pt x="3482137" y="5942505"/>
                  <a:pt x="3487484" y="5952365"/>
                </a:cubicBezTo>
                <a:cubicBezTo>
                  <a:pt x="3504666" y="5999029"/>
                  <a:pt x="3505019" y="6042078"/>
                  <a:pt x="3509266" y="6082373"/>
                </a:cubicBezTo>
                <a:cubicBezTo>
                  <a:pt x="3512265" y="6128005"/>
                  <a:pt x="3492950" y="6098121"/>
                  <a:pt x="3509564" y="6154771"/>
                </a:cubicBezTo>
                <a:cubicBezTo>
                  <a:pt x="3503223" y="6161045"/>
                  <a:pt x="3503062" y="6168289"/>
                  <a:pt x="3506404" y="6180433"/>
                </a:cubicBezTo>
                <a:cubicBezTo>
                  <a:pt x="3507378" y="6202614"/>
                  <a:pt x="3491084" y="6201180"/>
                  <a:pt x="3501312" y="6223427"/>
                </a:cubicBezTo>
                <a:cubicBezTo>
                  <a:pt x="3492497" y="6219559"/>
                  <a:pt x="3498753" y="6265580"/>
                  <a:pt x="3489469" y="6255476"/>
                </a:cubicBezTo>
                <a:cubicBezTo>
                  <a:pt x="3481791" y="6270065"/>
                  <a:pt x="3495037" y="6276996"/>
                  <a:pt x="3488398" y="6291462"/>
                </a:cubicBezTo>
                <a:cubicBezTo>
                  <a:pt x="3487099" y="6307679"/>
                  <a:pt x="3497555" y="6282019"/>
                  <a:pt x="3498547" y="6299935"/>
                </a:cubicBezTo>
                <a:cubicBezTo>
                  <a:pt x="3498173" y="6321676"/>
                  <a:pt x="3514193" y="6321381"/>
                  <a:pt x="3494028" y="6338390"/>
                </a:cubicBezTo>
                <a:lnTo>
                  <a:pt x="3486030" y="6396716"/>
                </a:lnTo>
                <a:cubicBezTo>
                  <a:pt x="3491309" y="6409668"/>
                  <a:pt x="3488928" y="6420134"/>
                  <a:pt x="3484103" y="6430386"/>
                </a:cubicBezTo>
                <a:cubicBezTo>
                  <a:pt x="3485763" y="6460632"/>
                  <a:pt x="3478568" y="6488285"/>
                  <a:pt x="3475922" y="6522318"/>
                </a:cubicBezTo>
                <a:cubicBezTo>
                  <a:pt x="3482128" y="6559051"/>
                  <a:pt x="3468277" y="6578006"/>
                  <a:pt x="3465506" y="6614374"/>
                </a:cubicBezTo>
                <a:cubicBezTo>
                  <a:pt x="3478925" y="6650248"/>
                  <a:pt x="3446064" y="6638174"/>
                  <a:pt x="3446789" y="6668768"/>
                </a:cubicBezTo>
                <a:cubicBezTo>
                  <a:pt x="3458869" y="6718505"/>
                  <a:pt x="3435878" y="6667592"/>
                  <a:pt x="3439582" y="6744454"/>
                </a:cubicBezTo>
                <a:cubicBezTo>
                  <a:pt x="3441631" y="6748797"/>
                  <a:pt x="3439393" y="6758101"/>
                  <a:pt x="3436538" y="6757102"/>
                </a:cubicBezTo>
                <a:cubicBezTo>
                  <a:pt x="3437461" y="6773941"/>
                  <a:pt x="3420846" y="6822488"/>
                  <a:pt x="3424061" y="6846522"/>
                </a:cubicBezTo>
                <a:lnTo>
                  <a:pt x="34230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9C2DE-77E6-6F3B-09E2-1B4A62D1B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1" y="2201958"/>
            <a:ext cx="6781800" cy="3900730"/>
          </a:xfrm>
        </p:spPr>
        <p:txBody>
          <a:bodyPr anchor="t">
            <a:normAutofit/>
          </a:bodyPr>
          <a:lstStyle/>
          <a:p>
            <a:r>
              <a:rPr lang="en-SI" sz="2400" dirty="0"/>
              <a:t>Type of AI model</a:t>
            </a:r>
          </a:p>
          <a:p>
            <a:r>
              <a:rPr lang="en-SI" sz="2400" dirty="0"/>
              <a:t>Generating and processing natural language</a:t>
            </a:r>
          </a:p>
          <a:p>
            <a:r>
              <a:rPr lang="en-SI" sz="2400" dirty="0"/>
              <a:t>LLMs can process images, videos, voice</a:t>
            </a:r>
          </a:p>
          <a:p>
            <a:endParaRPr lang="en-SI" sz="2000" dirty="0"/>
          </a:p>
          <a:p>
            <a:endParaRPr lang="en-SI" sz="2000" dirty="0"/>
          </a:p>
        </p:txBody>
      </p:sp>
    </p:spTree>
    <p:extLst>
      <p:ext uri="{BB962C8B-B14F-4D97-AF65-F5344CB8AC3E}">
        <p14:creationId xmlns:p14="http://schemas.microsoft.com/office/powerpoint/2010/main" val="2209541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3445AB-CEB6-ECCA-021D-C8888CBB4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GB" sz="3700"/>
              <a:t>Characteristics of Large Language Models</a:t>
            </a:r>
            <a:endParaRPr lang="en-SI" sz="37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1F08-FF5B-C962-D10D-27D4551D0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SI" dirty="0"/>
              <a:t>Multiple layers of neural network</a:t>
            </a:r>
          </a:p>
          <a:p>
            <a:r>
              <a:rPr lang="en-SI" dirty="0"/>
              <a:t>Transformer architecture</a:t>
            </a:r>
          </a:p>
          <a:p>
            <a:r>
              <a:rPr lang="en-SI" dirty="0"/>
              <a:t>Training on large datasets</a:t>
            </a:r>
          </a:p>
          <a:p>
            <a:r>
              <a:rPr lang="en-SI" dirty="0"/>
              <a:t>Different training techniques</a:t>
            </a:r>
          </a:p>
        </p:txBody>
      </p:sp>
      <p:pic>
        <p:nvPicPr>
          <p:cNvPr id="5" name="Picture 4" descr="A network formed by white dots">
            <a:extLst>
              <a:ext uri="{FF2B5EF4-FFF2-40B4-BE49-F238E27FC236}">
                <a16:creationId xmlns:a16="http://schemas.microsoft.com/office/drawing/2014/main" id="{21164B53-B761-ED14-1DF4-863E1C05AB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9" r="-1" b="-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E2A1EB-120C-7464-1CA0-C07F83E2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en-SI" sz="4000">
                <a:solidFill>
                  <a:schemeClr val="tx2"/>
                </a:solidFill>
              </a:rPr>
              <a:t>Use of Large Language Models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75C54D09-5CDE-F659-BE63-6A55747B7D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56153"/>
              </p:ext>
            </p:extLst>
          </p:nvPr>
        </p:nvGraphicFramePr>
        <p:xfrm>
          <a:off x="1036320" y="256032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2746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96D539-BC60-E672-799F-DB74DCE79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F323C-F72A-EF4D-26B1-0E97E62E3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SI" dirty="0"/>
              <a:t>Models</a:t>
            </a:r>
            <a:endParaRPr lang="en-SI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B5CB167-0B09-A950-5F07-B7EC5C1AF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76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685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896A9B-0AC3-D9D1-C647-5E8296C8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SI" sz="4000"/>
              <a:t>My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59AE7-A101-4627-C31E-AB9979E50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SI" sz="2000" dirty="0"/>
              <a:t>API (GPT) vs open source models (LLaMA)</a:t>
            </a:r>
          </a:p>
          <a:p>
            <a:r>
              <a:rPr lang="en-SI" sz="2000" dirty="0"/>
              <a:t>Applications of LLMs in: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M</a:t>
            </a:r>
            <a:r>
              <a:rPr lang="en-SI" sz="2000" dirty="0"/>
              <a:t>edicine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R</a:t>
            </a:r>
            <a:r>
              <a:rPr lang="en-SI" sz="2000" dirty="0"/>
              <a:t>obotics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SI" sz="2000" dirty="0"/>
              <a:t>…</a:t>
            </a:r>
          </a:p>
          <a:p>
            <a:pPr marL="0" indent="0">
              <a:buNone/>
            </a:pPr>
            <a:endParaRPr lang="en-SI" sz="2000" dirty="0"/>
          </a:p>
          <a:p>
            <a:r>
              <a:rPr lang="en-SI" sz="2000" dirty="0"/>
              <a:t>Future research: improvement over time</a:t>
            </a:r>
          </a:p>
        </p:txBody>
      </p:sp>
      <p:pic>
        <p:nvPicPr>
          <p:cNvPr id="17" name="Picture 16" descr="Llamas with her baby on grassy field">
            <a:extLst>
              <a:ext uri="{FF2B5EF4-FFF2-40B4-BE49-F238E27FC236}">
                <a16:creationId xmlns:a16="http://schemas.microsoft.com/office/drawing/2014/main" id="{6059C855-F2DF-183D-ED57-D2F0606CC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4" r="44199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2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9A38EBA-6E97-44A4-B4B8-D9FB5D33F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7210CA-E4E1-2A83-339C-B06208E9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502858" cy="1087819"/>
          </a:xfrm>
        </p:spPr>
        <p:txBody>
          <a:bodyPr anchor="b">
            <a:normAutofit/>
          </a:bodyPr>
          <a:lstStyle/>
          <a:p>
            <a:r>
              <a:rPr lang="en-SI" sz="3400"/>
              <a:t>My research</a:t>
            </a:r>
          </a:p>
        </p:txBody>
      </p:sp>
      <p:sp>
        <p:nvSpPr>
          <p:cNvPr id="11" name="!!accent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B3DB9-8A9C-F23C-8B31-42B74FD4E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502858" cy="3492868"/>
          </a:xfrm>
        </p:spPr>
        <p:txBody>
          <a:bodyPr>
            <a:normAutofit/>
          </a:bodyPr>
          <a:lstStyle/>
          <a:p>
            <a:r>
              <a:rPr lang="en-SI" sz="1800"/>
              <a:t>Reading research papers</a:t>
            </a:r>
          </a:p>
          <a:p>
            <a:r>
              <a:rPr lang="en-SI" sz="1800"/>
              <a:t>Gather results</a:t>
            </a:r>
          </a:p>
          <a:p>
            <a:r>
              <a:rPr lang="en-SI" sz="1800"/>
              <a:t>Model comparison:</a:t>
            </a:r>
          </a:p>
          <a:p>
            <a:pPr lvl="1"/>
            <a:r>
              <a:rPr lang="en-SI" sz="1800"/>
              <a:t>Leaderboards</a:t>
            </a:r>
          </a:p>
          <a:p>
            <a:pPr lvl="1"/>
            <a:r>
              <a:rPr lang="en-SI" sz="1800"/>
              <a:t>Datasets</a:t>
            </a:r>
          </a:p>
          <a:p>
            <a:pPr lvl="1"/>
            <a:r>
              <a:rPr lang="en-SI" sz="1800"/>
              <a:t>My experiment</a:t>
            </a:r>
          </a:p>
        </p:txBody>
      </p:sp>
      <p:pic>
        <p:nvPicPr>
          <p:cNvPr id="5" name="Picture 4" descr="Magnifying glass showing decling performance">
            <a:extLst>
              <a:ext uri="{FF2B5EF4-FFF2-40B4-BE49-F238E27FC236}">
                <a16:creationId xmlns:a16="http://schemas.microsoft.com/office/drawing/2014/main" id="{B0EFEBB2-FA5C-1CCF-4F53-C7030AE40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5" r="32158" b="-2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13264-4B5E-2292-886F-89D3D997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SI" dirty="0"/>
              <a:t>Application research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E7285BF-19C6-50BB-166E-836F8C9DEC3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55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2365</TotalTime>
  <Words>974</Words>
  <Application>Microsoft Macintosh PowerPoint</Application>
  <PresentationFormat>Widescreen</PresentationFormat>
  <Paragraphs>108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Courier New</vt:lpstr>
      <vt:lpstr>Roboto</vt:lpstr>
      <vt:lpstr>system-ui</vt:lpstr>
      <vt:lpstr>Office Theme</vt:lpstr>
      <vt:lpstr>Chat GPT and other large language models</vt:lpstr>
      <vt:lpstr>OUTLINE</vt:lpstr>
      <vt:lpstr>Large Language Models</vt:lpstr>
      <vt:lpstr>Characteristics of Large Language Models</vt:lpstr>
      <vt:lpstr>Use of Large Language Models</vt:lpstr>
      <vt:lpstr>Models</vt:lpstr>
      <vt:lpstr>My research</vt:lpstr>
      <vt:lpstr>My research</vt:lpstr>
      <vt:lpstr>Application research</vt:lpstr>
      <vt:lpstr>Leaderboards</vt:lpstr>
      <vt:lpstr>My experiment</vt:lpstr>
      <vt:lpstr>My experiment (example)</vt:lpstr>
      <vt:lpstr>My experiment</vt:lpstr>
      <vt:lpstr>My experiment</vt:lpstr>
      <vt:lpstr>Results</vt:lpstr>
      <vt:lpstr>THANK YOU</vt:lpstr>
      <vt:lpstr>References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Chat GPT and other large language models</dc:title>
  <dc:creator>Jan Jovan</dc:creator>
  <cp:lastModifiedBy>Jan Jovan</cp:lastModifiedBy>
  <cp:revision>58</cp:revision>
  <dcterms:created xsi:type="dcterms:W3CDTF">2024-04-21T14:46:38Z</dcterms:created>
  <dcterms:modified xsi:type="dcterms:W3CDTF">2024-06-03T15:26:37Z</dcterms:modified>
</cp:coreProperties>
</file>