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5" r:id="rId7"/>
    <p:sldId id="261" r:id="rId8"/>
    <p:sldId id="266" r:id="rId9"/>
    <p:sldId id="269" r:id="rId10"/>
    <p:sldId id="267" r:id="rId11"/>
    <p:sldId id="268" r:id="rId12"/>
    <p:sldId id="275" r:id="rId13"/>
    <p:sldId id="271" r:id="rId14"/>
    <p:sldId id="272" r:id="rId15"/>
    <p:sldId id="273" r:id="rId16"/>
    <p:sldId id="270" r:id="rId17"/>
    <p:sldId id="274" r:id="rId18"/>
    <p:sldId id="262" r:id="rId19"/>
    <p:sldId id="263" r:id="rId20"/>
    <p:sldId id="264" r:id="rId21"/>
  </p:sldIdLst>
  <p:sldSz cx="12192000" cy="6858000"/>
  <p:notesSz cx="6858000" cy="9144000"/>
  <p:defaultTextStyle>
    <a:defPPr>
      <a:defRPr lang="en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793"/>
    <p:restoredTop sz="94710"/>
  </p:normalViewPr>
  <p:slideViewPr>
    <p:cSldViewPr snapToGrid="0">
      <p:cViewPr varScale="1">
        <p:scale>
          <a:sx n="119" d="100"/>
          <a:sy n="119" d="100"/>
        </p:scale>
        <p:origin x="216" y="8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9.pn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10" Type="http://schemas.openxmlformats.org/officeDocument/2006/relationships/image" Target="../media/image22.svg"/><Relationship Id="rId4" Type="http://schemas.openxmlformats.org/officeDocument/2006/relationships/image" Target="../media/image16.svg"/><Relationship Id="rId9" Type="http://schemas.openxmlformats.org/officeDocument/2006/relationships/image" Target="../media/image21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svg"/><Relationship Id="rId1" Type="http://schemas.openxmlformats.org/officeDocument/2006/relationships/image" Target="../media/image26.png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29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9.pn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10" Type="http://schemas.openxmlformats.org/officeDocument/2006/relationships/image" Target="../media/image22.svg"/><Relationship Id="rId4" Type="http://schemas.openxmlformats.org/officeDocument/2006/relationships/image" Target="../media/image16.svg"/><Relationship Id="rId9" Type="http://schemas.openxmlformats.org/officeDocument/2006/relationships/image" Target="../media/image21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svg"/><Relationship Id="rId1" Type="http://schemas.openxmlformats.org/officeDocument/2006/relationships/image" Target="../media/image26.png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2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42E6FF9-D99A-4EEF-87DC-C5DE77218EC9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D73D17E-8F1C-4859-BAA5-3CB9EE1C9AD0}">
      <dgm:prSet/>
      <dgm:spPr/>
      <dgm:t>
        <a:bodyPr/>
        <a:lstStyle/>
        <a:p>
          <a:pPr>
            <a:lnSpc>
              <a:spcPct val="100000"/>
            </a:lnSpc>
          </a:pPr>
          <a:r>
            <a:rPr lang="en-SI"/>
            <a:t>What are large language models?</a:t>
          </a:r>
          <a:endParaRPr lang="en-US"/>
        </a:p>
      </dgm:t>
    </dgm:pt>
    <dgm:pt modelId="{BB18AC0B-1F44-4EF9-B28B-B3A1D29AB096}" type="parTrans" cxnId="{D845078A-ABBE-4CE9-9EFA-A968EC6E9302}">
      <dgm:prSet/>
      <dgm:spPr/>
      <dgm:t>
        <a:bodyPr/>
        <a:lstStyle/>
        <a:p>
          <a:endParaRPr lang="en-US"/>
        </a:p>
      </dgm:t>
    </dgm:pt>
    <dgm:pt modelId="{E7CBDB48-25FE-4530-8885-4EB8A32A81A2}" type="sibTrans" cxnId="{D845078A-ABBE-4CE9-9EFA-A968EC6E9302}">
      <dgm:prSet/>
      <dgm:spPr/>
      <dgm:t>
        <a:bodyPr/>
        <a:lstStyle/>
        <a:p>
          <a:endParaRPr lang="en-US"/>
        </a:p>
      </dgm:t>
    </dgm:pt>
    <dgm:pt modelId="{3DC6FF75-1B85-4A3B-87DF-3594F92751AA}">
      <dgm:prSet/>
      <dgm:spPr/>
      <dgm:t>
        <a:bodyPr/>
        <a:lstStyle/>
        <a:p>
          <a:pPr>
            <a:lnSpc>
              <a:spcPct val="100000"/>
            </a:lnSpc>
          </a:pPr>
          <a:r>
            <a:rPr lang="en-SI"/>
            <a:t>How do large language models work?</a:t>
          </a:r>
          <a:endParaRPr lang="en-US"/>
        </a:p>
      </dgm:t>
    </dgm:pt>
    <dgm:pt modelId="{415F22D0-F7D5-4409-B2D5-EB3E8009F799}" type="parTrans" cxnId="{F22C4B44-465B-47E9-B7BC-0D0EC08CB8BC}">
      <dgm:prSet/>
      <dgm:spPr/>
      <dgm:t>
        <a:bodyPr/>
        <a:lstStyle/>
        <a:p>
          <a:endParaRPr lang="en-US"/>
        </a:p>
      </dgm:t>
    </dgm:pt>
    <dgm:pt modelId="{C100782A-BD81-4A35-914A-47CE8ED4BFAA}" type="sibTrans" cxnId="{F22C4B44-465B-47E9-B7BC-0D0EC08CB8BC}">
      <dgm:prSet/>
      <dgm:spPr/>
      <dgm:t>
        <a:bodyPr/>
        <a:lstStyle/>
        <a:p>
          <a:endParaRPr lang="en-US"/>
        </a:p>
      </dgm:t>
    </dgm:pt>
    <dgm:pt modelId="{5C648086-305B-44E7-9297-77A93BE18C96}">
      <dgm:prSet/>
      <dgm:spPr/>
      <dgm:t>
        <a:bodyPr/>
        <a:lstStyle/>
        <a:p>
          <a:pPr>
            <a:lnSpc>
              <a:spcPct val="100000"/>
            </a:lnSpc>
          </a:pPr>
          <a:r>
            <a:rPr lang="en-SI"/>
            <a:t>Use of large language models</a:t>
          </a:r>
          <a:endParaRPr lang="en-US"/>
        </a:p>
      </dgm:t>
    </dgm:pt>
    <dgm:pt modelId="{AE19A4EE-39B1-4C65-BF01-AFC7A05988B7}" type="parTrans" cxnId="{E06CF6BE-5736-4BAB-B892-FCA6D3F10A4E}">
      <dgm:prSet/>
      <dgm:spPr/>
      <dgm:t>
        <a:bodyPr/>
        <a:lstStyle/>
        <a:p>
          <a:endParaRPr lang="en-US"/>
        </a:p>
      </dgm:t>
    </dgm:pt>
    <dgm:pt modelId="{97ED825A-CE5C-4300-A893-86D1DE136FB0}" type="sibTrans" cxnId="{E06CF6BE-5736-4BAB-B892-FCA6D3F10A4E}">
      <dgm:prSet/>
      <dgm:spPr/>
      <dgm:t>
        <a:bodyPr/>
        <a:lstStyle/>
        <a:p>
          <a:endParaRPr lang="en-US"/>
        </a:p>
      </dgm:t>
    </dgm:pt>
    <dgm:pt modelId="{003D7818-B807-4779-99C5-6F1FDD7AE543}">
      <dgm:prSet/>
      <dgm:spPr/>
      <dgm:t>
        <a:bodyPr/>
        <a:lstStyle/>
        <a:p>
          <a:pPr>
            <a:lnSpc>
              <a:spcPct val="100000"/>
            </a:lnSpc>
          </a:pPr>
          <a:r>
            <a:rPr lang="en-SI"/>
            <a:t>My research</a:t>
          </a:r>
          <a:endParaRPr lang="en-US"/>
        </a:p>
      </dgm:t>
    </dgm:pt>
    <dgm:pt modelId="{D54AF643-B492-4981-B188-2DE8209A9F80}" type="parTrans" cxnId="{86A487B7-9BEF-4109-81CC-04B0685FA391}">
      <dgm:prSet/>
      <dgm:spPr/>
      <dgm:t>
        <a:bodyPr/>
        <a:lstStyle/>
        <a:p>
          <a:endParaRPr lang="en-US"/>
        </a:p>
      </dgm:t>
    </dgm:pt>
    <dgm:pt modelId="{6C1AE9CA-5C87-48BC-B11E-64E8C7398244}" type="sibTrans" cxnId="{86A487B7-9BEF-4109-81CC-04B0685FA391}">
      <dgm:prSet/>
      <dgm:spPr/>
      <dgm:t>
        <a:bodyPr/>
        <a:lstStyle/>
        <a:p>
          <a:endParaRPr lang="en-US"/>
        </a:p>
      </dgm:t>
    </dgm:pt>
    <dgm:pt modelId="{CD45DD3D-92DE-407E-BACC-F360527C49DA}">
      <dgm:prSet/>
      <dgm:spPr/>
      <dgm:t>
        <a:bodyPr/>
        <a:lstStyle/>
        <a:p>
          <a:pPr>
            <a:lnSpc>
              <a:spcPct val="100000"/>
            </a:lnSpc>
          </a:pPr>
          <a:r>
            <a:rPr lang="en-SI"/>
            <a:t>References</a:t>
          </a:r>
          <a:endParaRPr lang="en-US"/>
        </a:p>
      </dgm:t>
    </dgm:pt>
    <dgm:pt modelId="{E8CFBE62-2ECB-483B-B064-F32B6DF42F3D}" type="parTrans" cxnId="{2A12E5EA-3085-479A-9C06-0EFCC5505E8D}">
      <dgm:prSet/>
      <dgm:spPr/>
      <dgm:t>
        <a:bodyPr/>
        <a:lstStyle/>
        <a:p>
          <a:endParaRPr lang="en-US"/>
        </a:p>
      </dgm:t>
    </dgm:pt>
    <dgm:pt modelId="{D94F31E9-5CA9-4187-B626-FA1489DD98B4}" type="sibTrans" cxnId="{2A12E5EA-3085-479A-9C06-0EFCC5505E8D}">
      <dgm:prSet/>
      <dgm:spPr/>
      <dgm:t>
        <a:bodyPr/>
        <a:lstStyle/>
        <a:p>
          <a:endParaRPr lang="en-US"/>
        </a:p>
      </dgm:t>
    </dgm:pt>
    <dgm:pt modelId="{640645CA-B18D-4264-94AE-8AB11200F18A}" type="pres">
      <dgm:prSet presAssocID="{C42E6FF9-D99A-4EEF-87DC-C5DE77218EC9}" presName="root" presStyleCnt="0">
        <dgm:presLayoutVars>
          <dgm:dir/>
          <dgm:resizeHandles val="exact"/>
        </dgm:presLayoutVars>
      </dgm:prSet>
      <dgm:spPr/>
    </dgm:pt>
    <dgm:pt modelId="{91FAD38C-9CB9-46EA-9A3A-DA9DDA1A133A}" type="pres">
      <dgm:prSet presAssocID="{1D73D17E-8F1C-4859-BAA5-3CB9EE1C9AD0}" presName="compNode" presStyleCnt="0"/>
      <dgm:spPr/>
    </dgm:pt>
    <dgm:pt modelId="{89E95A56-8B46-4AC3-969E-2CD662A4D4F3}" type="pres">
      <dgm:prSet presAssocID="{1D73D17E-8F1C-4859-BAA5-3CB9EE1C9AD0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ubtitles"/>
        </a:ext>
      </dgm:extLst>
    </dgm:pt>
    <dgm:pt modelId="{AFD39254-B534-4139-AC79-D98C6943F143}" type="pres">
      <dgm:prSet presAssocID="{1D73D17E-8F1C-4859-BAA5-3CB9EE1C9AD0}" presName="spaceRect" presStyleCnt="0"/>
      <dgm:spPr/>
    </dgm:pt>
    <dgm:pt modelId="{FE90CA78-D851-407A-8F51-B882EB4242F8}" type="pres">
      <dgm:prSet presAssocID="{1D73D17E-8F1C-4859-BAA5-3CB9EE1C9AD0}" presName="textRect" presStyleLbl="revTx" presStyleIdx="0" presStyleCnt="5">
        <dgm:presLayoutVars>
          <dgm:chMax val="1"/>
          <dgm:chPref val="1"/>
        </dgm:presLayoutVars>
      </dgm:prSet>
      <dgm:spPr/>
    </dgm:pt>
    <dgm:pt modelId="{C23E9932-95EF-41C2-A423-9389F1BB15B5}" type="pres">
      <dgm:prSet presAssocID="{E7CBDB48-25FE-4530-8885-4EB8A32A81A2}" presName="sibTrans" presStyleCnt="0"/>
      <dgm:spPr/>
    </dgm:pt>
    <dgm:pt modelId="{FA142CCD-0A07-4675-BDC2-48E992AA8C93}" type="pres">
      <dgm:prSet presAssocID="{3DC6FF75-1B85-4A3B-87DF-3594F92751AA}" presName="compNode" presStyleCnt="0"/>
      <dgm:spPr/>
    </dgm:pt>
    <dgm:pt modelId="{76EE121C-4D85-4765-8351-F4BE598BD7E8}" type="pres">
      <dgm:prSet presAssocID="{3DC6FF75-1B85-4A3B-87DF-3594F92751AA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raille"/>
        </a:ext>
      </dgm:extLst>
    </dgm:pt>
    <dgm:pt modelId="{E32FF796-E94A-410F-9520-72A461920F75}" type="pres">
      <dgm:prSet presAssocID="{3DC6FF75-1B85-4A3B-87DF-3594F92751AA}" presName="spaceRect" presStyleCnt="0"/>
      <dgm:spPr/>
    </dgm:pt>
    <dgm:pt modelId="{94F664E1-50FC-434F-BF41-972FD85A8E20}" type="pres">
      <dgm:prSet presAssocID="{3DC6FF75-1B85-4A3B-87DF-3594F92751AA}" presName="textRect" presStyleLbl="revTx" presStyleIdx="1" presStyleCnt="5">
        <dgm:presLayoutVars>
          <dgm:chMax val="1"/>
          <dgm:chPref val="1"/>
        </dgm:presLayoutVars>
      </dgm:prSet>
      <dgm:spPr/>
    </dgm:pt>
    <dgm:pt modelId="{541A8BBC-F924-4963-8B0E-DCDF3FDD6239}" type="pres">
      <dgm:prSet presAssocID="{C100782A-BD81-4A35-914A-47CE8ED4BFAA}" presName="sibTrans" presStyleCnt="0"/>
      <dgm:spPr/>
    </dgm:pt>
    <dgm:pt modelId="{E6922C91-D059-434D-BBEB-9A9F632F8557}" type="pres">
      <dgm:prSet presAssocID="{5C648086-305B-44E7-9297-77A93BE18C96}" presName="compNode" presStyleCnt="0"/>
      <dgm:spPr/>
    </dgm:pt>
    <dgm:pt modelId="{1DCDB5B5-8215-4932-9610-AE029D6E7046}" type="pres">
      <dgm:prSet presAssocID="{5C648086-305B-44E7-9297-77A93BE18C96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AD3DCE5F-04CD-4F30-8D39-6D0F4CFC98CE}" type="pres">
      <dgm:prSet presAssocID="{5C648086-305B-44E7-9297-77A93BE18C96}" presName="spaceRect" presStyleCnt="0"/>
      <dgm:spPr/>
    </dgm:pt>
    <dgm:pt modelId="{4F465501-1090-46DE-B75C-08625C5ACDCC}" type="pres">
      <dgm:prSet presAssocID="{5C648086-305B-44E7-9297-77A93BE18C96}" presName="textRect" presStyleLbl="revTx" presStyleIdx="2" presStyleCnt="5">
        <dgm:presLayoutVars>
          <dgm:chMax val="1"/>
          <dgm:chPref val="1"/>
        </dgm:presLayoutVars>
      </dgm:prSet>
      <dgm:spPr/>
    </dgm:pt>
    <dgm:pt modelId="{807FC591-29A0-4481-9C8C-A764A4987BE5}" type="pres">
      <dgm:prSet presAssocID="{97ED825A-CE5C-4300-A893-86D1DE136FB0}" presName="sibTrans" presStyleCnt="0"/>
      <dgm:spPr/>
    </dgm:pt>
    <dgm:pt modelId="{785393A9-ED75-45CB-A541-7DCDAD926687}" type="pres">
      <dgm:prSet presAssocID="{003D7818-B807-4779-99C5-6F1FDD7AE543}" presName="compNode" presStyleCnt="0"/>
      <dgm:spPr/>
    </dgm:pt>
    <dgm:pt modelId="{25EA4D7F-8F15-4002-913E-361C98B9D90B}" type="pres">
      <dgm:prSet presAssocID="{003D7818-B807-4779-99C5-6F1FDD7AE543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A7AB915A-8D54-476A-BE57-325AA95CB6DE}" type="pres">
      <dgm:prSet presAssocID="{003D7818-B807-4779-99C5-6F1FDD7AE543}" presName="spaceRect" presStyleCnt="0"/>
      <dgm:spPr/>
    </dgm:pt>
    <dgm:pt modelId="{847D66A7-B3F8-499A-B591-432C6F77772E}" type="pres">
      <dgm:prSet presAssocID="{003D7818-B807-4779-99C5-6F1FDD7AE543}" presName="textRect" presStyleLbl="revTx" presStyleIdx="3" presStyleCnt="5">
        <dgm:presLayoutVars>
          <dgm:chMax val="1"/>
          <dgm:chPref val="1"/>
        </dgm:presLayoutVars>
      </dgm:prSet>
      <dgm:spPr/>
    </dgm:pt>
    <dgm:pt modelId="{1BB2AABA-E84D-4557-9953-586E1DAB9473}" type="pres">
      <dgm:prSet presAssocID="{6C1AE9CA-5C87-48BC-B11E-64E8C7398244}" presName="sibTrans" presStyleCnt="0"/>
      <dgm:spPr/>
    </dgm:pt>
    <dgm:pt modelId="{450AB642-E29E-4E70-BD51-0E0FF66C1C1B}" type="pres">
      <dgm:prSet presAssocID="{CD45DD3D-92DE-407E-BACC-F360527C49DA}" presName="compNode" presStyleCnt="0"/>
      <dgm:spPr/>
    </dgm:pt>
    <dgm:pt modelId="{468614CD-B932-4FBE-8C9F-75573A8DC93C}" type="pres">
      <dgm:prSet presAssocID="{CD45DD3D-92DE-407E-BACC-F360527C49DA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Open Book"/>
        </a:ext>
      </dgm:extLst>
    </dgm:pt>
    <dgm:pt modelId="{20EF666A-35FC-4973-A7E5-8F874BF1E59E}" type="pres">
      <dgm:prSet presAssocID="{CD45DD3D-92DE-407E-BACC-F360527C49DA}" presName="spaceRect" presStyleCnt="0"/>
      <dgm:spPr/>
    </dgm:pt>
    <dgm:pt modelId="{EF5D2A17-DE3D-479D-897B-224B982BA6B5}" type="pres">
      <dgm:prSet presAssocID="{CD45DD3D-92DE-407E-BACC-F360527C49DA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66B29100-DC64-41F5-8F81-B4621329275B}" type="presOf" srcId="{5C648086-305B-44E7-9297-77A93BE18C96}" destId="{4F465501-1090-46DE-B75C-08625C5ACDCC}" srcOrd="0" destOrd="0" presId="urn:microsoft.com/office/officeart/2018/2/layout/IconLabelList"/>
    <dgm:cxn modelId="{F22C4B44-465B-47E9-B7BC-0D0EC08CB8BC}" srcId="{C42E6FF9-D99A-4EEF-87DC-C5DE77218EC9}" destId="{3DC6FF75-1B85-4A3B-87DF-3594F92751AA}" srcOrd="1" destOrd="0" parTransId="{415F22D0-F7D5-4409-B2D5-EB3E8009F799}" sibTransId="{C100782A-BD81-4A35-914A-47CE8ED4BFAA}"/>
    <dgm:cxn modelId="{CFC3C557-A894-47E3-ADC6-8410D4637BB2}" type="presOf" srcId="{3DC6FF75-1B85-4A3B-87DF-3594F92751AA}" destId="{94F664E1-50FC-434F-BF41-972FD85A8E20}" srcOrd="0" destOrd="0" presId="urn:microsoft.com/office/officeart/2018/2/layout/IconLabelList"/>
    <dgm:cxn modelId="{D845078A-ABBE-4CE9-9EFA-A968EC6E9302}" srcId="{C42E6FF9-D99A-4EEF-87DC-C5DE77218EC9}" destId="{1D73D17E-8F1C-4859-BAA5-3CB9EE1C9AD0}" srcOrd="0" destOrd="0" parTransId="{BB18AC0B-1F44-4EF9-B28B-B3A1D29AB096}" sibTransId="{E7CBDB48-25FE-4530-8885-4EB8A32A81A2}"/>
    <dgm:cxn modelId="{AEC015AD-0BE6-4923-A09A-F25FBB5FDF84}" type="presOf" srcId="{1D73D17E-8F1C-4859-BAA5-3CB9EE1C9AD0}" destId="{FE90CA78-D851-407A-8F51-B882EB4242F8}" srcOrd="0" destOrd="0" presId="urn:microsoft.com/office/officeart/2018/2/layout/IconLabelList"/>
    <dgm:cxn modelId="{86A487B7-9BEF-4109-81CC-04B0685FA391}" srcId="{C42E6FF9-D99A-4EEF-87DC-C5DE77218EC9}" destId="{003D7818-B807-4779-99C5-6F1FDD7AE543}" srcOrd="3" destOrd="0" parTransId="{D54AF643-B492-4981-B188-2DE8209A9F80}" sibTransId="{6C1AE9CA-5C87-48BC-B11E-64E8C7398244}"/>
    <dgm:cxn modelId="{A18CAABA-CC3F-4C24-ABC9-B7928865D521}" type="presOf" srcId="{C42E6FF9-D99A-4EEF-87DC-C5DE77218EC9}" destId="{640645CA-B18D-4264-94AE-8AB11200F18A}" srcOrd="0" destOrd="0" presId="urn:microsoft.com/office/officeart/2018/2/layout/IconLabelList"/>
    <dgm:cxn modelId="{632BE9BE-B6A6-45C5-B325-6B28EA262F51}" type="presOf" srcId="{003D7818-B807-4779-99C5-6F1FDD7AE543}" destId="{847D66A7-B3F8-499A-B591-432C6F77772E}" srcOrd="0" destOrd="0" presId="urn:microsoft.com/office/officeart/2018/2/layout/IconLabelList"/>
    <dgm:cxn modelId="{E06CF6BE-5736-4BAB-B892-FCA6D3F10A4E}" srcId="{C42E6FF9-D99A-4EEF-87DC-C5DE77218EC9}" destId="{5C648086-305B-44E7-9297-77A93BE18C96}" srcOrd="2" destOrd="0" parTransId="{AE19A4EE-39B1-4C65-BF01-AFC7A05988B7}" sibTransId="{97ED825A-CE5C-4300-A893-86D1DE136FB0}"/>
    <dgm:cxn modelId="{2A12E5EA-3085-479A-9C06-0EFCC5505E8D}" srcId="{C42E6FF9-D99A-4EEF-87DC-C5DE77218EC9}" destId="{CD45DD3D-92DE-407E-BACC-F360527C49DA}" srcOrd="4" destOrd="0" parTransId="{E8CFBE62-2ECB-483B-B064-F32B6DF42F3D}" sibTransId="{D94F31E9-5CA9-4187-B626-FA1489DD98B4}"/>
    <dgm:cxn modelId="{CAF65CEC-0716-4467-9987-C4AA98FB351D}" type="presOf" srcId="{CD45DD3D-92DE-407E-BACC-F360527C49DA}" destId="{EF5D2A17-DE3D-479D-897B-224B982BA6B5}" srcOrd="0" destOrd="0" presId="urn:microsoft.com/office/officeart/2018/2/layout/IconLabelList"/>
    <dgm:cxn modelId="{7EBF013E-ACD2-4CA8-A5A2-E9163B1C4E9F}" type="presParOf" srcId="{640645CA-B18D-4264-94AE-8AB11200F18A}" destId="{91FAD38C-9CB9-46EA-9A3A-DA9DDA1A133A}" srcOrd="0" destOrd="0" presId="urn:microsoft.com/office/officeart/2018/2/layout/IconLabelList"/>
    <dgm:cxn modelId="{BB922C52-53AB-49A1-B451-529D91C74538}" type="presParOf" srcId="{91FAD38C-9CB9-46EA-9A3A-DA9DDA1A133A}" destId="{89E95A56-8B46-4AC3-969E-2CD662A4D4F3}" srcOrd="0" destOrd="0" presId="urn:microsoft.com/office/officeart/2018/2/layout/IconLabelList"/>
    <dgm:cxn modelId="{EAD1800A-B0FD-4FEA-8BCC-C4472AD09C0B}" type="presParOf" srcId="{91FAD38C-9CB9-46EA-9A3A-DA9DDA1A133A}" destId="{AFD39254-B534-4139-AC79-D98C6943F143}" srcOrd="1" destOrd="0" presId="urn:microsoft.com/office/officeart/2018/2/layout/IconLabelList"/>
    <dgm:cxn modelId="{51C605C7-9784-4A20-9C08-47FBE73DEDDB}" type="presParOf" srcId="{91FAD38C-9CB9-46EA-9A3A-DA9DDA1A133A}" destId="{FE90CA78-D851-407A-8F51-B882EB4242F8}" srcOrd="2" destOrd="0" presId="urn:microsoft.com/office/officeart/2018/2/layout/IconLabelList"/>
    <dgm:cxn modelId="{432983DD-5471-447D-9A6B-964D3AC9E2C5}" type="presParOf" srcId="{640645CA-B18D-4264-94AE-8AB11200F18A}" destId="{C23E9932-95EF-41C2-A423-9389F1BB15B5}" srcOrd="1" destOrd="0" presId="urn:microsoft.com/office/officeart/2018/2/layout/IconLabelList"/>
    <dgm:cxn modelId="{77754C1D-376D-4CD3-8808-CE9197B61EEB}" type="presParOf" srcId="{640645CA-B18D-4264-94AE-8AB11200F18A}" destId="{FA142CCD-0A07-4675-BDC2-48E992AA8C93}" srcOrd="2" destOrd="0" presId="urn:microsoft.com/office/officeart/2018/2/layout/IconLabelList"/>
    <dgm:cxn modelId="{CAF6D604-AE20-4F09-A6F0-929E663BBAED}" type="presParOf" srcId="{FA142CCD-0A07-4675-BDC2-48E992AA8C93}" destId="{76EE121C-4D85-4765-8351-F4BE598BD7E8}" srcOrd="0" destOrd="0" presId="urn:microsoft.com/office/officeart/2018/2/layout/IconLabelList"/>
    <dgm:cxn modelId="{7BE4CD55-82D5-4A85-81BB-48A01D4C64CC}" type="presParOf" srcId="{FA142CCD-0A07-4675-BDC2-48E992AA8C93}" destId="{E32FF796-E94A-410F-9520-72A461920F75}" srcOrd="1" destOrd="0" presId="urn:microsoft.com/office/officeart/2018/2/layout/IconLabelList"/>
    <dgm:cxn modelId="{FD483BC1-A50A-4A72-9325-8A0186659D6B}" type="presParOf" srcId="{FA142CCD-0A07-4675-BDC2-48E992AA8C93}" destId="{94F664E1-50FC-434F-BF41-972FD85A8E20}" srcOrd="2" destOrd="0" presId="urn:microsoft.com/office/officeart/2018/2/layout/IconLabelList"/>
    <dgm:cxn modelId="{C36417B3-6732-4C11-8C15-3879D225609B}" type="presParOf" srcId="{640645CA-B18D-4264-94AE-8AB11200F18A}" destId="{541A8BBC-F924-4963-8B0E-DCDF3FDD6239}" srcOrd="3" destOrd="0" presId="urn:microsoft.com/office/officeart/2018/2/layout/IconLabelList"/>
    <dgm:cxn modelId="{98975E9F-E11F-479A-8A43-72739E9E961A}" type="presParOf" srcId="{640645CA-B18D-4264-94AE-8AB11200F18A}" destId="{E6922C91-D059-434D-BBEB-9A9F632F8557}" srcOrd="4" destOrd="0" presId="urn:microsoft.com/office/officeart/2018/2/layout/IconLabelList"/>
    <dgm:cxn modelId="{9C7EF16F-39DE-41BA-8AEB-10C97CEC2638}" type="presParOf" srcId="{E6922C91-D059-434D-BBEB-9A9F632F8557}" destId="{1DCDB5B5-8215-4932-9610-AE029D6E7046}" srcOrd="0" destOrd="0" presId="urn:microsoft.com/office/officeart/2018/2/layout/IconLabelList"/>
    <dgm:cxn modelId="{C298FBEF-C2A5-43C8-B91E-6559BB8F295D}" type="presParOf" srcId="{E6922C91-D059-434D-BBEB-9A9F632F8557}" destId="{AD3DCE5F-04CD-4F30-8D39-6D0F4CFC98CE}" srcOrd="1" destOrd="0" presId="urn:microsoft.com/office/officeart/2018/2/layout/IconLabelList"/>
    <dgm:cxn modelId="{FE003F4A-CE9C-4D59-87DD-3250633704CF}" type="presParOf" srcId="{E6922C91-D059-434D-BBEB-9A9F632F8557}" destId="{4F465501-1090-46DE-B75C-08625C5ACDCC}" srcOrd="2" destOrd="0" presId="urn:microsoft.com/office/officeart/2018/2/layout/IconLabelList"/>
    <dgm:cxn modelId="{0FA57091-7217-46E0-B503-FF872AE1D19C}" type="presParOf" srcId="{640645CA-B18D-4264-94AE-8AB11200F18A}" destId="{807FC591-29A0-4481-9C8C-A764A4987BE5}" srcOrd="5" destOrd="0" presId="urn:microsoft.com/office/officeart/2018/2/layout/IconLabelList"/>
    <dgm:cxn modelId="{C0965668-A308-42B2-822F-DC8F97401FF5}" type="presParOf" srcId="{640645CA-B18D-4264-94AE-8AB11200F18A}" destId="{785393A9-ED75-45CB-A541-7DCDAD926687}" srcOrd="6" destOrd="0" presId="urn:microsoft.com/office/officeart/2018/2/layout/IconLabelList"/>
    <dgm:cxn modelId="{F3610DDA-B070-4189-BFC9-A2F8F10FAB3A}" type="presParOf" srcId="{785393A9-ED75-45CB-A541-7DCDAD926687}" destId="{25EA4D7F-8F15-4002-913E-361C98B9D90B}" srcOrd="0" destOrd="0" presId="urn:microsoft.com/office/officeart/2018/2/layout/IconLabelList"/>
    <dgm:cxn modelId="{BA003D1D-9385-4858-9891-C4F82087FCC9}" type="presParOf" srcId="{785393A9-ED75-45CB-A541-7DCDAD926687}" destId="{A7AB915A-8D54-476A-BE57-325AA95CB6DE}" srcOrd="1" destOrd="0" presId="urn:microsoft.com/office/officeart/2018/2/layout/IconLabelList"/>
    <dgm:cxn modelId="{CFF6F535-81C1-4671-BA45-3E9A1EAAB955}" type="presParOf" srcId="{785393A9-ED75-45CB-A541-7DCDAD926687}" destId="{847D66A7-B3F8-499A-B591-432C6F77772E}" srcOrd="2" destOrd="0" presId="urn:microsoft.com/office/officeart/2018/2/layout/IconLabelList"/>
    <dgm:cxn modelId="{A3FD4DB6-EC7B-4A12-86AF-17042092C393}" type="presParOf" srcId="{640645CA-B18D-4264-94AE-8AB11200F18A}" destId="{1BB2AABA-E84D-4557-9953-586E1DAB9473}" srcOrd="7" destOrd="0" presId="urn:microsoft.com/office/officeart/2018/2/layout/IconLabelList"/>
    <dgm:cxn modelId="{4FBE205B-C610-4013-84DD-78358B47C854}" type="presParOf" srcId="{640645CA-B18D-4264-94AE-8AB11200F18A}" destId="{450AB642-E29E-4E70-BD51-0E0FF66C1C1B}" srcOrd="8" destOrd="0" presId="urn:microsoft.com/office/officeart/2018/2/layout/IconLabelList"/>
    <dgm:cxn modelId="{BB82EA1B-C431-4CD1-9FE2-C82EE03174FF}" type="presParOf" srcId="{450AB642-E29E-4E70-BD51-0E0FF66C1C1B}" destId="{468614CD-B932-4FBE-8C9F-75573A8DC93C}" srcOrd="0" destOrd="0" presId="urn:microsoft.com/office/officeart/2018/2/layout/IconLabelList"/>
    <dgm:cxn modelId="{D9D9FCF4-5C44-4766-B0A1-A5A041D5E9D9}" type="presParOf" srcId="{450AB642-E29E-4E70-BD51-0E0FF66C1C1B}" destId="{20EF666A-35FC-4973-A7E5-8F874BF1E59E}" srcOrd="1" destOrd="0" presId="urn:microsoft.com/office/officeart/2018/2/layout/IconLabelList"/>
    <dgm:cxn modelId="{8DA86F37-FD15-46B5-AB39-B2C87994F06D}" type="presParOf" srcId="{450AB642-E29E-4E70-BD51-0E0FF66C1C1B}" destId="{EF5D2A17-DE3D-479D-897B-224B982BA6B5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A4B57B9-A5B5-4C0E-88B0-9F3E08E6F51B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86D65384-55E3-4DD4-93EB-BC5497CEAE3E}">
      <dgm:prSet/>
      <dgm:spPr/>
      <dgm:t>
        <a:bodyPr/>
        <a:lstStyle/>
        <a:p>
          <a:pPr>
            <a:defRPr cap="all"/>
          </a:pPr>
          <a:r>
            <a:rPr lang="en-SI"/>
            <a:t>Translation</a:t>
          </a:r>
          <a:endParaRPr lang="en-US"/>
        </a:p>
      </dgm:t>
    </dgm:pt>
    <dgm:pt modelId="{B0B6DBF8-471E-4E2C-839B-40043402B4CF}" type="parTrans" cxnId="{8B337D1B-3FF0-4BDD-B70F-62D653FEA1A2}">
      <dgm:prSet/>
      <dgm:spPr/>
      <dgm:t>
        <a:bodyPr/>
        <a:lstStyle/>
        <a:p>
          <a:endParaRPr lang="en-US"/>
        </a:p>
      </dgm:t>
    </dgm:pt>
    <dgm:pt modelId="{E0F8091D-DDBF-407B-93C7-C118C13B7A89}" type="sibTrans" cxnId="{8B337D1B-3FF0-4BDD-B70F-62D653FEA1A2}">
      <dgm:prSet/>
      <dgm:spPr/>
      <dgm:t>
        <a:bodyPr/>
        <a:lstStyle/>
        <a:p>
          <a:endParaRPr lang="en-US"/>
        </a:p>
      </dgm:t>
    </dgm:pt>
    <dgm:pt modelId="{BECABF1D-33A8-4200-B0AC-45A7CB9CE082}">
      <dgm:prSet/>
      <dgm:spPr/>
      <dgm:t>
        <a:bodyPr/>
        <a:lstStyle/>
        <a:p>
          <a:pPr>
            <a:defRPr cap="all"/>
          </a:pPr>
          <a:r>
            <a:rPr lang="en-SI"/>
            <a:t>Summarization</a:t>
          </a:r>
          <a:endParaRPr lang="en-US"/>
        </a:p>
      </dgm:t>
    </dgm:pt>
    <dgm:pt modelId="{BF43A155-4D53-4CD2-A2D3-FD92FEF2F8AB}" type="parTrans" cxnId="{FD34D515-7B93-4F2C-BB9E-77E01D565BE1}">
      <dgm:prSet/>
      <dgm:spPr/>
      <dgm:t>
        <a:bodyPr/>
        <a:lstStyle/>
        <a:p>
          <a:endParaRPr lang="en-US"/>
        </a:p>
      </dgm:t>
    </dgm:pt>
    <dgm:pt modelId="{79A8C029-B013-493F-9117-CD0F271D0199}" type="sibTrans" cxnId="{FD34D515-7B93-4F2C-BB9E-77E01D565BE1}">
      <dgm:prSet/>
      <dgm:spPr/>
      <dgm:t>
        <a:bodyPr/>
        <a:lstStyle/>
        <a:p>
          <a:endParaRPr lang="en-US"/>
        </a:p>
      </dgm:t>
    </dgm:pt>
    <dgm:pt modelId="{B64EDE63-2B7D-4290-86F9-3EF668BFAC92}">
      <dgm:prSet/>
      <dgm:spPr/>
      <dgm:t>
        <a:bodyPr/>
        <a:lstStyle/>
        <a:p>
          <a:pPr>
            <a:defRPr cap="all"/>
          </a:pPr>
          <a:r>
            <a:rPr lang="en-SI"/>
            <a:t>Chatbots/AI assistants</a:t>
          </a:r>
          <a:endParaRPr lang="en-US"/>
        </a:p>
      </dgm:t>
    </dgm:pt>
    <dgm:pt modelId="{4798008A-6743-4BE5-809A-D967125EA42A}" type="parTrans" cxnId="{715000F5-7C21-4A44-B3ED-E45C5BC8D322}">
      <dgm:prSet/>
      <dgm:spPr/>
      <dgm:t>
        <a:bodyPr/>
        <a:lstStyle/>
        <a:p>
          <a:endParaRPr lang="en-US"/>
        </a:p>
      </dgm:t>
    </dgm:pt>
    <dgm:pt modelId="{D9239F7C-8BF8-4500-8146-B0E8CCAA5ABB}" type="sibTrans" cxnId="{715000F5-7C21-4A44-B3ED-E45C5BC8D322}">
      <dgm:prSet/>
      <dgm:spPr/>
      <dgm:t>
        <a:bodyPr/>
        <a:lstStyle/>
        <a:p>
          <a:endParaRPr lang="en-US"/>
        </a:p>
      </dgm:t>
    </dgm:pt>
    <dgm:pt modelId="{06638960-A506-4ED0-8FDB-DD0180AE430D}">
      <dgm:prSet/>
      <dgm:spPr/>
      <dgm:t>
        <a:bodyPr/>
        <a:lstStyle/>
        <a:p>
          <a:pPr>
            <a:defRPr cap="all"/>
          </a:pPr>
          <a:r>
            <a:rPr lang="en-SI"/>
            <a:t>New skills over time</a:t>
          </a:r>
          <a:endParaRPr lang="en-US"/>
        </a:p>
      </dgm:t>
    </dgm:pt>
    <dgm:pt modelId="{9D88C0F8-8893-4ECF-97C1-002C4E1CACF5}" type="parTrans" cxnId="{6C24BC3D-1E21-41CB-A05A-32EDD6314401}">
      <dgm:prSet/>
      <dgm:spPr/>
      <dgm:t>
        <a:bodyPr/>
        <a:lstStyle/>
        <a:p>
          <a:endParaRPr lang="en-US"/>
        </a:p>
      </dgm:t>
    </dgm:pt>
    <dgm:pt modelId="{FD247117-6EE8-401F-8DDB-0C3EF3023738}" type="sibTrans" cxnId="{6C24BC3D-1E21-41CB-A05A-32EDD6314401}">
      <dgm:prSet/>
      <dgm:spPr/>
      <dgm:t>
        <a:bodyPr/>
        <a:lstStyle/>
        <a:p>
          <a:endParaRPr lang="en-US"/>
        </a:p>
      </dgm:t>
    </dgm:pt>
    <dgm:pt modelId="{8F4F5BF5-2CBB-44D8-B8F2-6A906560C595}">
      <dgm:prSet/>
      <dgm:spPr/>
      <dgm:t>
        <a:bodyPr/>
        <a:lstStyle/>
        <a:p>
          <a:pPr>
            <a:defRPr cap="all"/>
          </a:pPr>
          <a:r>
            <a:rPr lang="en-SI"/>
            <a:t>Fine-tuned models for specific use case</a:t>
          </a:r>
          <a:endParaRPr lang="en-US"/>
        </a:p>
      </dgm:t>
    </dgm:pt>
    <dgm:pt modelId="{F42FF56D-EC88-4265-B59F-C0D1F562B65C}" type="parTrans" cxnId="{0883613A-266E-48C1-B6D3-8C311BEDA666}">
      <dgm:prSet/>
      <dgm:spPr/>
      <dgm:t>
        <a:bodyPr/>
        <a:lstStyle/>
        <a:p>
          <a:endParaRPr lang="en-US"/>
        </a:p>
      </dgm:t>
    </dgm:pt>
    <dgm:pt modelId="{4D6DAAA1-BE38-44CC-B081-29A48DBD3E65}" type="sibTrans" cxnId="{0883613A-266E-48C1-B6D3-8C311BEDA666}">
      <dgm:prSet/>
      <dgm:spPr/>
      <dgm:t>
        <a:bodyPr/>
        <a:lstStyle/>
        <a:p>
          <a:endParaRPr lang="en-US"/>
        </a:p>
      </dgm:t>
    </dgm:pt>
    <dgm:pt modelId="{459ACCD0-FD84-458C-A4DE-C3FD0ECC2C5A}" type="pres">
      <dgm:prSet presAssocID="{EA4B57B9-A5B5-4C0E-88B0-9F3E08E6F51B}" presName="root" presStyleCnt="0">
        <dgm:presLayoutVars>
          <dgm:dir/>
          <dgm:resizeHandles val="exact"/>
        </dgm:presLayoutVars>
      </dgm:prSet>
      <dgm:spPr/>
    </dgm:pt>
    <dgm:pt modelId="{420C7B77-B597-4792-9E82-4AFEBB1808A4}" type="pres">
      <dgm:prSet presAssocID="{86D65384-55E3-4DD4-93EB-BC5497CEAE3E}" presName="compNode" presStyleCnt="0"/>
      <dgm:spPr/>
    </dgm:pt>
    <dgm:pt modelId="{CFBEB3C3-EADB-4940-9388-48EB12127E73}" type="pres">
      <dgm:prSet presAssocID="{86D65384-55E3-4DD4-93EB-BC5497CEAE3E}" presName="iconBgRect" presStyleLbl="bgShp" presStyleIdx="0" presStyleCnt="5"/>
      <dgm:spPr/>
    </dgm:pt>
    <dgm:pt modelId="{58D361EA-FB5C-4295-892C-1933073278A7}" type="pres">
      <dgm:prSet presAssocID="{86D65384-55E3-4DD4-93EB-BC5497CEAE3E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ubtitles"/>
        </a:ext>
      </dgm:extLst>
    </dgm:pt>
    <dgm:pt modelId="{EC9E6EB7-CAE4-4DE6-9BD4-005CF6E6968E}" type="pres">
      <dgm:prSet presAssocID="{86D65384-55E3-4DD4-93EB-BC5497CEAE3E}" presName="spaceRect" presStyleCnt="0"/>
      <dgm:spPr/>
    </dgm:pt>
    <dgm:pt modelId="{7AC6745F-3A15-443C-B4B2-F14BA2EEE80F}" type="pres">
      <dgm:prSet presAssocID="{86D65384-55E3-4DD4-93EB-BC5497CEAE3E}" presName="textRect" presStyleLbl="revTx" presStyleIdx="0" presStyleCnt="5">
        <dgm:presLayoutVars>
          <dgm:chMax val="1"/>
          <dgm:chPref val="1"/>
        </dgm:presLayoutVars>
      </dgm:prSet>
      <dgm:spPr/>
    </dgm:pt>
    <dgm:pt modelId="{A3280096-B118-4669-BEE9-5CBDF9573C47}" type="pres">
      <dgm:prSet presAssocID="{E0F8091D-DDBF-407B-93C7-C118C13B7A89}" presName="sibTrans" presStyleCnt="0"/>
      <dgm:spPr/>
    </dgm:pt>
    <dgm:pt modelId="{4ECEDC3D-B970-4D51-B947-8FA8C4A0A3FA}" type="pres">
      <dgm:prSet presAssocID="{BECABF1D-33A8-4200-B0AC-45A7CB9CE082}" presName="compNode" presStyleCnt="0"/>
      <dgm:spPr/>
    </dgm:pt>
    <dgm:pt modelId="{DB3633F2-0C53-406A-A597-D2539F7C6D56}" type="pres">
      <dgm:prSet presAssocID="{BECABF1D-33A8-4200-B0AC-45A7CB9CE082}" presName="iconBgRect" presStyleLbl="bgShp" presStyleIdx="1" presStyleCnt="5"/>
      <dgm:spPr/>
    </dgm:pt>
    <dgm:pt modelId="{645488CD-9318-4BAA-BDCF-B1AA6C8852C8}" type="pres">
      <dgm:prSet presAssocID="{BECABF1D-33A8-4200-B0AC-45A7CB9CE082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ument"/>
        </a:ext>
      </dgm:extLst>
    </dgm:pt>
    <dgm:pt modelId="{C32F8560-EC8A-4A86-97ED-7BA6B8B115C0}" type="pres">
      <dgm:prSet presAssocID="{BECABF1D-33A8-4200-B0AC-45A7CB9CE082}" presName="spaceRect" presStyleCnt="0"/>
      <dgm:spPr/>
    </dgm:pt>
    <dgm:pt modelId="{85856E26-EC0C-465B-B126-564B54FAD06D}" type="pres">
      <dgm:prSet presAssocID="{BECABF1D-33A8-4200-B0AC-45A7CB9CE082}" presName="textRect" presStyleLbl="revTx" presStyleIdx="1" presStyleCnt="5">
        <dgm:presLayoutVars>
          <dgm:chMax val="1"/>
          <dgm:chPref val="1"/>
        </dgm:presLayoutVars>
      </dgm:prSet>
      <dgm:spPr/>
    </dgm:pt>
    <dgm:pt modelId="{DD4FCD8E-ED05-4956-91ED-A52068581C10}" type="pres">
      <dgm:prSet presAssocID="{79A8C029-B013-493F-9117-CD0F271D0199}" presName="sibTrans" presStyleCnt="0"/>
      <dgm:spPr/>
    </dgm:pt>
    <dgm:pt modelId="{AFC7599C-E348-4447-982D-23BF0511A881}" type="pres">
      <dgm:prSet presAssocID="{B64EDE63-2B7D-4290-86F9-3EF668BFAC92}" presName="compNode" presStyleCnt="0"/>
      <dgm:spPr/>
    </dgm:pt>
    <dgm:pt modelId="{36AE2EAD-CDC9-4454-9AE8-5CADF23C3BD8}" type="pres">
      <dgm:prSet presAssocID="{B64EDE63-2B7D-4290-86F9-3EF668BFAC92}" presName="iconBgRect" presStyleLbl="bgShp" presStyleIdx="2" presStyleCnt="5"/>
      <dgm:spPr/>
    </dgm:pt>
    <dgm:pt modelId="{C16DABE6-0530-4DD4-BEFF-CC097AF61E87}" type="pres">
      <dgm:prSet presAssocID="{B64EDE63-2B7D-4290-86F9-3EF668BFAC92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obot"/>
        </a:ext>
      </dgm:extLst>
    </dgm:pt>
    <dgm:pt modelId="{5D5BB27F-C881-4368-B48B-7A268BB5DCE0}" type="pres">
      <dgm:prSet presAssocID="{B64EDE63-2B7D-4290-86F9-3EF668BFAC92}" presName="spaceRect" presStyleCnt="0"/>
      <dgm:spPr/>
    </dgm:pt>
    <dgm:pt modelId="{288CA5CB-FDA6-47FD-952F-D1AF33DF1AE3}" type="pres">
      <dgm:prSet presAssocID="{B64EDE63-2B7D-4290-86F9-3EF668BFAC92}" presName="textRect" presStyleLbl="revTx" presStyleIdx="2" presStyleCnt="5">
        <dgm:presLayoutVars>
          <dgm:chMax val="1"/>
          <dgm:chPref val="1"/>
        </dgm:presLayoutVars>
      </dgm:prSet>
      <dgm:spPr/>
    </dgm:pt>
    <dgm:pt modelId="{5B8058A4-1402-4E7C-895A-730871E9F2AD}" type="pres">
      <dgm:prSet presAssocID="{D9239F7C-8BF8-4500-8146-B0E8CCAA5ABB}" presName="sibTrans" presStyleCnt="0"/>
      <dgm:spPr/>
    </dgm:pt>
    <dgm:pt modelId="{20C73BDB-A70C-46A9-A737-E2A10292CDB7}" type="pres">
      <dgm:prSet presAssocID="{06638960-A506-4ED0-8FDB-DD0180AE430D}" presName="compNode" presStyleCnt="0"/>
      <dgm:spPr/>
    </dgm:pt>
    <dgm:pt modelId="{E218E266-2F46-4010-9421-604B1475BAC0}" type="pres">
      <dgm:prSet presAssocID="{06638960-A506-4ED0-8FDB-DD0180AE430D}" presName="iconBgRect" presStyleLbl="bgShp" presStyleIdx="3" presStyleCnt="5"/>
      <dgm:spPr/>
    </dgm:pt>
    <dgm:pt modelId="{76D9E614-7841-4744-9CE0-B7F52610F0C7}" type="pres">
      <dgm:prSet presAssocID="{06638960-A506-4ED0-8FDB-DD0180AE430D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9672C814-860B-4D7B-A457-809AD19A5C7A}" type="pres">
      <dgm:prSet presAssocID="{06638960-A506-4ED0-8FDB-DD0180AE430D}" presName="spaceRect" presStyleCnt="0"/>
      <dgm:spPr/>
    </dgm:pt>
    <dgm:pt modelId="{1264B360-B0D6-4292-9425-ABD33B800839}" type="pres">
      <dgm:prSet presAssocID="{06638960-A506-4ED0-8FDB-DD0180AE430D}" presName="textRect" presStyleLbl="revTx" presStyleIdx="3" presStyleCnt="5">
        <dgm:presLayoutVars>
          <dgm:chMax val="1"/>
          <dgm:chPref val="1"/>
        </dgm:presLayoutVars>
      </dgm:prSet>
      <dgm:spPr/>
    </dgm:pt>
    <dgm:pt modelId="{130557DB-5665-4623-9A79-1B73E9AB3D22}" type="pres">
      <dgm:prSet presAssocID="{FD247117-6EE8-401F-8DDB-0C3EF3023738}" presName="sibTrans" presStyleCnt="0"/>
      <dgm:spPr/>
    </dgm:pt>
    <dgm:pt modelId="{3DD6BD79-9595-49E8-88A9-C8B1675220DF}" type="pres">
      <dgm:prSet presAssocID="{8F4F5BF5-2CBB-44D8-B8F2-6A906560C595}" presName="compNode" presStyleCnt="0"/>
      <dgm:spPr/>
    </dgm:pt>
    <dgm:pt modelId="{221B1802-871C-4DC0-AB64-C18E7C6EBDE9}" type="pres">
      <dgm:prSet presAssocID="{8F4F5BF5-2CBB-44D8-B8F2-6A906560C595}" presName="iconBgRect" presStyleLbl="bgShp" presStyleIdx="4" presStyleCnt="5"/>
      <dgm:spPr/>
    </dgm:pt>
    <dgm:pt modelId="{25C348E6-5C3E-4414-BC25-C038035A5FC5}" type="pres">
      <dgm:prSet presAssocID="{8F4F5BF5-2CBB-44D8-B8F2-6A906560C595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ick"/>
        </a:ext>
      </dgm:extLst>
    </dgm:pt>
    <dgm:pt modelId="{ECBEA577-E889-478B-A0DE-7FF2BB35EA5B}" type="pres">
      <dgm:prSet presAssocID="{8F4F5BF5-2CBB-44D8-B8F2-6A906560C595}" presName="spaceRect" presStyleCnt="0"/>
      <dgm:spPr/>
    </dgm:pt>
    <dgm:pt modelId="{E257E851-F0CD-4204-A54F-2D3BFD948727}" type="pres">
      <dgm:prSet presAssocID="{8F4F5BF5-2CBB-44D8-B8F2-6A906560C595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FD34D515-7B93-4F2C-BB9E-77E01D565BE1}" srcId="{EA4B57B9-A5B5-4C0E-88B0-9F3E08E6F51B}" destId="{BECABF1D-33A8-4200-B0AC-45A7CB9CE082}" srcOrd="1" destOrd="0" parTransId="{BF43A155-4D53-4CD2-A2D3-FD92FEF2F8AB}" sibTransId="{79A8C029-B013-493F-9117-CD0F271D0199}"/>
    <dgm:cxn modelId="{8B337D1B-3FF0-4BDD-B70F-62D653FEA1A2}" srcId="{EA4B57B9-A5B5-4C0E-88B0-9F3E08E6F51B}" destId="{86D65384-55E3-4DD4-93EB-BC5497CEAE3E}" srcOrd="0" destOrd="0" parTransId="{B0B6DBF8-471E-4E2C-839B-40043402B4CF}" sibTransId="{E0F8091D-DDBF-407B-93C7-C118C13B7A89}"/>
    <dgm:cxn modelId="{8C9FDA25-6CB4-4B28-BB17-FB9C11BF4A65}" type="presOf" srcId="{86D65384-55E3-4DD4-93EB-BC5497CEAE3E}" destId="{7AC6745F-3A15-443C-B4B2-F14BA2EEE80F}" srcOrd="0" destOrd="0" presId="urn:microsoft.com/office/officeart/2018/5/layout/IconCircleLabelList"/>
    <dgm:cxn modelId="{08FF812D-4CAF-4EF6-9881-A41EB083B44B}" type="presOf" srcId="{8F4F5BF5-2CBB-44D8-B8F2-6A906560C595}" destId="{E257E851-F0CD-4204-A54F-2D3BFD948727}" srcOrd="0" destOrd="0" presId="urn:microsoft.com/office/officeart/2018/5/layout/IconCircleLabelList"/>
    <dgm:cxn modelId="{584A3B2E-C6CA-4F36-9D93-AB6467E977FD}" type="presOf" srcId="{06638960-A506-4ED0-8FDB-DD0180AE430D}" destId="{1264B360-B0D6-4292-9425-ABD33B800839}" srcOrd="0" destOrd="0" presId="urn:microsoft.com/office/officeart/2018/5/layout/IconCircleLabelList"/>
    <dgm:cxn modelId="{0883613A-266E-48C1-B6D3-8C311BEDA666}" srcId="{EA4B57B9-A5B5-4C0E-88B0-9F3E08E6F51B}" destId="{8F4F5BF5-2CBB-44D8-B8F2-6A906560C595}" srcOrd="4" destOrd="0" parTransId="{F42FF56D-EC88-4265-B59F-C0D1F562B65C}" sibTransId="{4D6DAAA1-BE38-44CC-B081-29A48DBD3E65}"/>
    <dgm:cxn modelId="{6C24BC3D-1E21-41CB-A05A-32EDD6314401}" srcId="{EA4B57B9-A5B5-4C0E-88B0-9F3E08E6F51B}" destId="{06638960-A506-4ED0-8FDB-DD0180AE430D}" srcOrd="3" destOrd="0" parTransId="{9D88C0F8-8893-4ECF-97C1-002C4E1CACF5}" sibTransId="{FD247117-6EE8-401F-8DDB-0C3EF3023738}"/>
    <dgm:cxn modelId="{6FE15B49-536D-46AC-8C93-27EDC4B18592}" type="presOf" srcId="{B64EDE63-2B7D-4290-86F9-3EF668BFAC92}" destId="{288CA5CB-FDA6-47FD-952F-D1AF33DF1AE3}" srcOrd="0" destOrd="0" presId="urn:microsoft.com/office/officeart/2018/5/layout/IconCircleLabelList"/>
    <dgm:cxn modelId="{65DADC6D-0B20-43A0-8A0F-96C959F9EE8F}" type="presOf" srcId="{BECABF1D-33A8-4200-B0AC-45A7CB9CE082}" destId="{85856E26-EC0C-465B-B126-564B54FAD06D}" srcOrd="0" destOrd="0" presId="urn:microsoft.com/office/officeart/2018/5/layout/IconCircleLabelList"/>
    <dgm:cxn modelId="{013298DC-337C-4A5F-9FB9-92A1F9F88AF7}" type="presOf" srcId="{EA4B57B9-A5B5-4C0E-88B0-9F3E08E6F51B}" destId="{459ACCD0-FD84-458C-A4DE-C3FD0ECC2C5A}" srcOrd="0" destOrd="0" presId="urn:microsoft.com/office/officeart/2018/5/layout/IconCircleLabelList"/>
    <dgm:cxn modelId="{715000F5-7C21-4A44-B3ED-E45C5BC8D322}" srcId="{EA4B57B9-A5B5-4C0E-88B0-9F3E08E6F51B}" destId="{B64EDE63-2B7D-4290-86F9-3EF668BFAC92}" srcOrd="2" destOrd="0" parTransId="{4798008A-6743-4BE5-809A-D967125EA42A}" sibTransId="{D9239F7C-8BF8-4500-8146-B0E8CCAA5ABB}"/>
    <dgm:cxn modelId="{0F4F6237-7E87-49CF-A732-B392884DFD26}" type="presParOf" srcId="{459ACCD0-FD84-458C-A4DE-C3FD0ECC2C5A}" destId="{420C7B77-B597-4792-9E82-4AFEBB1808A4}" srcOrd="0" destOrd="0" presId="urn:microsoft.com/office/officeart/2018/5/layout/IconCircleLabelList"/>
    <dgm:cxn modelId="{3080DFB6-AFF6-4320-9475-7BA2B52EA6B6}" type="presParOf" srcId="{420C7B77-B597-4792-9E82-4AFEBB1808A4}" destId="{CFBEB3C3-EADB-4940-9388-48EB12127E73}" srcOrd="0" destOrd="0" presId="urn:microsoft.com/office/officeart/2018/5/layout/IconCircleLabelList"/>
    <dgm:cxn modelId="{FE73AB19-A995-4A26-9353-08DAAAAB4B03}" type="presParOf" srcId="{420C7B77-B597-4792-9E82-4AFEBB1808A4}" destId="{58D361EA-FB5C-4295-892C-1933073278A7}" srcOrd="1" destOrd="0" presId="urn:microsoft.com/office/officeart/2018/5/layout/IconCircleLabelList"/>
    <dgm:cxn modelId="{58E47B27-F87C-484B-A6A2-E40E4047B0D7}" type="presParOf" srcId="{420C7B77-B597-4792-9E82-4AFEBB1808A4}" destId="{EC9E6EB7-CAE4-4DE6-9BD4-005CF6E6968E}" srcOrd="2" destOrd="0" presId="urn:microsoft.com/office/officeart/2018/5/layout/IconCircleLabelList"/>
    <dgm:cxn modelId="{C780ECB1-E9B8-4B55-BFE4-F514CD6888B0}" type="presParOf" srcId="{420C7B77-B597-4792-9E82-4AFEBB1808A4}" destId="{7AC6745F-3A15-443C-B4B2-F14BA2EEE80F}" srcOrd="3" destOrd="0" presId="urn:microsoft.com/office/officeart/2018/5/layout/IconCircleLabelList"/>
    <dgm:cxn modelId="{06CBF99C-0471-4A24-80E8-B1A4F1810904}" type="presParOf" srcId="{459ACCD0-FD84-458C-A4DE-C3FD0ECC2C5A}" destId="{A3280096-B118-4669-BEE9-5CBDF9573C47}" srcOrd="1" destOrd="0" presId="urn:microsoft.com/office/officeart/2018/5/layout/IconCircleLabelList"/>
    <dgm:cxn modelId="{2AEA23D5-7638-48CE-886C-6AE7517A1A5F}" type="presParOf" srcId="{459ACCD0-FD84-458C-A4DE-C3FD0ECC2C5A}" destId="{4ECEDC3D-B970-4D51-B947-8FA8C4A0A3FA}" srcOrd="2" destOrd="0" presId="urn:microsoft.com/office/officeart/2018/5/layout/IconCircleLabelList"/>
    <dgm:cxn modelId="{B960372A-8A18-42E5-82BB-8D027977090B}" type="presParOf" srcId="{4ECEDC3D-B970-4D51-B947-8FA8C4A0A3FA}" destId="{DB3633F2-0C53-406A-A597-D2539F7C6D56}" srcOrd="0" destOrd="0" presId="urn:microsoft.com/office/officeart/2018/5/layout/IconCircleLabelList"/>
    <dgm:cxn modelId="{D32AE1E4-FE48-4EAB-96E0-13A4779CF42E}" type="presParOf" srcId="{4ECEDC3D-B970-4D51-B947-8FA8C4A0A3FA}" destId="{645488CD-9318-4BAA-BDCF-B1AA6C8852C8}" srcOrd="1" destOrd="0" presId="urn:microsoft.com/office/officeart/2018/5/layout/IconCircleLabelList"/>
    <dgm:cxn modelId="{2CD776E7-B569-4F6B-A6D7-BEB6CCD190A4}" type="presParOf" srcId="{4ECEDC3D-B970-4D51-B947-8FA8C4A0A3FA}" destId="{C32F8560-EC8A-4A86-97ED-7BA6B8B115C0}" srcOrd="2" destOrd="0" presId="urn:microsoft.com/office/officeart/2018/5/layout/IconCircleLabelList"/>
    <dgm:cxn modelId="{4BD07F93-7C25-4D58-908A-9D8BAEE4F6B5}" type="presParOf" srcId="{4ECEDC3D-B970-4D51-B947-8FA8C4A0A3FA}" destId="{85856E26-EC0C-465B-B126-564B54FAD06D}" srcOrd="3" destOrd="0" presId="urn:microsoft.com/office/officeart/2018/5/layout/IconCircleLabelList"/>
    <dgm:cxn modelId="{9EB5D042-3412-4AFF-8F29-95D8B7370061}" type="presParOf" srcId="{459ACCD0-FD84-458C-A4DE-C3FD0ECC2C5A}" destId="{DD4FCD8E-ED05-4956-91ED-A52068581C10}" srcOrd="3" destOrd="0" presId="urn:microsoft.com/office/officeart/2018/5/layout/IconCircleLabelList"/>
    <dgm:cxn modelId="{17798371-379A-4834-B29F-D0935D998213}" type="presParOf" srcId="{459ACCD0-FD84-458C-A4DE-C3FD0ECC2C5A}" destId="{AFC7599C-E348-4447-982D-23BF0511A881}" srcOrd="4" destOrd="0" presId="urn:microsoft.com/office/officeart/2018/5/layout/IconCircleLabelList"/>
    <dgm:cxn modelId="{7819C375-AD53-4231-AB55-FAFA481CDA97}" type="presParOf" srcId="{AFC7599C-E348-4447-982D-23BF0511A881}" destId="{36AE2EAD-CDC9-4454-9AE8-5CADF23C3BD8}" srcOrd="0" destOrd="0" presId="urn:microsoft.com/office/officeart/2018/5/layout/IconCircleLabelList"/>
    <dgm:cxn modelId="{DFB365A4-5900-4FAB-B195-739E26B9236F}" type="presParOf" srcId="{AFC7599C-E348-4447-982D-23BF0511A881}" destId="{C16DABE6-0530-4DD4-BEFF-CC097AF61E87}" srcOrd="1" destOrd="0" presId="urn:microsoft.com/office/officeart/2018/5/layout/IconCircleLabelList"/>
    <dgm:cxn modelId="{C8344B17-A52D-4B38-847E-BC54F8C7245F}" type="presParOf" srcId="{AFC7599C-E348-4447-982D-23BF0511A881}" destId="{5D5BB27F-C881-4368-B48B-7A268BB5DCE0}" srcOrd="2" destOrd="0" presId="urn:microsoft.com/office/officeart/2018/5/layout/IconCircleLabelList"/>
    <dgm:cxn modelId="{D668024C-01F7-41D6-A1E1-F3AECCA7FA6F}" type="presParOf" srcId="{AFC7599C-E348-4447-982D-23BF0511A881}" destId="{288CA5CB-FDA6-47FD-952F-D1AF33DF1AE3}" srcOrd="3" destOrd="0" presId="urn:microsoft.com/office/officeart/2018/5/layout/IconCircleLabelList"/>
    <dgm:cxn modelId="{DA7C1498-7B5E-4497-A90F-F622F501D9D0}" type="presParOf" srcId="{459ACCD0-FD84-458C-A4DE-C3FD0ECC2C5A}" destId="{5B8058A4-1402-4E7C-895A-730871E9F2AD}" srcOrd="5" destOrd="0" presId="urn:microsoft.com/office/officeart/2018/5/layout/IconCircleLabelList"/>
    <dgm:cxn modelId="{7F306D4A-BF44-4E46-9E49-E3BB9B8BC15E}" type="presParOf" srcId="{459ACCD0-FD84-458C-A4DE-C3FD0ECC2C5A}" destId="{20C73BDB-A70C-46A9-A737-E2A10292CDB7}" srcOrd="6" destOrd="0" presId="urn:microsoft.com/office/officeart/2018/5/layout/IconCircleLabelList"/>
    <dgm:cxn modelId="{629555D6-2D31-45C7-8A93-5AA3E86C8E22}" type="presParOf" srcId="{20C73BDB-A70C-46A9-A737-E2A10292CDB7}" destId="{E218E266-2F46-4010-9421-604B1475BAC0}" srcOrd="0" destOrd="0" presId="urn:microsoft.com/office/officeart/2018/5/layout/IconCircleLabelList"/>
    <dgm:cxn modelId="{F8D5B4E2-3890-42A5-94EF-BA9F4588F4E1}" type="presParOf" srcId="{20C73BDB-A70C-46A9-A737-E2A10292CDB7}" destId="{76D9E614-7841-4744-9CE0-B7F52610F0C7}" srcOrd="1" destOrd="0" presId="urn:microsoft.com/office/officeart/2018/5/layout/IconCircleLabelList"/>
    <dgm:cxn modelId="{5676E99B-9ABE-4588-9F88-ACAA04730C82}" type="presParOf" srcId="{20C73BDB-A70C-46A9-A737-E2A10292CDB7}" destId="{9672C814-860B-4D7B-A457-809AD19A5C7A}" srcOrd="2" destOrd="0" presId="urn:microsoft.com/office/officeart/2018/5/layout/IconCircleLabelList"/>
    <dgm:cxn modelId="{92F4B0D6-7D75-4BC6-8BBC-FC753DC121F2}" type="presParOf" srcId="{20C73BDB-A70C-46A9-A737-E2A10292CDB7}" destId="{1264B360-B0D6-4292-9425-ABD33B800839}" srcOrd="3" destOrd="0" presId="urn:microsoft.com/office/officeart/2018/5/layout/IconCircleLabelList"/>
    <dgm:cxn modelId="{2B698866-5EB3-419F-863A-5454D2992C4C}" type="presParOf" srcId="{459ACCD0-FD84-458C-A4DE-C3FD0ECC2C5A}" destId="{130557DB-5665-4623-9A79-1B73E9AB3D22}" srcOrd="7" destOrd="0" presId="urn:microsoft.com/office/officeart/2018/5/layout/IconCircleLabelList"/>
    <dgm:cxn modelId="{3C39ECBF-0437-4584-8ACD-BF77F3348666}" type="presParOf" srcId="{459ACCD0-FD84-458C-A4DE-C3FD0ECC2C5A}" destId="{3DD6BD79-9595-49E8-88A9-C8B1675220DF}" srcOrd="8" destOrd="0" presId="urn:microsoft.com/office/officeart/2018/5/layout/IconCircleLabelList"/>
    <dgm:cxn modelId="{E04DE17E-83EF-4BE3-88B8-421B4D7B755F}" type="presParOf" srcId="{3DD6BD79-9595-49E8-88A9-C8B1675220DF}" destId="{221B1802-871C-4DC0-AB64-C18E7C6EBDE9}" srcOrd="0" destOrd="0" presId="urn:microsoft.com/office/officeart/2018/5/layout/IconCircleLabelList"/>
    <dgm:cxn modelId="{1DB5E5F6-9363-4E1A-87D0-EDBAC6330A47}" type="presParOf" srcId="{3DD6BD79-9595-49E8-88A9-C8B1675220DF}" destId="{25C348E6-5C3E-4414-BC25-C038035A5FC5}" srcOrd="1" destOrd="0" presId="urn:microsoft.com/office/officeart/2018/5/layout/IconCircleLabelList"/>
    <dgm:cxn modelId="{F01FB0CC-CDCA-42DD-9F5A-F74D6A551D6E}" type="presParOf" srcId="{3DD6BD79-9595-49E8-88A9-C8B1675220DF}" destId="{ECBEA577-E889-478B-A0DE-7FF2BB35EA5B}" srcOrd="2" destOrd="0" presId="urn:microsoft.com/office/officeart/2018/5/layout/IconCircleLabelList"/>
    <dgm:cxn modelId="{D2C460B8-E9D2-426B-BB85-C455B01AA580}" type="presParOf" srcId="{3DD6BD79-9595-49E8-88A9-C8B1675220DF}" destId="{E257E851-F0CD-4204-A54F-2D3BFD948727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0DE2F9D-6E25-450D-8446-234508250B94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0C1E2BE-C3E8-4756-9CB3-337F48C18188}">
      <dgm:prSet/>
      <dgm:spPr/>
      <dgm:t>
        <a:bodyPr/>
        <a:lstStyle/>
        <a:p>
          <a:r>
            <a:rPr lang="en-SI"/>
            <a:t>Api:</a:t>
          </a:r>
          <a:endParaRPr lang="en-US"/>
        </a:p>
      </dgm:t>
    </dgm:pt>
    <dgm:pt modelId="{F0B2E71D-2369-4800-A0FF-C83C7FA7EA47}" type="parTrans" cxnId="{A9213052-55BD-4EB0-89B3-ADB7C6C8A453}">
      <dgm:prSet/>
      <dgm:spPr/>
      <dgm:t>
        <a:bodyPr/>
        <a:lstStyle/>
        <a:p>
          <a:endParaRPr lang="en-US"/>
        </a:p>
      </dgm:t>
    </dgm:pt>
    <dgm:pt modelId="{634AA2EB-7B6B-4CDC-912D-3317A0350DF0}" type="sibTrans" cxnId="{A9213052-55BD-4EB0-89B3-ADB7C6C8A453}">
      <dgm:prSet/>
      <dgm:spPr/>
      <dgm:t>
        <a:bodyPr/>
        <a:lstStyle/>
        <a:p>
          <a:endParaRPr lang="en-US"/>
        </a:p>
      </dgm:t>
    </dgm:pt>
    <dgm:pt modelId="{90DFE5F2-02AC-4A64-8D14-290FB17FF405}">
      <dgm:prSet/>
      <dgm:spPr/>
      <dgm:t>
        <a:bodyPr/>
        <a:lstStyle/>
        <a:p>
          <a:r>
            <a:rPr lang="en-SI" u="sng"/>
            <a:t>ChatGPT (GPT 4o) by OpenAI</a:t>
          </a:r>
          <a:endParaRPr lang="en-US"/>
        </a:p>
      </dgm:t>
    </dgm:pt>
    <dgm:pt modelId="{EC03E42B-C800-46B4-A1E6-EBCBF12B28C0}" type="parTrans" cxnId="{347A2779-871F-4498-83EF-F4569C79081C}">
      <dgm:prSet/>
      <dgm:spPr/>
      <dgm:t>
        <a:bodyPr/>
        <a:lstStyle/>
        <a:p>
          <a:endParaRPr lang="en-US"/>
        </a:p>
      </dgm:t>
    </dgm:pt>
    <dgm:pt modelId="{C2DAF3EB-C6CA-47B1-8A4C-8CEB0BC03EAA}" type="sibTrans" cxnId="{347A2779-871F-4498-83EF-F4569C79081C}">
      <dgm:prSet/>
      <dgm:spPr/>
      <dgm:t>
        <a:bodyPr/>
        <a:lstStyle/>
        <a:p>
          <a:endParaRPr lang="en-US"/>
        </a:p>
      </dgm:t>
    </dgm:pt>
    <dgm:pt modelId="{EA4BCEFE-FDF2-411B-938C-67E81C227E2E}">
      <dgm:prSet/>
      <dgm:spPr/>
      <dgm:t>
        <a:bodyPr/>
        <a:lstStyle/>
        <a:p>
          <a:r>
            <a:rPr lang="en-SI" dirty="0"/>
            <a:t>Claude (3.5 Sonnet) by Anthropic</a:t>
          </a:r>
          <a:endParaRPr lang="en-US" dirty="0"/>
        </a:p>
      </dgm:t>
    </dgm:pt>
    <dgm:pt modelId="{29DFF202-B4D4-47E8-A6A2-10951C47D1D6}" type="parTrans" cxnId="{B5D2F371-8213-468C-8638-4FBE4846B97C}">
      <dgm:prSet/>
      <dgm:spPr/>
      <dgm:t>
        <a:bodyPr/>
        <a:lstStyle/>
        <a:p>
          <a:endParaRPr lang="en-US"/>
        </a:p>
      </dgm:t>
    </dgm:pt>
    <dgm:pt modelId="{84466E4E-F54F-4B0D-9997-DA41CE53FFF8}" type="sibTrans" cxnId="{B5D2F371-8213-468C-8638-4FBE4846B97C}">
      <dgm:prSet/>
      <dgm:spPr/>
      <dgm:t>
        <a:bodyPr/>
        <a:lstStyle/>
        <a:p>
          <a:endParaRPr lang="en-US"/>
        </a:p>
      </dgm:t>
    </dgm:pt>
    <dgm:pt modelId="{FB3F3CC6-264C-4B73-9F48-7734F459BAB6}">
      <dgm:prSet/>
      <dgm:spPr/>
      <dgm:t>
        <a:bodyPr/>
        <a:lstStyle/>
        <a:p>
          <a:r>
            <a:rPr lang="en-SI" dirty="0"/>
            <a:t>Gemini (1.5 Pro-exp) by Google</a:t>
          </a:r>
          <a:endParaRPr lang="en-US" dirty="0"/>
        </a:p>
      </dgm:t>
    </dgm:pt>
    <dgm:pt modelId="{742A9FB2-5D08-4AA4-A842-75FAD9C82B99}" type="parTrans" cxnId="{84CBF6D8-221B-4B33-A828-2BAF18A1B80B}">
      <dgm:prSet/>
      <dgm:spPr/>
      <dgm:t>
        <a:bodyPr/>
        <a:lstStyle/>
        <a:p>
          <a:endParaRPr lang="en-US"/>
        </a:p>
      </dgm:t>
    </dgm:pt>
    <dgm:pt modelId="{C83A53C1-D2CE-4E37-818F-FE27EF1D0344}" type="sibTrans" cxnId="{84CBF6D8-221B-4B33-A828-2BAF18A1B80B}">
      <dgm:prSet/>
      <dgm:spPr/>
      <dgm:t>
        <a:bodyPr/>
        <a:lstStyle/>
        <a:p>
          <a:endParaRPr lang="en-US"/>
        </a:p>
      </dgm:t>
    </dgm:pt>
    <dgm:pt modelId="{7314265E-9E0F-406A-8E48-5A8DFFF0AE9E}">
      <dgm:prSet/>
      <dgm:spPr/>
      <dgm:t>
        <a:bodyPr/>
        <a:lstStyle/>
        <a:p>
          <a:r>
            <a:rPr lang="en-SI"/>
            <a:t>Open Source:</a:t>
          </a:r>
          <a:endParaRPr lang="en-US"/>
        </a:p>
      </dgm:t>
    </dgm:pt>
    <dgm:pt modelId="{E8A1AF1E-DFE9-4618-B7C4-66A0907BCD19}" type="parTrans" cxnId="{A37472E9-FD38-4320-9EA7-F942B204CBD6}">
      <dgm:prSet/>
      <dgm:spPr/>
      <dgm:t>
        <a:bodyPr/>
        <a:lstStyle/>
        <a:p>
          <a:endParaRPr lang="en-US"/>
        </a:p>
      </dgm:t>
    </dgm:pt>
    <dgm:pt modelId="{97A6C58B-E781-40C0-838D-CB075D4037A4}" type="sibTrans" cxnId="{A37472E9-FD38-4320-9EA7-F942B204CBD6}">
      <dgm:prSet/>
      <dgm:spPr/>
      <dgm:t>
        <a:bodyPr/>
        <a:lstStyle/>
        <a:p>
          <a:endParaRPr lang="en-US"/>
        </a:p>
      </dgm:t>
    </dgm:pt>
    <dgm:pt modelId="{44A9692B-A207-4D56-912D-C4651943371B}">
      <dgm:prSet/>
      <dgm:spPr/>
      <dgm:t>
        <a:bodyPr/>
        <a:lstStyle/>
        <a:p>
          <a:r>
            <a:rPr lang="en-SI" u="sng" dirty="0"/>
            <a:t>LLaMA (3.1 405B/70B/8B) by Meta (former Facebook)</a:t>
          </a:r>
          <a:endParaRPr lang="en-US" dirty="0"/>
        </a:p>
      </dgm:t>
    </dgm:pt>
    <dgm:pt modelId="{F4F7373E-1584-4F30-B249-5D3F43D16D4F}" type="parTrans" cxnId="{130B2E1D-632B-4944-81BB-4F873850A8BA}">
      <dgm:prSet/>
      <dgm:spPr/>
      <dgm:t>
        <a:bodyPr/>
        <a:lstStyle/>
        <a:p>
          <a:endParaRPr lang="en-US"/>
        </a:p>
      </dgm:t>
    </dgm:pt>
    <dgm:pt modelId="{6188E192-613C-437C-B7A0-53BB46C7662C}" type="sibTrans" cxnId="{130B2E1D-632B-4944-81BB-4F873850A8BA}">
      <dgm:prSet/>
      <dgm:spPr/>
      <dgm:t>
        <a:bodyPr/>
        <a:lstStyle/>
        <a:p>
          <a:endParaRPr lang="en-US"/>
        </a:p>
      </dgm:t>
    </dgm:pt>
    <dgm:pt modelId="{8B53778C-F796-4479-81FF-070AC25F4C76}">
      <dgm:prSet/>
      <dgm:spPr/>
      <dgm:t>
        <a:bodyPr/>
        <a:lstStyle/>
        <a:p>
          <a:r>
            <a:rPr lang="en-SI"/>
            <a:t>Command R (plus) by Cohere</a:t>
          </a:r>
          <a:endParaRPr lang="en-US"/>
        </a:p>
      </dgm:t>
    </dgm:pt>
    <dgm:pt modelId="{72CF513D-CECC-439B-B6BF-137F4C061F70}" type="parTrans" cxnId="{8A36D80C-5945-4D3E-B18A-0C179A41D60E}">
      <dgm:prSet/>
      <dgm:spPr/>
      <dgm:t>
        <a:bodyPr/>
        <a:lstStyle/>
        <a:p>
          <a:endParaRPr lang="en-US"/>
        </a:p>
      </dgm:t>
    </dgm:pt>
    <dgm:pt modelId="{1460D611-A09A-45FB-ACC1-104A27D5F404}" type="sibTrans" cxnId="{8A36D80C-5945-4D3E-B18A-0C179A41D60E}">
      <dgm:prSet/>
      <dgm:spPr/>
      <dgm:t>
        <a:bodyPr/>
        <a:lstStyle/>
        <a:p>
          <a:endParaRPr lang="en-US"/>
        </a:p>
      </dgm:t>
    </dgm:pt>
    <dgm:pt modelId="{0E33C75A-4107-487F-B340-A76677A11DCC}">
      <dgm:prSet/>
      <dgm:spPr/>
      <dgm:t>
        <a:bodyPr/>
        <a:lstStyle/>
        <a:p>
          <a:r>
            <a:rPr lang="en-SI"/>
            <a:t>Phi (2) by Microsoft</a:t>
          </a:r>
          <a:endParaRPr lang="en-US"/>
        </a:p>
      </dgm:t>
    </dgm:pt>
    <dgm:pt modelId="{12472FA8-1AB5-4F5B-A837-BB9570541F28}" type="parTrans" cxnId="{BB355ABB-3D47-400E-9B85-E2605F322502}">
      <dgm:prSet/>
      <dgm:spPr/>
      <dgm:t>
        <a:bodyPr/>
        <a:lstStyle/>
        <a:p>
          <a:endParaRPr lang="en-US"/>
        </a:p>
      </dgm:t>
    </dgm:pt>
    <dgm:pt modelId="{748F8751-4847-4517-9E72-AF065F4C8284}" type="sibTrans" cxnId="{BB355ABB-3D47-400E-9B85-E2605F322502}">
      <dgm:prSet/>
      <dgm:spPr/>
      <dgm:t>
        <a:bodyPr/>
        <a:lstStyle/>
        <a:p>
          <a:endParaRPr lang="en-US"/>
        </a:p>
      </dgm:t>
    </dgm:pt>
    <dgm:pt modelId="{0A2ADA16-6039-4684-B4CC-DA35A73F557D}">
      <dgm:prSet/>
      <dgm:spPr/>
      <dgm:t>
        <a:bodyPr/>
        <a:lstStyle/>
        <a:p>
          <a:r>
            <a:rPr lang="en-SI" u="sng" dirty="0"/>
            <a:t>Mixtral by MistralAI</a:t>
          </a:r>
          <a:endParaRPr lang="en-US" dirty="0"/>
        </a:p>
      </dgm:t>
    </dgm:pt>
    <dgm:pt modelId="{15202504-E4E1-41AB-B997-F7F8BB0F2B62}" type="parTrans" cxnId="{29F6EED9-E9AB-4D0B-B349-243CE9CDE800}">
      <dgm:prSet/>
      <dgm:spPr/>
      <dgm:t>
        <a:bodyPr/>
        <a:lstStyle/>
        <a:p>
          <a:endParaRPr lang="en-US"/>
        </a:p>
      </dgm:t>
    </dgm:pt>
    <dgm:pt modelId="{65A461EB-6DA5-4166-AAE6-789FFEDE8C2D}" type="sibTrans" cxnId="{29F6EED9-E9AB-4D0B-B349-243CE9CDE800}">
      <dgm:prSet/>
      <dgm:spPr/>
      <dgm:t>
        <a:bodyPr/>
        <a:lstStyle/>
        <a:p>
          <a:endParaRPr lang="en-US"/>
        </a:p>
      </dgm:t>
    </dgm:pt>
    <dgm:pt modelId="{8BAA1FBB-E984-4585-8573-1EB232272670}">
      <dgm:prSet/>
      <dgm:spPr/>
      <dgm:t>
        <a:bodyPr/>
        <a:lstStyle/>
        <a:p>
          <a:r>
            <a:rPr lang="en-SI" u="sng" dirty="0"/>
            <a:t>Gemma 2 by Google</a:t>
          </a:r>
          <a:endParaRPr lang="en-US" dirty="0"/>
        </a:p>
      </dgm:t>
    </dgm:pt>
    <dgm:pt modelId="{016258EB-9675-4283-95F3-510EEFA4D2D4}" type="parTrans" cxnId="{A4AF1A92-4A72-41FC-9B4B-746A99474143}">
      <dgm:prSet/>
      <dgm:spPr/>
      <dgm:t>
        <a:bodyPr/>
        <a:lstStyle/>
        <a:p>
          <a:endParaRPr lang="en-US"/>
        </a:p>
      </dgm:t>
    </dgm:pt>
    <dgm:pt modelId="{3750A7CA-34A7-43EA-B649-AD59196488E2}" type="sibTrans" cxnId="{A4AF1A92-4A72-41FC-9B4B-746A99474143}">
      <dgm:prSet/>
      <dgm:spPr/>
      <dgm:t>
        <a:bodyPr/>
        <a:lstStyle/>
        <a:p>
          <a:endParaRPr lang="en-US"/>
        </a:p>
      </dgm:t>
    </dgm:pt>
    <dgm:pt modelId="{67EB62A5-3492-344B-A6D6-33BA0D4A8BDD}">
      <dgm:prSet/>
      <dgm:spPr/>
      <dgm:t>
        <a:bodyPr/>
        <a:lstStyle/>
        <a:p>
          <a:endParaRPr lang="en-US" dirty="0"/>
        </a:p>
      </dgm:t>
    </dgm:pt>
    <dgm:pt modelId="{F1E31DC6-9AA8-DD46-8325-F9038E5E727B}" type="parTrans" cxnId="{EB15B5D1-2DB8-8D44-A7B7-EC835DF350C0}">
      <dgm:prSet/>
      <dgm:spPr/>
    </dgm:pt>
    <dgm:pt modelId="{115E3AF6-F182-CB46-940D-96738EB27458}" type="sibTrans" cxnId="{EB15B5D1-2DB8-8D44-A7B7-EC835DF350C0}">
      <dgm:prSet/>
      <dgm:spPr/>
    </dgm:pt>
    <dgm:pt modelId="{FE18BDD2-EF07-5C46-B60C-15185541EFA2}" type="pres">
      <dgm:prSet presAssocID="{A0DE2F9D-6E25-450D-8446-234508250B94}" presName="Name0" presStyleCnt="0">
        <dgm:presLayoutVars>
          <dgm:dir/>
          <dgm:animLvl val="lvl"/>
          <dgm:resizeHandles val="exact"/>
        </dgm:presLayoutVars>
      </dgm:prSet>
      <dgm:spPr/>
    </dgm:pt>
    <dgm:pt modelId="{89218E56-AA3C-A747-886C-B62D5D950010}" type="pres">
      <dgm:prSet presAssocID="{A0C1E2BE-C3E8-4756-9CB3-337F48C18188}" presName="composite" presStyleCnt="0"/>
      <dgm:spPr/>
    </dgm:pt>
    <dgm:pt modelId="{B7F581D5-E094-B348-964C-AFF1D18AD7D7}" type="pres">
      <dgm:prSet presAssocID="{A0C1E2BE-C3E8-4756-9CB3-337F48C18188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0A29649D-751F-F641-8E3C-9848C9C5A1B4}" type="pres">
      <dgm:prSet presAssocID="{A0C1E2BE-C3E8-4756-9CB3-337F48C18188}" presName="desTx" presStyleLbl="alignAccFollowNode1" presStyleIdx="0" presStyleCnt="2">
        <dgm:presLayoutVars>
          <dgm:bulletEnabled val="1"/>
        </dgm:presLayoutVars>
      </dgm:prSet>
      <dgm:spPr/>
    </dgm:pt>
    <dgm:pt modelId="{4C7E0D5B-EF22-3643-8EA7-089476B30A0E}" type="pres">
      <dgm:prSet presAssocID="{634AA2EB-7B6B-4CDC-912D-3317A0350DF0}" presName="space" presStyleCnt="0"/>
      <dgm:spPr/>
    </dgm:pt>
    <dgm:pt modelId="{254527B5-71D5-9E47-89E9-40597922A8AB}" type="pres">
      <dgm:prSet presAssocID="{7314265E-9E0F-406A-8E48-5A8DFFF0AE9E}" presName="composite" presStyleCnt="0"/>
      <dgm:spPr/>
    </dgm:pt>
    <dgm:pt modelId="{08E6A8B5-C9DE-904D-8EFD-92934A6BA858}" type="pres">
      <dgm:prSet presAssocID="{7314265E-9E0F-406A-8E48-5A8DFFF0AE9E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49CCA475-CDC0-8143-A337-344C22C90596}" type="pres">
      <dgm:prSet presAssocID="{7314265E-9E0F-406A-8E48-5A8DFFF0AE9E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F2744A00-C5F4-0B43-B527-22D25EF8DB0E}" type="presOf" srcId="{A0C1E2BE-C3E8-4756-9CB3-337F48C18188}" destId="{B7F581D5-E094-B348-964C-AFF1D18AD7D7}" srcOrd="0" destOrd="0" presId="urn:microsoft.com/office/officeart/2005/8/layout/hList1"/>
    <dgm:cxn modelId="{D7811E01-35CB-0E47-BA52-07C2081FB987}" type="presOf" srcId="{8BAA1FBB-E984-4585-8573-1EB232272670}" destId="{49CCA475-CDC0-8143-A337-344C22C90596}" srcOrd="0" destOrd="4" presId="urn:microsoft.com/office/officeart/2005/8/layout/hList1"/>
    <dgm:cxn modelId="{8A561803-331F-4242-9F46-1696165921A8}" type="presOf" srcId="{0A2ADA16-6039-4684-B4CC-DA35A73F557D}" destId="{49CCA475-CDC0-8143-A337-344C22C90596}" srcOrd="0" destOrd="3" presId="urn:microsoft.com/office/officeart/2005/8/layout/hList1"/>
    <dgm:cxn modelId="{8A36D80C-5945-4D3E-B18A-0C179A41D60E}" srcId="{7314265E-9E0F-406A-8E48-5A8DFFF0AE9E}" destId="{8B53778C-F796-4479-81FF-070AC25F4C76}" srcOrd="1" destOrd="0" parTransId="{72CF513D-CECC-439B-B6BF-137F4C061F70}" sibTransId="{1460D611-A09A-45FB-ACC1-104A27D5F404}"/>
    <dgm:cxn modelId="{130B2E1D-632B-4944-81BB-4F873850A8BA}" srcId="{7314265E-9E0F-406A-8E48-5A8DFFF0AE9E}" destId="{44A9692B-A207-4D56-912D-C4651943371B}" srcOrd="0" destOrd="0" parTransId="{F4F7373E-1584-4F30-B249-5D3F43D16D4F}" sibTransId="{6188E192-613C-437C-B7A0-53BB46C7662C}"/>
    <dgm:cxn modelId="{D85B5841-F760-AD46-A2A4-9813B2DA4786}" type="presOf" srcId="{A0DE2F9D-6E25-450D-8446-234508250B94}" destId="{FE18BDD2-EF07-5C46-B60C-15185541EFA2}" srcOrd="0" destOrd="0" presId="urn:microsoft.com/office/officeart/2005/8/layout/hList1"/>
    <dgm:cxn modelId="{E46B664D-5F0F-C94C-B26C-3D8298E04421}" type="presOf" srcId="{FB3F3CC6-264C-4B73-9F48-7734F459BAB6}" destId="{0A29649D-751F-F641-8E3C-9848C9C5A1B4}" srcOrd="0" destOrd="2" presId="urn:microsoft.com/office/officeart/2005/8/layout/hList1"/>
    <dgm:cxn modelId="{A9213052-55BD-4EB0-89B3-ADB7C6C8A453}" srcId="{A0DE2F9D-6E25-450D-8446-234508250B94}" destId="{A0C1E2BE-C3E8-4756-9CB3-337F48C18188}" srcOrd="0" destOrd="0" parTransId="{F0B2E71D-2369-4800-A0FF-C83C7FA7EA47}" sibTransId="{634AA2EB-7B6B-4CDC-912D-3317A0350DF0}"/>
    <dgm:cxn modelId="{64B97959-D004-B544-A171-2D9613709C10}" type="presOf" srcId="{8B53778C-F796-4479-81FF-070AC25F4C76}" destId="{49CCA475-CDC0-8143-A337-344C22C90596}" srcOrd="0" destOrd="1" presId="urn:microsoft.com/office/officeart/2005/8/layout/hList1"/>
    <dgm:cxn modelId="{59F6EA6E-31DE-124D-89AE-1F6F696E590A}" type="presOf" srcId="{67EB62A5-3492-344B-A6D6-33BA0D4A8BDD}" destId="{0A29649D-751F-F641-8E3C-9848C9C5A1B4}" srcOrd="0" destOrd="3" presId="urn:microsoft.com/office/officeart/2005/8/layout/hList1"/>
    <dgm:cxn modelId="{B5D2F371-8213-468C-8638-4FBE4846B97C}" srcId="{A0C1E2BE-C3E8-4756-9CB3-337F48C18188}" destId="{EA4BCEFE-FDF2-411B-938C-67E81C227E2E}" srcOrd="1" destOrd="0" parTransId="{29DFF202-B4D4-47E8-A6A2-10951C47D1D6}" sibTransId="{84466E4E-F54F-4B0D-9997-DA41CE53FFF8}"/>
    <dgm:cxn modelId="{347A2779-871F-4498-83EF-F4569C79081C}" srcId="{A0C1E2BE-C3E8-4756-9CB3-337F48C18188}" destId="{90DFE5F2-02AC-4A64-8D14-290FB17FF405}" srcOrd="0" destOrd="0" parTransId="{EC03E42B-C800-46B4-A1E6-EBCBF12B28C0}" sibTransId="{C2DAF3EB-C6CA-47B1-8A4C-8CEB0BC03EAA}"/>
    <dgm:cxn modelId="{A4AF1A92-4A72-41FC-9B4B-746A99474143}" srcId="{7314265E-9E0F-406A-8E48-5A8DFFF0AE9E}" destId="{8BAA1FBB-E984-4585-8573-1EB232272670}" srcOrd="4" destOrd="0" parTransId="{016258EB-9675-4283-95F3-510EEFA4D2D4}" sibTransId="{3750A7CA-34A7-43EA-B649-AD59196488E2}"/>
    <dgm:cxn modelId="{44EF8EA2-B60C-5D4E-B4C6-AC77CF377AEE}" type="presOf" srcId="{44A9692B-A207-4D56-912D-C4651943371B}" destId="{49CCA475-CDC0-8143-A337-344C22C90596}" srcOrd="0" destOrd="0" presId="urn:microsoft.com/office/officeart/2005/8/layout/hList1"/>
    <dgm:cxn modelId="{BB355ABB-3D47-400E-9B85-E2605F322502}" srcId="{7314265E-9E0F-406A-8E48-5A8DFFF0AE9E}" destId="{0E33C75A-4107-487F-B340-A76677A11DCC}" srcOrd="2" destOrd="0" parTransId="{12472FA8-1AB5-4F5B-A837-BB9570541F28}" sibTransId="{748F8751-4847-4517-9E72-AF065F4C8284}"/>
    <dgm:cxn modelId="{244A51C4-0865-6D45-8E19-8745F4E198A4}" type="presOf" srcId="{0E33C75A-4107-487F-B340-A76677A11DCC}" destId="{49CCA475-CDC0-8143-A337-344C22C90596}" srcOrd="0" destOrd="2" presId="urn:microsoft.com/office/officeart/2005/8/layout/hList1"/>
    <dgm:cxn modelId="{EB15B5D1-2DB8-8D44-A7B7-EC835DF350C0}" srcId="{A0C1E2BE-C3E8-4756-9CB3-337F48C18188}" destId="{67EB62A5-3492-344B-A6D6-33BA0D4A8BDD}" srcOrd="3" destOrd="0" parTransId="{F1E31DC6-9AA8-DD46-8325-F9038E5E727B}" sibTransId="{115E3AF6-F182-CB46-940D-96738EB27458}"/>
    <dgm:cxn modelId="{5701D9D6-A0B7-434B-9B75-C0F5A8C038BD}" type="presOf" srcId="{7314265E-9E0F-406A-8E48-5A8DFFF0AE9E}" destId="{08E6A8B5-C9DE-904D-8EFD-92934A6BA858}" srcOrd="0" destOrd="0" presId="urn:microsoft.com/office/officeart/2005/8/layout/hList1"/>
    <dgm:cxn modelId="{84CBF6D8-221B-4B33-A828-2BAF18A1B80B}" srcId="{A0C1E2BE-C3E8-4756-9CB3-337F48C18188}" destId="{FB3F3CC6-264C-4B73-9F48-7734F459BAB6}" srcOrd="2" destOrd="0" parTransId="{742A9FB2-5D08-4AA4-A842-75FAD9C82B99}" sibTransId="{C83A53C1-D2CE-4E37-818F-FE27EF1D0344}"/>
    <dgm:cxn modelId="{593E10D9-BBAC-1143-9D24-C1BDD88A410A}" type="presOf" srcId="{90DFE5F2-02AC-4A64-8D14-290FB17FF405}" destId="{0A29649D-751F-F641-8E3C-9848C9C5A1B4}" srcOrd="0" destOrd="0" presId="urn:microsoft.com/office/officeart/2005/8/layout/hList1"/>
    <dgm:cxn modelId="{29F6EED9-E9AB-4D0B-B349-243CE9CDE800}" srcId="{7314265E-9E0F-406A-8E48-5A8DFFF0AE9E}" destId="{0A2ADA16-6039-4684-B4CC-DA35A73F557D}" srcOrd="3" destOrd="0" parTransId="{15202504-E4E1-41AB-B997-F7F8BB0F2B62}" sibTransId="{65A461EB-6DA5-4166-AAE6-789FFEDE8C2D}"/>
    <dgm:cxn modelId="{A37472E9-FD38-4320-9EA7-F942B204CBD6}" srcId="{A0DE2F9D-6E25-450D-8446-234508250B94}" destId="{7314265E-9E0F-406A-8E48-5A8DFFF0AE9E}" srcOrd="1" destOrd="0" parTransId="{E8A1AF1E-DFE9-4618-B7C4-66A0907BCD19}" sibTransId="{97A6C58B-E781-40C0-838D-CB075D4037A4}"/>
    <dgm:cxn modelId="{3B51F6FF-52B0-454C-9128-0DDB3170B739}" type="presOf" srcId="{EA4BCEFE-FDF2-411B-938C-67E81C227E2E}" destId="{0A29649D-751F-F641-8E3C-9848C9C5A1B4}" srcOrd="0" destOrd="1" presId="urn:microsoft.com/office/officeart/2005/8/layout/hList1"/>
    <dgm:cxn modelId="{39358EFC-24A4-E04A-9624-F17527CD015E}" type="presParOf" srcId="{FE18BDD2-EF07-5C46-B60C-15185541EFA2}" destId="{89218E56-AA3C-A747-886C-B62D5D950010}" srcOrd="0" destOrd="0" presId="urn:microsoft.com/office/officeart/2005/8/layout/hList1"/>
    <dgm:cxn modelId="{26870203-796E-3045-8CA8-ECEFDEB961E7}" type="presParOf" srcId="{89218E56-AA3C-A747-886C-B62D5D950010}" destId="{B7F581D5-E094-B348-964C-AFF1D18AD7D7}" srcOrd="0" destOrd="0" presId="urn:microsoft.com/office/officeart/2005/8/layout/hList1"/>
    <dgm:cxn modelId="{CFC4158F-FD56-EB4A-B741-4FEF51D6F394}" type="presParOf" srcId="{89218E56-AA3C-A747-886C-B62D5D950010}" destId="{0A29649D-751F-F641-8E3C-9848C9C5A1B4}" srcOrd="1" destOrd="0" presId="urn:microsoft.com/office/officeart/2005/8/layout/hList1"/>
    <dgm:cxn modelId="{47CC7243-7D61-8F4B-BBD3-E8CAC7B78CB7}" type="presParOf" srcId="{FE18BDD2-EF07-5C46-B60C-15185541EFA2}" destId="{4C7E0D5B-EF22-3643-8EA7-089476B30A0E}" srcOrd="1" destOrd="0" presId="urn:microsoft.com/office/officeart/2005/8/layout/hList1"/>
    <dgm:cxn modelId="{44F0A57F-2695-DA4B-A02E-27BFC03EF622}" type="presParOf" srcId="{FE18BDD2-EF07-5C46-B60C-15185541EFA2}" destId="{254527B5-71D5-9E47-89E9-40597922A8AB}" srcOrd="2" destOrd="0" presId="urn:microsoft.com/office/officeart/2005/8/layout/hList1"/>
    <dgm:cxn modelId="{7A3C337B-C072-D74A-8BF8-9EB778680537}" type="presParOf" srcId="{254527B5-71D5-9E47-89E9-40597922A8AB}" destId="{08E6A8B5-C9DE-904D-8EFD-92934A6BA858}" srcOrd="0" destOrd="0" presId="urn:microsoft.com/office/officeart/2005/8/layout/hList1"/>
    <dgm:cxn modelId="{BE213D2F-06FE-E243-9855-D574293EEC9D}" type="presParOf" srcId="{254527B5-71D5-9E47-89E9-40597922A8AB}" destId="{49CCA475-CDC0-8143-A337-344C22C90596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FAAA2F6-1D42-46DC-919D-557894EBBA01}" type="doc">
      <dgm:prSet loTypeId="urn:microsoft.com/office/officeart/2018/5/layout/CenteredIconLabelDescription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8AF066B-7FD9-46A3-8116-A900AD376FC3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SI"/>
            <a:t>Medicine:</a:t>
          </a:r>
          <a:endParaRPr lang="en-US"/>
        </a:p>
      </dgm:t>
    </dgm:pt>
    <dgm:pt modelId="{4F5177FD-5A30-429B-BC1E-96B363AB1980}" type="parTrans" cxnId="{D227884B-8DC2-49C5-A322-B2CE2D7D56D0}">
      <dgm:prSet/>
      <dgm:spPr/>
      <dgm:t>
        <a:bodyPr/>
        <a:lstStyle/>
        <a:p>
          <a:endParaRPr lang="en-US"/>
        </a:p>
      </dgm:t>
    </dgm:pt>
    <dgm:pt modelId="{3A8FD3AF-138D-4CD5-AEFA-51C5E8A7822C}" type="sibTrans" cxnId="{D227884B-8DC2-49C5-A322-B2CE2D7D56D0}">
      <dgm:prSet/>
      <dgm:spPr/>
      <dgm:t>
        <a:bodyPr/>
        <a:lstStyle/>
        <a:p>
          <a:endParaRPr lang="en-US"/>
        </a:p>
      </dgm:t>
    </dgm:pt>
    <dgm:pt modelId="{085B4BEF-2B01-441B-A75D-742A6DB5E491}">
      <dgm:prSet/>
      <dgm:spPr/>
      <dgm:t>
        <a:bodyPr/>
        <a:lstStyle/>
        <a:p>
          <a:pPr>
            <a:lnSpc>
              <a:spcPct val="100000"/>
            </a:lnSpc>
          </a:pPr>
          <a:r>
            <a:rPr lang="en-SI"/>
            <a:t>Diagnosis</a:t>
          </a:r>
          <a:endParaRPr lang="en-US"/>
        </a:p>
      </dgm:t>
    </dgm:pt>
    <dgm:pt modelId="{C702BAC7-DBB0-421D-A15B-02FE768F25F9}" type="parTrans" cxnId="{A2AFA9DF-4EDC-42FE-BDAC-B2FAEE5EF115}">
      <dgm:prSet/>
      <dgm:spPr/>
      <dgm:t>
        <a:bodyPr/>
        <a:lstStyle/>
        <a:p>
          <a:endParaRPr lang="en-US"/>
        </a:p>
      </dgm:t>
    </dgm:pt>
    <dgm:pt modelId="{9261B5B6-45EF-4939-9325-25B4EE8FF912}" type="sibTrans" cxnId="{A2AFA9DF-4EDC-42FE-BDAC-B2FAEE5EF115}">
      <dgm:prSet/>
      <dgm:spPr/>
      <dgm:t>
        <a:bodyPr/>
        <a:lstStyle/>
        <a:p>
          <a:endParaRPr lang="en-US"/>
        </a:p>
      </dgm:t>
    </dgm:pt>
    <dgm:pt modelId="{5D1A6E9C-B2FF-42EC-A62F-E462337003C9}">
      <dgm:prSet/>
      <dgm:spPr/>
      <dgm:t>
        <a:bodyPr/>
        <a:lstStyle/>
        <a:p>
          <a:pPr>
            <a:lnSpc>
              <a:spcPct val="100000"/>
            </a:lnSpc>
          </a:pPr>
          <a:r>
            <a:rPr lang="en-SI"/>
            <a:t>Writnig medical reports</a:t>
          </a:r>
          <a:endParaRPr lang="en-US"/>
        </a:p>
      </dgm:t>
    </dgm:pt>
    <dgm:pt modelId="{A64741B2-4502-40B2-971D-5696FC649FCD}" type="parTrans" cxnId="{4BD4C39F-E771-4B0C-8444-5B9349594443}">
      <dgm:prSet/>
      <dgm:spPr/>
      <dgm:t>
        <a:bodyPr/>
        <a:lstStyle/>
        <a:p>
          <a:endParaRPr lang="en-US"/>
        </a:p>
      </dgm:t>
    </dgm:pt>
    <dgm:pt modelId="{9D267FE2-3C58-49EC-BCAD-51E5E5414B24}" type="sibTrans" cxnId="{4BD4C39F-E771-4B0C-8444-5B9349594443}">
      <dgm:prSet/>
      <dgm:spPr/>
      <dgm:t>
        <a:bodyPr/>
        <a:lstStyle/>
        <a:p>
          <a:endParaRPr lang="en-US"/>
        </a:p>
      </dgm:t>
    </dgm:pt>
    <dgm:pt modelId="{F6672226-B29A-4020-8284-24397E6F5729}">
      <dgm:prSet/>
      <dgm:spPr/>
      <dgm:t>
        <a:bodyPr/>
        <a:lstStyle/>
        <a:p>
          <a:pPr>
            <a:lnSpc>
              <a:spcPct val="100000"/>
            </a:lnSpc>
          </a:pPr>
          <a:r>
            <a:rPr lang="en-SI"/>
            <a:t>Ethical concerns</a:t>
          </a:r>
          <a:endParaRPr lang="en-US"/>
        </a:p>
      </dgm:t>
    </dgm:pt>
    <dgm:pt modelId="{BC701DEC-2D84-4D39-B813-0D7313624A15}" type="parTrans" cxnId="{87F00930-D0A4-4513-A6DC-81032F155A8B}">
      <dgm:prSet/>
      <dgm:spPr/>
      <dgm:t>
        <a:bodyPr/>
        <a:lstStyle/>
        <a:p>
          <a:endParaRPr lang="en-US"/>
        </a:p>
      </dgm:t>
    </dgm:pt>
    <dgm:pt modelId="{728DB44C-CC89-48B3-99D2-1E5DE947C05E}" type="sibTrans" cxnId="{87F00930-D0A4-4513-A6DC-81032F155A8B}">
      <dgm:prSet/>
      <dgm:spPr/>
      <dgm:t>
        <a:bodyPr/>
        <a:lstStyle/>
        <a:p>
          <a:endParaRPr lang="en-US"/>
        </a:p>
      </dgm:t>
    </dgm:pt>
    <dgm:pt modelId="{DDCF836D-C9C9-42D2-A2CA-CAF4CA7D1D21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SI"/>
            <a:t>Robotics:</a:t>
          </a:r>
          <a:endParaRPr lang="en-US"/>
        </a:p>
      </dgm:t>
    </dgm:pt>
    <dgm:pt modelId="{57F2EC6F-0D63-4CDE-A594-2152C6BF667B}" type="parTrans" cxnId="{F2BDBEB0-549B-4DAF-AF80-CAFF9D5DCEF7}">
      <dgm:prSet/>
      <dgm:spPr/>
      <dgm:t>
        <a:bodyPr/>
        <a:lstStyle/>
        <a:p>
          <a:endParaRPr lang="en-US"/>
        </a:p>
      </dgm:t>
    </dgm:pt>
    <dgm:pt modelId="{76B6ED89-AF3A-4C1A-9ECB-A747185839A2}" type="sibTrans" cxnId="{F2BDBEB0-549B-4DAF-AF80-CAFF9D5DCEF7}">
      <dgm:prSet/>
      <dgm:spPr/>
      <dgm:t>
        <a:bodyPr/>
        <a:lstStyle/>
        <a:p>
          <a:endParaRPr lang="en-US"/>
        </a:p>
      </dgm:t>
    </dgm:pt>
    <dgm:pt modelId="{1551682F-B92F-4505-B0EF-DF89E38D015F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V</a:t>
          </a:r>
          <a:r>
            <a:rPr lang="en-SI"/>
            <a:t>ision models</a:t>
          </a:r>
          <a:endParaRPr lang="en-US"/>
        </a:p>
      </dgm:t>
    </dgm:pt>
    <dgm:pt modelId="{CC6878CB-E43A-401C-8108-1D1BF72C7002}" type="parTrans" cxnId="{A605C31F-DB7E-41ED-9430-75ADE4DFD911}">
      <dgm:prSet/>
      <dgm:spPr/>
      <dgm:t>
        <a:bodyPr/>
        <a:lstStyle/>
        <a:p>
          <a:endParaRPr lang="en-US"/>
        </a:p>
      </dgm:t>
    </dgm:pt>
    <dgm:pt modelId="{6AB12979-80CD-4441-8898-7E40578E253D}" type="sibTrans" cxnId="{A605C31F-DB7E-41ED-9430-75ADE4DFD911}">
      <dgm:prSet/>
      <dgm:spPr/>
      <dgm:t>
        <a:bodyPr/>
        <a:lstStyle/>
        <a:p>
          <a:endParaRPr lang="en-US"/>
        </a:p>
      </dgm:t>
    </dgm:pt>
    <dgm:pt modelId="{BF68C5DF-48C4-44C4-BDFF-7316C9968FFC}">
      <dgm:prSet/>
      <dgm:spPr/>
      <dgm:t>
        <a:bodyPr/>
        <a:lstStyle/>
        <a:p>
          <a:pPr>
            <a:lnSpc>
              <a:spcPct val="100000"/>
            </a:lnSpc>
          </a:pPr>
          <a:r>
            <a:rPr lang="en-SI"/>
            <a:t>Interacting with user</a:t>
          </a:r>
          <a:endParaRPr lang="en-US"/>
        </a:p>
      </dgm:t>
    </dgm:pt>
    <dgm:pt modelId="{94DD8551-E7AB-4D57-BFE5-C0E930E8A373}" type="parTrans" cxnId="{35F4B386-F732-476B-99B0-F7B4DE2757FE}">
      <dgm:prSet/>
      <dgm:spPr/>
      <dgm:t>
        <a:bodyPr/>
        <a:lstStyle/>
        <a:p>
          <a:endParaRPr lang="en-US"/>
        </a:p>
      </dgm:t>
    </dgm:pt>
    <dgm:pt modelId="{6C1A01B7-391B-4311-A6AD-99FD97F2532A}" type="sibTrans" cxnId="{35F4B386-F732-476B-99B0-F7B4DE2757FE}">
      <dgm:prSet/>
      <dgm:spPr/>
      <dgm:t>
        <a:bodyPr/>
        <a:lstStyle/>
        <a:p>
          <a:endParaRPr lang="en-US"/>
        </a:p>
      </dgm:t>
    </dgm:pt>
    <dgm:pt modelId="{90120907-863B-4EA8-B1BC-BCCD82305E8A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SI"/>
            <a:t>Coding:</a:t>
          </a:r>
          <a:endParaRPr lang="en-US"/>
        </a:p>
      </dgm:t>
    </dgm:pt>
    <dgm:pt modelId="{F4E87B31-2D9C-4844-A62B-20DFFB29A5A1}" type="parTrans" cxnId="{8459A15C-3B90-4904-BCC3-B637C39AAE95}">
      <dgm:prSet/>
      <dgm:spPr/>
      <dgm:t>
        <a:bodyPr/>
        <a:lstStyle/>
        <a:p>
          <a:endParaRPr lang="en-US"/>
        </a:p>
      </dgm:t>
    </dgm:pt>
    <dgm:pt modelId="{BA6C5E85-7F1A-4F7C-AEA2-56A23AFB1273}" type="sibTrans" cxnId="{8459A15C-3B90-4904-BCC3-B637C39AAE95}">
      <dgm:prSet/>
      <dgm:spPr/>
      <dgm:t>
        <a:bodyPr/>
        <a:lstStyle/>
        <a:p>
          <a:endParaRPr lang="en-US"/>
        </a:p>
      </dgm:t>
    </dgm:pt>
    <dgm:pt modelId="{39008D82-BCFE-41E9-AC38-81AA1F92CDFA}">
      <dgm:prSet/>
      <dgm:spPr/>
      <dgm:t>
        <a:bodyPr/>
        <a:lstStyle/>
        <a:p>
          <a:pPr>
            <a:lnSpc>
              <a:spcPct val="100000"/>
            </a:lnSpc>
          </a:pPr>
          <a:r>
            <a:rPr lang="en-SI"/>
            <a:t>Coding assistant</a:t>
          </a:r>
          <a:endParaRPr lang="en-US"/>
        </a:p>
      </dgm:t>
    </dgm:pt>
    <dgm:pt modelId="{A4B806E3-D160-4BA7-97C6-88B28855BE86}" type="parTrans" cxnId="{7A36617E-30A0-405A-9C30-E401EDA5ACF4}">
      <dgm:prSet/>
      <dgm:spPr/>
      <dgm:t>
        <a:bodyPr/>
        <a:lstStyle/>
        <a:p>
          <a:endParaRPr lang="en-US"/>
        </a:p>
      </dgm:t>
    </dgm:pt>
    <dgm:pt modelId="{97AB796D-4EE3-4EE1-9ECF-47480191290B}" type="sibTrans" cxnId="{7A36617E-30A0-405A-9C30-E401EDA5ACF4}">
      <dgm:prSet/>
      <dgm:spPr/>
      <dgm:t>
        <a:bodyPr/>
        <a:lstStyle/>
        <a:p>
          <a:endParaRPr lang="en-US"/>
        </a:p>
      </dgm:t>
    </dgm:pt>
    <dgm:pt modelId="{5A3C4F4F-CECE-4593-A062-707E7E583410}">
      <dgm:prSet/>
      <dgm:spPr/>
      <dgm:t>
        <a:bodyPr/>
        <a:lstStyle/>
        <a:p>
          <a:pPr>
            <a:lnSpc>
              <a:spcPct val="100000"/>
            </a:lnSpc>
          </a:pPr>
          <a:r>
            <a:rPr lang="en-SI"/>
            <a:t>Solving errors and debugging</a:t>
          </a:r>
          <a:endParaRPr lang="en-US"/>
        </a:p>
      </dgm:t>
    </dgm:pt>
    <dgm:pt modelId="{E2253890-2620-4983-9F4E-D5E61E4310BC}" type="parTrans" cxnId="{9C52A52F-4750-4088-A1CB-6DBE94D30A2F}">
      <dgm:prSet/>
      <dgm:spPr/>
      <dgm:t>
        <a:bodyPr/>
        <a:lstStyle/>
        <a:p>
          <a:endParaRPr lang="en-US"/>
        </a:p>
      </dgm:t>
    </dgm:pt>
    <dgm:pt modelId="{265B4A6D-19A5-47F4-BED3-5E0C31B5F4EB}" type="sibTrans" cxnId="{9C52A52F-4750-4088-A1CB-6DBE94D30A2F}">
      <dgm:prSet/>
      <dgm:spPr/>
      <dgm:t>
        <a:bodyPr/>
        <a:lstStyle/>
        <a:p>
          <a:endParaRPr lang="en-US"/>
        </a:p>
      </dgm:t>
    </dgm:pt>
    <dgm:pt modelId="{D7E4EC22-F6FD-4EF3-A928-45940384A7FF}">
      <dgm:prSet/>
      <dgm:spPr/>
      <dgm:t>
        <a:bodyPr/>
        <a:lstStyle/>
        <a:p>
          <a:pPr>
            <a:lnSpc>
              <a:spcPct val="100000"/>
            </a:lnSpc>
          </a:pPr>
          <a:r>
            <a:rPr lang="en-SI"/>
            <a:t>Can’t replace humans</a:t>
          </a:r>
          <a:endParaRPr lang="en-US"/>
        </a:p>
      </dgm:t>
    </dgm:pt>
    <dgm:pt modelId="{338D8159-704A-4F3D-8CE0-B19AF13A03E5}" type="parTrans" cxnId="{E97AC92A-DC33-4669-AEC6-470337C13A55}">
      <dgm:prSet/>
      <dgm:spPr/>
      <dgm:t>
        <a:bodyPr/>
        <a:lstStyle/>
        <a:p>
          <a:endParaRPr lang="en-US"/>
        </a:p>
      </dgm:t>
    </dgm:pt>
    <dgm:pt modelId="{9606BD10-9108-482B-80E0-162E9CFB085D}" type="sibTrans" cxnId="{E97AC92A-DC33-4669-AEC6-470337C13A55}">
      <dgm:prSet/>
      <dgm:spPr/>
      <dgm:t>
        <a:bodyPr/>
        <a:lstStyle/>
        <a:p>
          <a:endParaRPr lang="en-US"/>
        </a:p>
      </dgm:t>
    </dgm:pt>
    <dgm:pt modelId="{29F3F222-EE91-4E4C-AF94-A5EA6027DA96}" type="pres">
      <dgm:prSet presAssocID="{EFAAA2F6-1D42-46DC-919D-557894EBBA01}" presName="root" presStyleCnt="0">
        <dgm:presLayoutVars>
          <dgm:dir/>
          <dgm:resizeHandles val="exact"/>
        </dgm:presLayoutVars>
      </dgm:prSet>
      <dgm:spPr/>
    </dgm:pt>
    <dgm:pt modelId="{0C1C8154-D4B8-42D7-99FB-08AA682E395B}" type="pres">
      <dgm:prSet presAssocID="{B8AF066B-7FD9-46A3-8116-A900AD376FC3}" presName="compNode" presStyleCnt="0"/>
      <dgm:spPr/>
    </dgm:pt>
    <dgm:pt modelId="{74097DDF-D86F-4C34-8BC4-DF8DBBE70E45}" type="pres">
      <dgm:prSet presAssocID="{B8AF066B-7FD9-46A3-8116-A900AD376FC3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tethoscope"/>
        </a:ext>
      </dgm:extLst>
    </dgm:pt>
    <dgm:pt modelId="{47DCC107-9D2C-44A4-8D90-25CD14F9E5CF}" type="pres">
      <dgm:prSet presAssocID="{B8AF066B-7FD9-46A3-8116-A900AD376FC3}" presName="iconSpace" presStyleCnt="0"/>
      <dgm:spPr/>
    </dgm:pt>
    <dgm:pt modelId="{F313FF7A-4845-4E50-A28D-C692F2109B50}" type="pres">
      <dgm:prSet presAssocID="{B8AF066B-7FD9-46A3-8116-A900AD376FC3}" presName="parTx" presStyleLbl="revTx" presStyleIdx="0" presStyleCnt="6">
        <dgm:presLayoutVars>
          <dgm:chMax val="0"/>
          <dgm:chPref val="0"/>
        </dgm:presLayoutVars>
      </dgm:prSet>
      <dgm:spPr/>
    </dgm:pt>
    <dgm:pt modelId="{3E88D391-663E-4473-BEAB-8E3456CEF018}" type="pres">
      <dgm:prSet presAssocID="{B8AF066B-7FD9-46A3-8116-A900AD376FC3}" presName="txSpace" presStyleCnt="0"/>
      <dgm:spPr/>
    </dgm:pt>
    <dgm:pt modelId="{B6D9D809-879C-421F-9F54-66394D1A2D25}" type="pres">
      <dgm:prSet presAssocID="{B8AF066B-7FD9-46A3-8116-A900AD376FC3}" presName="desTx" presStyleLbl="revTx" presStyleIdx="1" presStyleCnt="6">
        <dgm:presLayoutVars/>
      </dgm:prSet>
      <dgm:spPr/>
    </dgm:pt>
    <dgm:pt modelId="{332E5BA7-B773-4804-8F29-10AC225F877F}" type="pres">
      <dgm:prSet presAssocID="{3A8FD3AF-138D-4CD5-AEFA-51C5E8A7822C}" presName="sibTrans" presStyleCnt="0"/>
      <dgm:spPr/>
    </dgm:pt>
    <dgm:pt modelId="{8FC603BB-2211-4460-9773-5C31BB62C306}" type="pres">
      <dgm:prSet presAssocID="{DDCF836D-C9C9-42D2-A2CA-CAF4CA7D1D21}" presName="compNode" presStyleCnt="0"/>
      <dgm:spPr/>
    </dgm:pt>
    <dgm:pt modelId="{7DAEEC87-CDED-4BF2-8A99-05F02B1DE65C}" type="pres">
      <dgm:prSet presAssocID="{DDCF836D-C9C9-42D2-A2CA-CAF4CA7D1D21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Robot"/>
        </a:ext>
      </dgm:extLst>
    </dgm:pt>
    <dgm:pt modelId="{7D4F475D-AD66-4EA2-B3A7-74E3BE9F66A0}" type="pres">
      <dgm:prSet presAssocID="{DDCF836D-C9C9-42D2-A2CA-CAF4CA7D1D21}" presName="iconSpace" presStyleCnt="0"/>
      <dgm:spPr/>
    </dgm:pt>
    <dgm:pt modelId="{6CE48CCD-5C48-455D-AECD-2D79F1D06158}" type="pres">
      <dgm:prSet presAssocID="{DDCF836D-C9C9-42D2-A2CA-CAF4CA7D1D21}" presName="parTx" presStyleLbl="revTx" presStyleIdx="2" presStyleCnt="6">
        <dgm:presLayoutVars>
          <dgm:chMax val="0"/>
          <dgm:chPref val="0"/>
        </dgm:presLayoutVars>
      </dgm:prSet>
      <dgm:spPr/>
    </dgm:pt>
    <dgm:pt modelId="{3EE2FC9A-E69E-4FFF-A5CF-F401443F86C3}" type="pres">
      <dgm:prSet presAssocID="{DDCF836D-C9C9-42D2-A2CA-CAF4CA7D1D21}" presName="txSpace" presStyleCnt="0"/>
      <dgm:spPr/>
    </dgm:pt>
    <dgm:pt modelId="{235F6E79-20BC-4211-80C9-B81640B0AC62}" type="pres">
      <dgm:prSet presAssocID="{DDCF836D-C9C9-42D2-A2CA-CAF4CA7D1D21}" presName="desTx" presStyleLbl="revTx" presStyleIdx="3" presStyleCnt="6">
        <dgm:presLayoutVars/>
      </dgm:prSet>
      <dgm:spPr/>
    </dgm:pt>
    <dgm:pt modelId="{8DDC246A-AF47-4C70-A8BA-7507E186A156}" type="pres">
      <dgm:prSet presAssocID="{76B6ED89-AF3A-4C1A-9ECB-A747185839A2}" presName="sibTrans" presStyleCnt="0"/>
      <dgm:spPr/>
    </dgm:pt>
    <dgm:pt modelId="{09EB9865-05E1-49DE-A8FA-CBA7195FCE03}" type="pres">
      <dgm:prSet presAssocID="{90120907-863B-4EA8-B1BC-BCCD82305E8A}" presName="compNode" presStyleCnt="0"/>
      <dgm:spPr/>
    </dgm:pt>
    <dgm:pt modelId="{7383F53F-48E4-4419-8466-44C00F02D418}" type="pres">
      <dgm:prSet presAssocID="{90120907-863B-4EA8-B1BC-BCCD82305E8A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86B91220-57B2-40DF-88CF-BAA65BACFA89}" type="pres">
      <dgm:prSet presAssocID="{90120907-863B-4EA8-B1BC-BCCD82305E8A}" presName="iconSpace" presStyleCnt="0"/>
      <dgm:spPr/>
    </dgm:pt>
    <dgm:pt modelId="{5CF1B5D2-D085-4B81-8BDA-E3FD43501739}" type="pres">
      <dgm:prSet presAssocID="{90120907-863B-4EA8-B1BC-BCCD82305E8A}" presName="parTx" presStyleLbl="revTx" presStyleIdx="4" presStyleCnt="6">
        <dgm:presLayoutVars>
          <dgm:chMax val="0"/>
          <dgm:chPref val="0"/>
        </dgm:presLayoutVars>
      </dgm:prSet>
      <dgm:spPr/>
    </dgm:pt>
    <dgm:pt modelId="{DC859BCE-2858-4282-BD5B-80D194127B3F}" type="pres">
      <dgm:prSet presAssocID="{90120907-863B-4EA8-B1BC-BCCD82305E8A}" presName="txSpace" presStyleCnt="0"/>
      <dgm:spPr/>
    </dgm:pt>
    <dgm:pt modelId="{51EE9057-FE6F-4FBB-A3D1-AB89F257CABF}" type="pres">
      <dgm:prSet presAssocID="{90120907-863B-4EA8-B1BC-BCCD82305E8A}" presName="desTx" presStyleLbl="revTx" presStyleIdx="5" presStyleCnt="6">
        <dgm:presLayoutVars/>
      </dgm:prSet>
      <dgm:spPr/>
    </dgm:pt>
  </dgm:ptLst>
  <dgm:cxnLst>
    <dgm:cxn modelId="{C444C318-9132-4099-8EA3-10490CF3E007}" type="presOf" srcId="{B8AF066B-7FD9-46A3-8116-A900AD376FC3}" destId="{F313FF7A-4845-4E50-A28D-C692F2109B50}" srcOrd="0" destOrd="0" presId="urn:microsoft.com/office/officeart/2018/5/layout/CenteredIconLabelDescriptionList"/>
    <dgm:cxn modelId="{A605C31F-DB7E-41ED-9430-75ADE4DFD911}" srcId="{DDCF836D-C9C9-42D2-A2CA-CAF4CA7D1D21}" destId="{1551682F-B92F-4505-B0EF-DF89E38D015F}" srcOrd="0" destOrd="0" parTransId="{CC6878CB-E43A-401C-8108-1D1BF72C7002}" sibTransId="{6AB12979-80CD-4441-8898-7E40578E253D}"/>
    <dgm:cxn modelId="{E97AC92A-DC33-4669-AEC6-470337C13A55}" srcId="{90120907-863B-4EA8-B1BC-BCCD82305E8A}" destId="{D7E4EC22-F6FD-4EF3-A928-45940384A7FF}" srcOrd="2" destOrd="0" parTransId="{338D8159-704A-4F3D-8CE0-B19AF13A03E5}" sibTransId="{9606BD10-9108-482B-80E0-162E9CFB085D}"/>
    <dgm:cxn modelId="{9C52A52F-4750-4088-A1CB-6DBE94D30A2F}" srcId="{90120907-863B-4EA8-B1BC-BCCD82305E8A}" destId="{5A3C4F4F-CECE-4593-A062-707E7E583410}" srcOrd="1" destOrd="0" parTransId="{E2253890-2620-4983-9F4E-D5E61E4310BC}" sibTransId="{265B4A6D-19A5-47F4-BED3-5E0C31B5F4EB}"/>
    <dgm:cxn modelId="{87F00930-D0A4-4513-A6DC-81032F155A8B}" srcId="{B8AF066B-7FD9-46A3-8116-A900AD376FC3}" destId="{F6672226-B29A-4020-8284-24397E6F5729}" srcOrd="2" destOrd="0" parTransId="{BC701DEC-2D84-4D39-B813-0D7313624A15}" sibTransId="{728DB44C-CC89-48B3-99D2-1E5DE947C05E}"/>
    <dgm:cxn modelId="{73E10E30-0AFE-4FC3-83A3-D14817C076E6}" type="presOf" srcId="{085B4BEF-2B01-441B-A75D-742A6DB5E491}" destId="{B6D9D809-879C-421F-9F54-66394D1A2D25}" srcOrd="0" destOrd="0" presId="urn:microsoft.com/office/officeart/2018/5/layout/CenteredIconLabelDescriptionList"/>
    <dgm:cxn modelId="{ABC06931-17C0-4640-9F90-3B4DD173FA4F}" type="presOf" srcId="{90120907-863B-4EA8-B1BC-BCCD82305E8A}" destId="{5CF1B5D2-D085-4B81-8BDA-E3FD43501739}" srcOrd="0" destOrd="0" presId="urn:microsoft.com/office/officeart/2018/5/layout/CenteredIconLabelDescriptionList"/>
    <dgm:cxn modelId="{599EF435-02D4-4640-8D5A-5D56E75BD647}" type="presOf" srcId="{F6672226-B29A-4020-8284-24397E6F5729}" destId="{B6D9D809-879C-421F-9F54-66394D1A2D25}" srcOrd="0" destOrd="2" presId="urn:microsoft.com/office/officeart/2018/5/layout/CenteredIconLabelDescriptionList"/>
    <dgm:cxn modelId="{D227884B-8DC2-49C5-A322-B2CE2D7D56D0}" srcId="{EFAAA2F6-1D42-46DC-919D-557894EBBA01}" destId="{B8AF066B-7FD9-46A3-8116-A900AD376FC3}" srcOrd="0" destOrd="0" parTransId="{4F5177FD-5A30-429B-BC1E-96B363AB1980}" sibTransId="{3A8FD3AF-138D-4CD5-AEFA-51C5E8A7822C}"/>
    <dgm:cxn modelId="{8459A15C-3B90-4904-BCC3-B637C39AAE95}" srcId="{EFAAA2F6-1D42-46DC-919D-557894EBBA01}" destId="{90120907-863B-4EA8-B1BC-BCCD82305E8A}" srcOrd="2" destOrd="0" parTransId="{F4E87B31-2D9C-4844-A62B-20DFFB29A5A1}" sibTransId="{BA6C5E85-7F1A-4F7C-AEA2-56A23AFB1273}"/>
    <dgm:cxn modelId="{DC129F70-467A-457A-A3C1-B6DE861E87FD}" type="presOf" srcId="{DDCF836D-C9C9-42D2-A2CA-CAF4CA7D1D21}" destId="{6CE48CCD-5C48-455D-AECD-2D79F1D06158}" srcOrd="0" destOrd="0" presId="urn:microsoft.com/office/officeart/2018/5/layout/CenteredIconLabelDescriptionList"/>
    <dgm:cxn modelId="{7A36617E-30A0-405A-9C30-E401EDA5ACF4}" srcId="{90120907-863B-4EA8-B1BC-BCCD82305E8A}" destId="{39008D82-BCFE-41E9-AC38-81AA1F92CDFA}" srcOrd="0" destOrd="0" parTransId="{A4B806E3-D160-4BA7-97C6-88B28855BE86}" sibTransId="{97AB796D-4EE3-4EE1-9ECF-47480191290B}"/>
    <dgm:cxn modelId="{35F4B386-F732-476B-99B0-F7B4DE2757FE}" srcId="{DDCF836D-C9C9-42D2-A2CA-CAF4CA7D1D21}" destId="{BF68C5DF-48C4-44C4-BDFF-7316C9968FFC}" srcOrd="1" destOrd="0" parTransId="{94DD8551-E7AB-4D57-BFE5-C0E930E8A373}" sibTransId="{6C1A01B7-391B-4311-A6AD-99FD97F2532A}"/>
    <dgm:cxn modelId="{F674AC88-D8C2-49B7-A32E-6A80C711FD49}" type="presOf" srcId="{D7E4EC22-F6FD-4EF3-A928-45940384A7FF}" destId="{51EE9057-FE6F-4FBB-A3D1-AB89F257CABF}" srcOrd="0" destOrd="2" presId="urn:microsoft.com/office/officeart/2018/5/layout/CenteredIconLabelDescriptionList"/>
    <dgm:cxn modelId="{ABD53796-2308-4821-85A7-86075CA358ED}" type="presOf" srcId="{5A3C4F4F-CECE-4593-A062-707E7E583410}" destId="{51EE9057-FE6F-4FBB-A3D1-AB89F257CABF}" srcOrd="0" destOrd="1" presId="urn:microsoft.com/office/officeart/2018/5/layout/CenteredIconLabelDescriptionList"/>
    <dgm:cxn modelId="{5EDBAB96-B0C5-4EB3-B1FC-FA61414AE46B}" type="presOf" srcId="{1551682F-B92F-4505-B0EF-DF89E38D015F}" destId="{235F6E79-20BC-4211-80C9-B81640B0AC62}" srcOrd="0" destOrd="0" presId="urn:microsoft.com/office/officeart/2018/5/layout/CenteredIconLabelDescriptionList"/>
    <dgm:cxn modelId="{4BD4C39F-E771-4B0C-8444-5B9349594443}" srcId="{B8AF066B-7FD9-46A3-8116-A900AD376FC3}" destId="{5D1A6E9C-B2FF-42EC-A62F-E462337003C9}" srcOrd="1" destOrd="0" parTransId="{A64741B2-4502-40B2-971D-5696FC649FCD}" sibTransId="{9D267FE2-3C58-49EC-BCAD-51E5E5414B24}"/>
    <dgm:cxn modelId="{36282BAD-9127-4C25-AB7E-5B530A2244DA}" type="presOf" srcId="{BF68C5DF-48C4-44C4-BDFF-7316C9968FFC}" destId="{235F6E79-20BC-4211-80C9-B81640B0AC62}" srcOrd="0" destOrd="1" presId="urn:microsoft.com/office/officeart/2018/5/layout/CenteredIconLabelDescriptionList"/>
    <dgm:cxn modelId="{F2BDBEB0-549B-4DAF-AF80-CAFF9D5DCEF7}" srcId="{EFAAA2F6-1D42-46DC-919D-557894EBBA01}" destId="{DDCF836D-C9C9-42D2-A2CA-CAF4CA7D1D21}" srcOrd="1" destOrd="0" parTransId="{57F2EC6F-0D63-4CDE-A594-2152C6BF667B}" sibTransId="{76B6ED89-AF3A-4C1A-9ECB-A747185839A2}"/>
    <dgm:cxn modelId="{543AD0CB-4A67-4666-8D19-CC71A33408FD}" type="presOf" srcId="{5D1A6E9C-B2FF-42EC-A62F-E462337003C9}" destId="{B6D9D809-879C-421F-9F54-66394D1A2D25}" srcOrd="0" destOrd="1" presId="urn:microsoft.com/office/officeart/2018/5/layout/CenteredIconLabelDescriptionList"/>
    <dgm:cxn modelId="{A2AFA9DF-4EDC-42FE-BDAC-B2FAEE5EF115}" srcId="{B8AF066B-7FD9-46A3-8116-A900AD376FC3}" destId="{085B4BEF-2B01-441B-A75D-742A6DB5E491}" srcOrd="0" destOrd="0" parTransId="{C702BAC7-DBB0-421D-A15B-02FE768F25F9}" sibTransId="{9261B5B6-45EF-4939-9325-25B4EE8FF912}"/>
    <dgm:cxn modelId="{C9858DE3-D220-4AB3-9F7B-BAFCDA276B0E}" type="presOf" srcId="{EFAAA2F6-1D42-46DC-919D-557894EBBA01}" destId="{29F3F222-EE91-4E4C-AF94-A5EA6027DA96}" srcOrd="0" destOrd="0" presId="urn:microsoft.com/office/officeart/2018/5/layout/CenteredIconLabelDescriptionList"/>
    <dgm:cxn modelId="{625589EA-9374-4106-9E3D-BEB7C896BC90}" type="presOf" srcId="{39008D82-BCFE-41E9-AC38-81AA1F92CDFA}" destId="{51EE9057-FE6F-4FBB-A3D1-AB89F257CABF}" srcOrd="0" destOrd="0" presId="urn:microsoft.com/office/officeart/2018/5/layout/CenteredIconLabelDescriptionList"/>
    <dgm:cxn modelId="{05968066-2D5E-4F6D-B833-BFBC11744097}" type="presParOf" srcId="{29F3F222-EE91-4E4C-AF94-A5EA6027DA96}" destId="{0C1C8154-D4B8-42D7-99FB-08AA682E395B}" srcOrd="0" destOrd="0" presId="urn:microsoft.com/office/officeart/2018/5/layout/CenteredIconLabelDescriptionList"/>
    <dgm:cxn modelId="{E8AEF31D-F7CE-4F3F-8CF1-E86C96856098}" type="presParOf" srcId="{0C1C8154-D4B8-42D7-99FB-08AA682E395B}" destId="{74097DDF-D86F-4C34-8BC4-DF8DBBE70E45}" srcOrd="0" destOrd="0" presId="urn:microsoft.com/office/officeart/2018/5/layout/CenteredIconLabelDescriptionList"/>
    <dgm:cxn modelId="{11109198-D74D-414D-A44A-D2681B3D9014}" type="presParOf" srcId="{0C1C8154-D4B8-42D7-99FB-08AA682E395B}" destId="{47DCC107-9D2C-44A4-8D90-25CD14F9E5CF}" srcOrd="1" destOrd="0" presId="urn:microsoft.com/office/officeart/2018/5/layout/CenteredIconLabelDescriptionList"/>
    <dgm:cxn modelId="{E9C9963A-A6E3-45D7-82C6-0EFFB28C9C80}" type="presParOf" srcId="{0C1C8154-D4B8-42D7-99FB-08AA682E395B}" destId="{F313FF7A-4845-4E50-A28D-C692F2109B50}" srcOrd="2" destOrd="0" presId="urn:microsoft.com/office/officeart/2018/5/layout/CenteredIconLabelDescriptionList"/>
    <dgm:cxn modelId="{C5DC476A-5808-44B8-862F-0F2A20294BF2}" type="presParOf" srcId="{0C1C8154-D4B8-42D7-99FB-08AA682E395B}" destId="{3E88D391-663E-4473-BEAB-8E3456CEF018}" srcOrd="3" destOrd="0" presId="urn:microsoft.com/office/officeart/2018/5/layout/CenteredIconLabelDescriptionList"/>
    <dgm:cxn modelId="{86C23E83-F2E6-440B-82E0-2CF81015D1AC}" type="presParOf" srcId="{0C1C8154-D4B8-42D7-99FB-08AA682E395B}" destId="{B6D9D809-879C-421F-9F54-66394D1A2D25}" srcOrd="4" destOrd="0" presId="urn:microsoft.com/office/officeart/2018/5/layout/CenteredIconLabelDescriptionList"/>
    <dgm:cxn modelId="{E508B0D8-EDA3-4663-A3D3-EA3E32157489}" type="presParOf" srcId="{29F3F222-EE91-4E4C-AF94-A5EA6027DA96}" destId="{332E5BA7-B773-4804-8F29-10AC225F877F}" srcOrd="1" destOrd="0" presId="urn:microsoft.com/office/officeart/2018/5/layout/CenteredIconLabelDescriptionList"/>
    <dgm:cxn modelId="{242933EC-49BC-4DD9-857C-258DFE50521C}" type="presParOf" srcId="{29F3F222-EE91-4E4C-AF94-A5EA6027DA96}" destId="{8FC603BB-2211-4460-9773-5C31BB62C306}" srcOrd="2" destOrd="0" presId="urn:microsoft.com/office/officeart/2018/5/layout/CenteredIconLabelDescriptionList"/>
    <dgm:cxn modelId="{583250CA-79AD-43DF-B28F-C821CD955A96}" type="presParOf" srcId="{8FC603BB-2211-4460-9773-5C31BB62C306}" destId="{7DAEEC87-CDED-4BF2-8A99-05F02B1DE65C}" srcOrd="0" destOrd="0" presId="urn:microsoft.com/office/officeart/2018/5/layout/CenteredIconLabelDescriptionList"/>
    <dgm:cxn modelId="{9ED2A18B-24CC-457E-AAA6-2F8E7CF8A27D}" type="presParOf" srcId="{8FC603BB-2211-4460-9773-5C31BB62C306}" destId="{7D4F475D-AD66-4EA2-B3A7-74E3BE9F66A0}" srcOrd="1" destOrd="0" presId="urn:microsoft.com/office/officeart/2018/5/layout/CenteredIconLabelDescriptionList"/>
    <dgm:cxn modelId="{5BD5C6E6-F59F-4614-B605-BB24D4445AB5}" type="presParOf" srcId="{8FC603BB-2211-4460-9773-5C31BB62C306}" destId="{6CE48CCD-5C48-455D-AECD-2D79F1D06158}" srcOrd="2" destOrd="0" presId="urn:microsoft.com/office/officeart/2018/5/layout/CenteredIconLabelDescriptionList"/>
    <dgm:cxn modelId="{BA280D5F-8934-4F15-88FC-9D573316E71A}" type="presParOf" srcId="{8FC603BB-2211-4460-9773-5C31BB62C306}" destId="{3EE2FC9A-E69E-4FFF-A5CF-F401443F86C3}" srcOrd="3" destOrd="0" presId="urn:microsoft.com/office/officeart/2018/5/layout/CenteredIconLabelDescriptionList"/>
    <dgm:cxn modelId="{2C0E7440-17C8-4A89-8240-6EE5066B3FE7}" type="presParOf" srcId="{8FC603BB-2211-4460-9773-5C31BB62C306}" destId="{235F6E79-20BC-4211-80C9-B81640B0AC62}" srcOrd="4" destOrd="0" presId="urn:microsoft.com/office/officeart/2018/5/layout/CenteredIconLabelDescriptionList"/>
    <dgm:cxn modelId="{C227A7B6-354E-43A9-AD27-275172E78EE1}" type="presParOf" srcId="{29F3F222-EE91-4E4C-AF94-A5EA6027DA96}" destId="{8DDC246A-AF47-4C70-A8BA-7507E186A156}" srcOrd="3" destOrd="0" presId="urn:microsoft.com/office/officeart/2018/5/layout/CenteredIconLabelDescriptionList"/>
    <dgm:cxn modelId="{6F6D0CFC-35C7-42D5-A90A-ED7E637ABD4D}" type="presParOf" srcId="{29F3F222-EE91-4E4C-AF94-A5EA6027DA96}" destId="{09EB9865-05E1-49DE-A8FA-CBA7195FCE03}" srcOrd="4" destOrd="0" presId="urn:microsoft.com/office/officeart/2018/5/layout/CenteredIconLabelDescriptionList"/>
    <dgm:cxn modelId="{777F1A7B-0826-4204-AFDF-78EC8F999A73}" type="presParOf" srcId="{09EB9865-05E1-49DE-A8FA-CBA7195FCE03}" destId="{7383F53F-48E4-4419-8466-44C00F02D418}" srcOrd="0" destOrd="0" presId="urn:microsoft.com/office/officeart/2018/5/layout/CenteredIconLabelDescriptionList"/>
    <dgm:cxn modelId="{75159EFB-E374-4AD1-A725-4C8821309EC8}" type="presParOf" srcId="{09EB9865-05E1-49DE-A8FA-CBA7195FCE03}" destId="{86B91220-57B2-40DF-88CF-BAA65BACFA89}" srcOrd="1" destOrd="0" presId="urn:microsoft.com/office/officeart/2018/5/layout/CenteredIconLabelDescriptionList"/>
    <dgm:cxn modelId="{DA59168B-C4D0-43A6-88EA-6929D1AEF725}" type="presParOf" srcId="{09EB9865-05E1-49DE-A8FA-CBA7195FCE03}" destId="{5CF1B5D2-D085-4B81-8BDA-E3FD43501739}" srcOrd="2" destOrd="0" presId="urn:microsoft.com/office/officeart/2018/5/layout/CenteredIconLabelDescriptionList"/>
    <dgm:cxn modelId="{EA36A599-949F-4ECF-970E-2FCD31299FD5}" type="presParOf" srcId="{09EB9865-05E1-49DE-A8FA-CBA7195FCE03}" destId="{DC859BCE-2858-4282-BD5B-80D194127B3F}" srcOrd="3" destOrd="0" presId="urn:microsoft.com/office/officeart/2018/5/layout/CenteredIconLabelDescriptionList"/>
    <dgm:cxn modelId="{A2C08178-06A7-4EB6-8F67-4892E65925EE}" type="presParOf" srcId="{09EB9865-05E1-49DE-A8FA-CBA7195FCE03}" destId="{51EE9057-FE6F-4FBB-A3D1-AB89F257CABF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E95A56-8B46-4AC3-969E-2CD662A4D4F3}">
      <dsp:nvSpPr>
        <dsp:cNvPr id="0" name=""/>
        <dsp:cNvSpPr/>
      </dsp:nvSpPr>
      <dsp:spPr>
        <a:xfrm>
          <a:off x="622800" y="1275667"/>
          <a:ext cx="810000" cy="81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90CA78-D851-407A-8F51-B882EB4242F8}">
      <dsp:nvSpPr>
        <dsp:cNvPr id="0" name=""/>
        <dsp:cNvSpPr/>
      </dsp:nvSpPr>
      <dsp:spPr>
        <a:xfrm>
          <a:off x="127800" y="2355670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I" sz="1500" kern="1200"/>
            <a:t>What are large language models?</a:t>
          </a:r>
          <a:endParaRPr lang="en-US" sz="1500" kern="1200"/>
        </a:p>
      </dsp:txBody>
      <dsp:txXfrm>
        <a:off x="127800" y="2355670"/>
        <a:ext cx="1800000" cy="720000"/>
      </dsp:txXfrm>
    </dsp:sp>
    <dsp:sp modelId="{76EE121C-4D85-4765-8351-F4BE598BD7E8}">
      <dsp:nvSpPr>
        <dsp:cNvPr id="0" name=""/>
        <dsp:cNvSpPr/>
      </dsp:nvSpPr>
      <dsp:spPr>
        <a:xfrm>
          <a:off x="2737800" y="1275667"/>
          <a:ext cx="810000" cy="81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F664E1-50FC-434F-BF41-972FD85A8E20}">
      <dsp:nvSpPr>
        <dsp:cNvPr id="0" name=""/>
        <dsp:cNvSpPr/>
      </dsp:nvSpPr>
      <dsp:spPr>
        <a:xfrm>
          <a:off x="2242800" y="2355670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I" sz="1500" kern="1200"/>
            <a:t>How do large language models work?</a:t>
          </a:r>
          <a:endParaRPr lang="en-US" sz="1500" kern="1200"/>
        </a:p>
      </dsp:txBody>
      <dsp:txXfrm>
        <a:off x="2242800" y="2355670"/>
        <a:ext cx="1800000" cy="720000"/>
      </dsp:txXfrm>
    </dsp:sp>
    <dsp:sp modelId="{1DCDB5B5-8215-4932-9610-AE029D6E7046}">
      <dsp:nvSpPr>
        <dsp:cNvPr id="0" name=""/>
        <dsp:cNvSpPr/>
      </dsp:nvSpPr>
      <dsp:spPr>
        <a:xfrm>
          <a:off x="4852800" y="1275667"/>
          <a:ext cx="810000" cy="81000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465501-1090-46DE-B75C-08625C5ACDCC}">
      <dsp:nvSpPr>
        <dsp:cNvPr id="0" name=""/>
        <dsp:cNvSpPr/>
      </dsp:nvSpPr>
      <dsp:spPr>
        <a:xfrm>
          <a:off x="4357800" y="2355670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I" sz="1500" kern="1200"/>
            <a:t>Use of large language models</a:t>
          </a:r>
          <a:endParaRPr lang="en-US" sz="1500" kern="1200"/>
        </a:p>
      </dsp:txBody>
      <dsp:txXfrm>
        <a:off x="4357800" y="2355670"/>
        <a:ext cx="1800000" cy="720000"/>
      </dsp:txXfrm>
    </dsp:sp>
    <dsp:sp modelId="{25EA4D7F-8F15-4002-913E-361C98B9D90B}">
      <dsp:nvSpPr>
        <dsp:cNvPr id="0" name=""/>
        <dsp:cNvSpPr/>
      </dsp:nvSpPr>
      <dsp:spPr>
        <a:xfrm>
          <a:off x="6967800" y="1275667"/>
          <a:ext cx="810000" cy="81000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7D66A7-B3F8-499A-B591-432C6F77772E}">
      <dsp:nvSpPr>
        <dsp:cNvPr id="0" name=""/>
        <dsp:cNvSpPr/>
      </dsp:nvSpPr>
      <dsp:spPr>
        <a:xfrm>
          <a:off x="6472800" y="2355670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I" sz="1500" kern="1200"/>
            <a:t>My research</a:t>
          </a:r>
          <a:endParaRPr lang="en-US" sz="1500" kern="1200"/>
        </a:p>
      </dsp:txBody>
      <dsp:txXfrm>
        <a:off x="6472800" y="2355670"/>
        <a:ext cx="1800000" cy="720000"/>
      </dsp:txXfrm>
    </dsp:sp>
    <dsp:sp modelId="{468614CD-B932-4FBE-8C9F-75573A8DC93C}">
      <dsp:nvSpPr>
        <dsp:cNvPr id="0" name=""/>
        <dsp:cNvSpPr/>
      </dsp:nvSpPr>
      <dsp:spPr>
        <a:xfrm>
          <a:off x="9082800" y="1275667"/>
          <a:ext cx="810000" cy="810000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5D2A17-DE3D-479D-897B-224B982BA6B5}">
      <dsp:nvSpPr>
        <dsp:cNvPr id="0" name=""/>
        <dsp:cNvSpPr/>
      </dsp:nvSpPr>
      <dsp:spPr>
        <a:xfrm>
          <a:off x="8587800" y="2355670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I" sz="1500" kern="1200"/>
            <a:t>References</a:t>
          </a:r>
          <a:endParaRPr lang="en-US" sz="1500" kern="1200"/>
        </a:p>
      </dsp:txBody>
      <dsp:txXfrm>
        <a:off x="8587800" y="2355670"/>
        <a:ext cx="1800000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BEB3C3-EADB-4940-9388-48EB12127E73}">
      <dsp:nvSpPr>
        <dsp:cNvPr id="0" name=""/>
        <dsp:cNvSpPr/>
      </dsp:nvSpPr>
      <dsp:spPr>
        <a:xfrm>
          <a:off x="350684" y="718900"/>
          <a:ext cx="1081916" cy="108191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D361EA-FB5C-4295-892C-1933073278A7}">
      <dsp:nvSpPr>
        <dsp:cNvPr id="0" name=""/>
        <dsp:cNvSpPr/>
      </dsp:nvSpPr>
      <dsp:spPr>
        <a:xfrm>
          <a:off x="581257" y="949472"/>
          <a:ext cx="620771" cy="62077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C6745F-3A15-443C-B4B2-F14BA2EEE80F}">
      <dsp:nvSpPr>
        <dsp:cNvPr id="0" name=""/>
        <dsp:cNvSpPr/>
      </dsp:nvSpPr>
      <dsp:spPr>
        <a:xfrm>
          <a:off x="4826" y="2137806"/>
          <a:ext cx="1773632" cy="7094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SI" sz="1600" kern="1200"/>
            <a:t>Translation</a:t>
          </a:r>
          <a:endParaRPr lang="en-US" sz="1600" kern="1200"/>
        </a:p>
      </dsp:txBody>
      <dsp:txXfrm>
        <a:off x="4826" y="2137806"/>
        <a:ext cx="1773632" cy="709453"/>
      </dsp:txXfrm>
    </dsp:sp>
    <dsp:sp modelId="{DB3633F2-0C53-406A-A597-D2539F7C6D56}">
      <dsp:nvSpPr>
        <dsp:cNvPr id="0" name=""/>
        <dsp:cNvSpPr/>
      </dsp:nvSpPr>
      <dsp:spPr>
        <a:xfrm>
          <a:off x="2434703" y="718900"/>
          <a:ext cx="1081916" cy="108191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5488CD-9318-4BAA-BDCF-B1AA6C8852C8}">
      <dsp:nvSpPr>
        <dsp:cNvPr id="0" name=""/>
        <dsp:cNvSpPr/>
      </dsp:nvSpPr>
      <dsp:spPr>
        <a:xfrm>
          <a:off x="2665275" y="949472"/>
          <a:ext cx="620771" cy="62077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856E26-EC0C-465B-B126-564B54FAD06D}">
      <dsp:nvSpPr>
        <dsp:cNvPr id="0" name=""/>
        <dsp:cNvSpPr/>
      </dsp:nvSpPr>
      <dsp:spPr>
        <a:xfrm>
          <a:off x="2088845" y="2137806"/>
          <a:ext cx="1773632" cy="7094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SI" sz="1600" kern="1200"/>
            <a:t>Summarization</a:t>
          </a:r>
          <a:endParaRPr lang="en-US" sz="1600" kern="1200"/>
        </a:p>
      </dsp:txBody>
      <dsp:txXfrm>
        <a:off x="2088845" y="2137806"/>
        <a:ext cx="1773632" cy="709453"/>
      </dsp:txXfrm>
    </dsp:sp>
    <dsp:sp modelId="{36AE2EAD-CDC9-4454-9AE8-5CADF23C3BD8}">
      <dsp:nvSpPr>
        <dsp:cNvPr id="0" name=""/>
        <dsp:cNvSpPr/>
      </dsp:nvSpPr>
      <dsp:spPr>
        <a:xfrm>
          <a:off x="4518721" y="718900"/>
          <a:ext cx="1081916" cy="1081916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6DABE6-0530-4DD4-BEFF-CC097AF61E87}">
      <dsp:nvSpPr>
        <dsp:cNvPr id="0" name=""/>
        <dsp:cNvSpPr/>
      </dsp:nvSpPr>
      <dsp:spPr>
        <a:xfrm>
          <a:off x="4749294" y="949472"/>
          <a:ext cx="620771" cy="62077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8CA5CB-FDA6-47FD-952F-D1AF33DF1AE3}">
      <dsp:nvSpPr>
        <dsp:cNvPr id="0" name=""/>
        <dsp:cNvSpPr/>
      </dsp:nvSpPr>
      <dsp:spPr>
        <a:xfrm>
          <a:off x="4172863" y="2137806"/>
          <a:ext cx="1773632" cy="7094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SI" sz="1600" kern="1200"/>
            <a:t>Chatbots/AI assistants</a:t>
          </a:r>
          <a:endParaRPr lang="en-US" sz="1600" kern="1200"/>
        </a:p>
      </dsp:txBody>
      <dsp:txXfrm>
        <a:off x="4172863" y="2137806"/>
        <a:ext cx="1773632" cy="709453"/>
      </dsp:txXfrm>
    </dsp:sp>
    <dsp:sp modelId="{E218E266-2F46-4010-9421-604B1475BAC0}">
      <dsp:nvSpPr>
        <dsp:cNvPr id="0" name=""/>
        <dsp:cNvSpPr/>
      </dsp:nvSpPr>
      <dsp:spPr>
        <a:xfrm>
          <a:off x="6602740" y="718900"/>
          <a:ext cx="1081916" cy="1081916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D9E614-7841-4744-9CE0-B7F52610F0C7}">
      <dsp:nvSpPr>
        <dsp:cNvPr id="0" name=""/>
        <dsp:cNvSpPr/>
      </dsp:nvSpPr>
      <dsp:spPr>
        <a:xfrm>
          <a:off x="6833312" y="949472"/>
          <a:ext cx="620771" cy="62077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64B360-B0D6-4292-9425-ABD33B800839}">
      <dsp:nvSpPr>
        <dsp:cNvPr id="0" name=""/>
        <dsp:cNvSpPr/>
      </dsp:nvSpPr>
      <dsp:spPr>
        <a:xfrm>
          <a:off x="6256882" y="2137806"/>
          <a:ext cx="1773632" cy="7094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SI" sz="1600" kern="1200"/>
            <a:t>New skills over time</a:t>
          </a:r>
          <a:endParaRPr lang="en-US" sz="1600" kern="1200"/>
        </a:p>
      </dsp:txBody>
      <dsp:txXfrm>
        <a:off x="6256882" y="2137806"/>
        <a:ext cx="1773632" cy="709453"/>
      </dsp:txXfrm>
    </dsp:sp>
    <dsp:sp modelId="{221B1802-871C-4DC0-AB64-C18E7C6EBDE9}">
      <dsp:nvSpPr>
        <dsp:cNvPr id="0" name=""/>
        <dsp:cNvSpPr/>
      </dsp:nvSpPr>
      <dsp:spPr>
        <a:xfrm>
          <a:off x="8686759" y="718900"/>
          <a:ext cx="1081916" cy="1081916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C348E6-5C3E-4414-BC25-C038035A5FC5}">
      <dsp:nvSpPr>
        <dsp:cNvPr id="0" name=""/>
        <dsp:cNvSpPr/>
      </dsp:nvSpPr>
      <dsp:spPr>
        <a:xfrm>
          <a:off x="8917331" y="949472"/>
          <a:ext cx="620771" cy="620771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57E851-F0CD-4204-A54F-2D3BFD948727}">
      <dsp:nvSpPr>
        <dsp:cNvPr id="0" name=""/>
        <dsp:cNvSpPr/>
      </dsp:nvSpPr>
      <dsp:spPr>
        <a:xfrm>
          <a:off x="8340900" y="2137806"/>
          <a:ext cx="1773632" cy="7094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SI" sz="1600" kern="1200"/>
            <a:t>Fine-tuned models for specific use case</a:t>
          </a:r>
          <a:endParaRPr lang="en-US" sz="1600" kern="1200"/>
        </a:p>
      </dsp:txBody>
      <dsp:txXfrm>
        <a:off x="8340900" y="2137806"/>
        <a:ext cx="1773632" cy="70945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F581D5-E094-B348-964C-AFF1D18AD7D7}">
      <dsp:nvSpPr>
        <dsp:cNvPr id="0" name=""/>
        <dsp:cNvSpPr/>
      </dsp:nvSpPr>
      <dsp:spPr>
        <a:xfrm>
          <a:off x="51" y="6758"/>
          <a:ext cx="4913783" cy="835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117856" rIns="206248" bIns="117856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I" sz="2900" kern="1200"/>
            <a:t>Api:</a:t>
          </a:r>
          <a:endParaRPr lang="en-US" sz="2900" kern="1200"/>
        </a:p>
      </dsp:txBody>
      <dsp:txXfrm>
        <a:off x="51" y="6758"/>
        <a:ext cx="4913783" cy="835200"/>
      </dsp:txXfrm>
    </dsp:sp>
    <dsp:sp modelId="{0A29649D-751F-F641-8E3C-9848C9C5A1B4}">
      <dsp:nvSpPr>
        <dsp:cNvPr id="0" name=""/>
        <dsp:cNvSpPr/>
      </dsp:nvSpPr>
      <dsp:spPr>
        <a:xfrm>
          <a:off x="51" y="841958"/>
          <a:ext cx="4913783" cy="350262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4686" tIns="154686" rIns="206248" bIns="232029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SI" sz="2900" u="sng" kern="1200"/>
            <a:t>ChatGPT (GPT 4o) by OpenAI</a:t>
          </a:r>
          <a:endParaRPr lang="en-US" sz="2900" kern="1200"/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SI" sz="2900" kern="1200" dirty="0"/>
            <a:t>Claude (3.5 Sonnet) by Anthropic</a:t>
          </a:r>
          <a:endParaRPr lang="en-US" sz="2900" kern="1200" dirty="0"/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SI" sz="2900" kern="1200" dirty="0"/>
            <a:t>Gemini (1.5 Pro-exp) by Google</a:t>
          </a:r>
          <a:endParaRPr lang="en-US" sz="2900" kern="1200" dirty="0"/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900" kern="1200" dirty="0"/>
        </a:p>
      </dsp:txBody>
      <dsp:txXfrm>
        <a:off x="51" y="841958"/>
        <a:ext cx="4913783" cy="3502620"/>
      </dsp:txXfrm>
    </dsp:sp>
    <dsp:sp modelId="{08E6A8B5-C9DE-904D-8EFD-92934A6BA858}">
      <dsp:nvSpPr>
        <dsp:cNvPr id="0" name=""/>
        <dsp:cNvSpPr/>
      </dsp:nvSpPr>
      <dsp:spPr>
        <a:xfrm>
          <a:off x="5601764" y="6758"/>
          <a:ext cx="4913783" cy="835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117856" rIns="206248" bIns="117856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I" sz="2900" kern="1200"/>
            <a:t>Open Source:</a:t>
          </a:r>
          <a:endParaRPr lang="en-US" sz="2900" kern="1200"/>
        </a:p>
      </dsp:txBody>
      <dsp:txXfrm>
        <a:off x="5601764" y="6758"/>
        <a:ext cx="4913783" cy="835200"/>
      </dsp:txXfrm>
    </dsp:sp>
    <dsp:sp modelId="{49CCA475-CDC0-8143-A337-344C22C90596}">
      <dsp:nvSpPr>
        <dsp:cNvPr id="0" name=""/>
        <dsp:cNvSpPr/>
      </dsp:nvSpPr>
      <dsp:spPr>
        <a:xfrm>
          <a:off x="5601764" y="841958"/>
          <a:ext cx="4913783" cy="350262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4686" tIns="154686" rIns="206248" bIns="232029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SI" sz="2900" u="sng" kern="1200" dirty="0"/>
            <a:t>LLaMA (3.1 405B/70B/8B) by Meta (former Facebook)</a:t>
          </a:r>
          <a:endParaRPr lang="en-US" sz="2900" kern="1200" dirty="0"/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SI" sz="2900" kern="1200"/>
            <a:t>Command R (plus) by Cohere</a:t>
          </a:r>
          <a:endParaRPr lang="en-US" sz="2900" kern="1200"/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SI" sz="2900" kern="1200"/>
            <a:t>Phi (2) by Microsoft</a:t>
          </a:r>
          <a:endParaRPr lang="en-US" sz="2900" kern="1200"/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SI" sz="2900" u="sng" kern="1200" dirty="0"/>
            <a:t>Mixtral by MistralAI</a:t>
          </a:r>
          <a:endParaRPr lang="en-US" sz="2900" kern="1200" dirty="0"/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SI" sz="2900" u="sng" kern="1200" dirty="0"/>
            <a:t>Gemma 2 by Google</a:t>
          </a:r>
          <a:endParaRPr lang="en-US" sz="2900" kern="1200" dirty="0"/>
        </a:p>
      </dsp:txBody>
      <dsp:txXfrm>
        <a:off x="5601764" y="841958"/>
        <a:ext cx="4913783" cy="350262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097DDF-D86F-4C34-8BC4-DF8DBBE70E45}">
      <dsp:nvSpPr>
        <dsp:cNvPr id="0" name=""/>
        <dsp:cNvSpPr/>
      </dsp:nvSpPr>
      <dsp:spPr>
        <a:xfrm>
          <a:off x="1020487" y="815132"/>
          <a:ext cx="1098562" cy="109856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13FF7A-4845-4E50-A28D-C692F2109B50}">
      <dsp:nvSpPr>
        <dsp:cNvPr id="0" name=""/>
        <dsp:cNvSpPr/>
      </dsp:nvSpPr>
      <dsp:spPr>
        <a:xfrm>
          <a:off x="393" y="2030700"/>
          <a:ext cx="3138750" cy="4708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3335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SI" sz="3000" kern="1200"/>
            <a:t>Medicine:</a:t>
          </a:r>
          <a:endParaRPr lang="en-US" sz="3000" kern="1200"/>
        </a:p>
      </dsp:txBody>
      <dsp:txXfrm>
        <a:off x="393" y="2030700"/>
        <a:ext cx="3138750" cy="470812"/>
      </dsp:txXfrm>
    </dsp:sp>
    <dsp:sp modelId="{B6D9D809-879C-421F-9F54-66394D1A2D25}">
      <dsp:nvSpPr>
        <dsp:cNvPr id="0" name=""/>
        <dsp:cNvSpPr/>
      </dsp:nvSpPr>
      <dsp:spPr>
        <a:xfrm>
          <a:off x="393" y="2555934"/>
          <a:ext cx="3138750" cy="9802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I" sz="1700" kern="1200"/>
            <a:t>Diagnosis</a:t>
          </a:r>
          <a:endParaRPr lang="en-US" sz="1700" kern="1200"/>
        </a:p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I" sz="1700" kern="1200"/>
            <a:t>Writnig medical reports</a:t>
          </a:r>
          <a:endParaRPr lang="en-US" sz="1700" kern="1200"/>
        </a:p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I" sz="1700" kern="1200"/>
            <a:t>Ethical concerns</a:t>
          </a:r>
          <a:endParaRPr lang="en-US" sz="1700" kern="1200"/>
        </a:p>
      </dsp:txBody>
      <dsp:txXfrm>
        <a:off x="393" y="2555934"/>
        <a:ext cx="3138750" cy="980270"/>
      </dsp:txXfrm>
    </dsp:sp>
    <dsp:sp modelId="{7DAEEC87-CDED-4BF2-8A99-05F02B1DE65C}">
      <dsp:nvSpPr>
        <dsp:cNvPr id="0" name=""/>
        <dsp:cNvSpPr/>
      </dsp:nvSpPr>
      <dsp:spPr>
        <a:xfrm>
          <a:off x="4708518" y="815132"/>
          <a:ext cx="1098562" cy="109856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E48CCD-5C48-455D-AECD-2D79F1D06158}">
      <dsp:nvSpPr>
        <dsp:cNvPr id="0" name=""/>
        <dsp:cNvSpPr/>
      </dsp:nvSpPr>
      <dsp:spPr>
        <a:xfrm>
          <a:off x="3688425" y="2030700"/>
          <a:ext cx="3138750" cy="4708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3335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SI" sz="3000" kern="1200"/>
            <a:t>Robotics:</a:t>
          </a:r>
          <a:endParaRPr lang="en-US" sz="3000" kern="1200"/>
        </a:p>
      </dsp:txBody>
      <dsp:txXfrm>
        <a:off x="3688425" y="2030700"/>
        <a:ext cx="3138750" cy="470812"/>
      </dsp:txXfrm>
    </dsp:sp>
    <dsp:sp modelId="{235F6E79-20BC-4211-80C9-B81640B0AC62}">
      <dsp:nvSpPr>
        <dsp:cNvPr id="0" name=""/>
        <dsp:cNvSpPr/>
      </dsp:nvSpPr>
      <dsp:spPr>
        <a:xfrm>
          <a:off x="3688425" y="2555934"/>
          <a:ext cx="3138750" cy="9802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/>
            <a:t>V</a:t>
          </a:r>
          <a:r>
            <a:rPr lang="en-SI" sz="1700" kern="1200"/>
            <a:t>ision models</a:t>
          </a:r>
          <a:endParaRPr lang="en-US" sz="1700" kern="1200"/>
        </a:p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I" sz="1700" kern="1200"/>
            <a:t>Interacting with user</a:t>
          </a:r>
          <a:endParaRPr lang="en-US" sz="1700" kern="1200"/>
        </a:p>
      </dsp:txBody>
      <dsp:txXfrm>
        <a:off x="3688425" y="2555934"/>
        <a:ext cx="3138750" cy="980270"/>
      </dsp:txXfrm>
    </dsp:sp>
    <dsp:sp modelId="{7383F53F-48E4-4419-8466-44C00F02D418}">
      <dsp:nvSpPr>
        <dsp:cNvPr id="0" name=""/>
        <dsp:cNvSpPr/>
      </dsp:nvSpPr>
      <dsp:spPr>
        <a:xfrm>
          <a:off x="8396550" y="815132"/>
          <a:ext cx="1098562" cy="109856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F1B5D2-D085-4B81-8BDA-E3FD43501739}">
      <dsp:nvSpPr>
        <dsp:cNvPr id="0" name=""/>
        <dsp:cNvSpPr/>
      </dsp:nvSpPr>
      <dsp:spPr>
        <a:xfrm>
          <a:off x="7376456" y="2030700"/>
          <a:ext cx="3138750" cy="4708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3335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SI" sz="3000" kern="1200"/>
            <a:t>Coding:</a:t>
          </a:r>
          <a:endParaRPr lang="en-US" sz="3000" kern="1200"/>
        </a:p>
      </dsp:txBody>
      <dsp:txXfrm>
        <a:off x="7376456" y="2030700"/>
        <a:ext cx="3138750" cy="470812"/>
      </dsp:txXfrm>
    </dsp:sp>
    <dsp:sp modelId="{51EE9057-FE6F-4FBB-A3D1-AB89F257CABF}">
      <dsp:nvSpPr>
        <dsp:cNvPr id="0" name=""/>
        <dsp:cNvSpPr/>
      </dsp:nvSpPr>
      <dsp:spPr>
        <a:xfrm>
          <a:off x="7376456" y="2555934"/>
          <a:ext cx="3138750" cy="9802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I" sz="1700" kern="1200"/>
            <a:t>Coding assistant</a:t>
          </a:r>
          <a:endParaRPr lang="en-US" sz="1700" kern="1200"/>
        </a:p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I" sz="1700" kern="1200"/>
            <a:t>Solving errors and debugging</a:t>
          </a:r>
          <a:endParaRPr lang="en-US" sz="1700" kern="1200"/>
        </a:p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I" sz="1700" kern="1200"/>
            <a:t>Can’t replace humans</a:t>
          </a:r>
          <a:endParaRPr lang="en-US" sz="1700" kern="1200"/>
        </a:p>
      </dsp:txBody>
      <dsp:txXfrm>
        <a:off x="7376456" y="2555934"/>
        <a:ext cx="3138750" cy="9802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F939CC-9611-DC4C-A446-B1701CA61F56}" type="datetimeFigureOut">
              <a:rPr lang="en-SI" smtClean="0"/>
              <a:t>28. 8. 24</a:t>
            </a:fld>
            <a:endParaRPr lang="en-S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B7246C-D74E-1C4C-BEBC-5FBC7FC4DD46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5143221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B7246C-D74E-1C4C-BEBC-5FBC7FC4DD46}" type="slidenum">
              <a:rPr lang="en-SI" smtClean="0"/>
              <a:t>1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3360129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1E6623-BCB1-6C1B-A054-74ED534E6D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S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F448FB-34C3-9BAB-08B5-3E0557997B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8ACDE0-9600-1D4E-F820-B74F082B02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BACC9-28B7-C445-B647-415DD0E00585}" type="datetimeFigureOut">
              <a:rPr lang="en-SI" smtClean="0"/>
              <a:t>28. 8. 24</a:t>
            </a:fld>
            <a:endParaRPr lang="en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AF059A-883F-3201-EC4A-5138ADCA76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8FA471-2003-CC1D-F056-EBB585A616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81E59-FDD9-2244-814F-1862B9CDB617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31436402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BA9F50-AAB1-1B98-9D02-BBF60124E3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AFB388-3744-3F41-99B9-E2D5267630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08699E-A987-8DE8-F3E8-29CB348F2B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BACC9-28B7-C445-B647-415DD0E00585}" type="datetimeFigureOut">
              <a:rPr lang="en-SI" smtClean="0"/>
              <a:t>28. 8. 24</a:t>
            </a:fld>
            <a:endParaRPr lang="en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B6917A-D849-4812-8B23-D8A899EBE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C6C248-8832-D5C1-4EAD-6D5A9DD70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81E59-FDD9-2244-814F-1862B9CDB617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1712323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9A07509-0777-631E-F6EF-97AD00C42C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5D6202-B75C-4936-A34A-9416CB6203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E98EBE-5DF5-B0BB-6A56-895988E26C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BACC9-28B7-C445-B647-415DD0E00585}" type="datetimeFigureOut">
              <a:rPr lang="en-SI" smtClean="0"/>
              <a:t>28. 8. 24</a:t>
            </a:fld>
            <a:endParaRPr lang="en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62627C-B97C-D634-7D87-BC90CFF7ED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F6BBD7-9F3F-4FEB-4B5E-9B3EDE4E9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81E59-FDD9-2244-814F-1862B9CDB617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944158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856EC6-E5E9-6EB4-9066-1338495FF8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2D1E74-1EDE-5938-C3F9-46B8AC83B2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F4F47C-FCD9-681B-B444-BAC546890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BACC9-28B7-C445-B647-415DD0E00585}" type="datetimeFigureOut">
              <a:rPr lang="en-SI" smtClean="0"/>
              <a:t>28. 8. 24</a:t>
            </a:fld>
            <a:endParaRPr lang="en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F79962-FA74-678F-529A-0183726D98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1DD69B-552F-D63B-9423-D20814933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81E59-FDD9-2244-814F-1862B9CDB617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3108688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13CE55-C612-CE57-A53F-207CB081C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B4F780-8AFF-B15F-1AB7-C445436B3D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EDED30-8E90-56AE-E228-A6BD778249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BACC9-28B7-C445-B647-415DD0E00585}" type="datetimeFigureOut">
              <a:rPr lang="en-SI" smtClean="0"/>
              <a:t>28. 8. 24</a:t>
            </a:fld>
            <a:endParaRPr lang="en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BF6596-7C28-BD71-A36A-8976EEC77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68A38C-2244-537F-3577-89A779DE3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81E59-FDD9-2244-814F-1862B9CDB617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1197786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E9394F-BBC5-1A18-4DDD-DCDE027BF3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D92F96-760F-A7BF-331B-8CDBD66823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E262AC-50D4-36B8-C6DC-3D642AF195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99A63B-C0BA-76F1-2481-3736C3A06E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BACC9-28B7-C445-B647-415DD0E00585}" type="datetimeFigureOut">
              <a:rPr lang="en-SI" smtClean="0"/>
              <a:t>28. 8. 24</a:t>
            </a:fld>
            <a:endParaRPr lang="en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C31B61-1C99-BD83-3840-8A1D2A6FF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15F15A-3692-740F-D01E-6FC7B39EB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81E59-FDD9-2244-814F-1862B9CDB617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23227875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A5EA3D-5333-6448-698C-26635DE283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6C30EE-1649-1534-8B26-9695225DE1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ED83B9-5734-3984-5241-E1D8FF0CF6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67AA99B-5294-220B-1348-F33E9DBE74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5284014-F5E1-0544-3810-7D9CB42FF9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A55090-6798-A0F5-CE5F-02C1D65356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BACC9-28B7-C445-B647-415DD0E00585}" type="datetimeFigureOut">
              <a:rPr lang="en-SI" smtClean="0"/>
              <a:t>28. 8. 24</a:t>
            </a:fld>
            <a:endParaRPr lang="en-S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D859F7B-F529-9594-A697-F77F04460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CF59B68-A5E0-314D-F93F-0F0ECEEC7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81E59-FDD9-2244-814F-1862B9CDB617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149439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6D33AE-8F20-FEAC-576A-C3C7144B0F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BC72110-6074-C39F-5ED2-B96EA58C57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BACC9-28B7-C445-B647-415DD0E00585}" type="datetimeFigureOut">
              <a:rPr lang="en-SI" smtClean="0"/>
              <a:t>28. 8. 24</a:t>
            </a:fld>
            <a:endParaRPr lang="en-S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4B0C20-A605-E431-E06F-7A09AAA3A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EDF68C-EDC9-C0B3-1A8F-B0D91873D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81E59-FDD9-2244-814F-1862B9CDB617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1619550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A44B221-F5F6-1743-3B78-5B48CDAE93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BACC9-28B7-C445-B647-415DD0E00585}" type="datetimeFigureOut">
              <a:rPr lang="en-SI" smtClean="0"/>
              <a:t>28. 8. 24</a:t>
            </a:fld>
            <a:endParaRPr lang="en-S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9420FE2-DD9D-056A-92C7-37AE3E6ED9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CAA08D-E547-9529-A44C-37D6A3E3A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81E59-FDD9-2244-814F-1862B9CDB617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1217355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11064C-8E4E-6903-2D76-89748660C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0925FA-144A-1D0D-824C-E349FE76C7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14CD77-3315-1C69-26DA-87C45A0A27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9B0969-D9CB-CA9F-4BB0-DC40DCBB1E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BACC9-28B7-C445-B647-415DD0E00585}" type="datetimeFigureOut">
              <a:rPr lang="en-SI" smtClean="0"/>
              <a:t>28. 8. 24</a:t>
            </a:fld>
            <a:endParaRPr lang="en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786E37-24F5-2435-B81B-FA49150AE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9584AC-4C68-AC80-2CEA-290FAECBD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81E59-FDD9-2244-814F-1862B9CDB617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2539301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FE99E-B599-A792-5D9B-E5E95F0D5C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S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701D3A-187E-483C-CA10-730804BEF3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2474B6-5887-DE04-54BF-299F84B76F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4D3B74-1535-50FC-55F5-1A28393FE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BACC9-28B7-C445-B647-415DD0E00585}" type="datetimeFigureOut">
              <a:rPr lang="en-SI" smtClean="0"/>
              <a:t>28. 8. 24</a:t>
            </a:fld>
            <a:endParaRPr lang="en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709B99-3BE5-F049-4637-EA8CFAF5C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36974D-5990-FD29-A684-5F865FF65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81E59-FDD9-2244-814F-1862B9CDB617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419451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4561D9D-F018-AFBB-C5C2-E7BEAD476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3706AE-2C70-AF04-A1A0-68F75749D4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BF6E27-8211-6D40-1945-A829E14DB7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66BACC9-28B7-C445-B647-415DD0E00585}" type="datetimeFigureOut">
              <a:rPr lang="en-SI" smtClean="0"/>
              <a:t>28. 8. 24</a:t>
            </a:fld>
            <a:endParaRPr lang="en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6962B5-0AB5-8CA8-6601-60E25500EE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654C80-974F-7BFD-7F44-2CBC061677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FF81E59-FDD9-2244-814F-1862B9CDB617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4193822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openai.com/research/gpt-4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Hannibal046/Awesome-LLM?tab=readme-ov-file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FD48BC7-DC40-47DE-87EE-9F4B6ECB9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E502BBC7-2C76-46F3-BC24-5985BC13D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C7F28D52-2A5F-4D23-81AE-7CB8B591C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1664" y="0"/>
            <a:ext cx="9948672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D727AC-51DC-9D36-C8E6-3A5095E2A2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3" y="1999615"/>
            <a:ext cx="9144000" cy="2764028"/>
          </a:xfrm>
        </p:spPr>
        <p:txBody>
          <a:bodyPr anchor="ctr">
            <a:normAutofit fontScale="90000"/>
          </a:bodyPr>
          <a:lstStyle/>
          <a:p>
            <a:r>
              <a:rPr lang="en-SI" sz="8000" dirty="0"/>
              <a:t>Chat GPT and other large language models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412C49-76EB-C839-3227-0FDCC84A21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66912" y="5645150"/>
            <a:ext cx="8258176" cy="969956"/>
          </a:xfrm>
        </p:spPr>
        <p:txBody>
          <a:bodyPr anchor="ctr">
            <a:noAutofit/>
          </a:bodyPr>
          <a:lstStyle/>
          <a:p>
            <a:r>
              <a:rPr lang="en-SI" sz="2000" dirty="0"/>
              <a:t>Jan Jovan</a:t>
            </a:r>
          </a:p>
          <a:p>
            <a:r>
              <a:rPr lang="en-SI" sz="2000" dirty="0"/>
              <a:t>Menthor: Tatjana Zrimec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629484E-3792-4B3D-89AD-7C8A1ED0E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05798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75DB54-07F1-5BC2-9EE4-BF9C04C20F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607778" cy="1719072"/>
          </a:xfrm>
        </p:spPr>
        <p:txBody>
          <a:bodyPr anchor="b">
            <a:normAutofit/>
          </a:bodyPr>
          <a:lstStyle/>
          <a:p>
            <a:r>
              <a:rPr lang="en-SI" sz="4800" dirty="0"/>
              <a:t>Leaderboards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68DAE3-52A5-6C93-2098-25A98F6814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3429000" cy="3410712"/>
          </a:xfrm>
        </p:spPr>
        <p:txBody>
          <a:bodyPr anchor="t">
            <a:normAutofit/>
          </a:bodyPr>
          <a:lstStyle/>
          <a:p>
            <a:r>
              <a:rPr lang="en-SI" sz="2400" dirty="0"/>
              <a:t>A lot of them</a:t>
            </a:r>
          </a:p>
          <a:p>
            <a:r>
              <a:rPr lang="en-SI" sz="2400" dirty="0"/>
              <a:t>Many based on datasets</a:t>
            </a:r>
          </a:p>
          <a:p>
            <a:r>
              <a:rPr lang="en-SI" sz="2400" dirty="0"/>
              <a:t>“The best” one is LLMArena</a:t>
            </a:r>
          </a:p>
          <a:p>
            <a:r>
              <a:rPr lang="en-SI" sz="2400" dirty="0"/>
              <a:t>Based on user votes</a:t>
            </a:r>
          </a:p>
          <a:p>
            <a:endParaRPr lang="en-SI" sz="2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C4D148-78BB-7789-D251-99CEE47196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0549" y="1499056"/>
            <a:ext cx="7772400" cy="4173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4512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80106F-AC23-2E93-06DE-6D3AED51C9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0" y="762001"/>
            <a:ext cx="5334197" cy="1708242"/>
          </a:xfrm>
        </p:spPr>
        <p:txBody>
          <a:bodyPr anchor="ctr">
            <a:normAutofit/>
          </a:bodyPr>
          <a:lstStyle/>
          <a:p>
            <a:r>
              <a:rPr lang="en-SI" sz="4000" dirty="0"/>
              <a:t>My experiment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305075-505D-0DE2-8559-F738039C30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0" y="2470244"/>
            <a:ext cx="5334197" cy="3769835"/>
          </a:xfrm>
        </p:spPr>
        <p:txBody>
          <a:bodyPr anchor="ctr">
            <a:normAutofit/>
          </a:bodyPr>
          <a:lstStyle/>
          <a:p>
            <a:r>
              <a:rPr lang="en-SI" sz="2000" dirty="0"/>
              <a:t>Comparison of models</a:t>
            </a:r>
          </a:p>
          <a:p>
            <a:r>
              <a:rPr lang="en-SI" sz="2000" dirty="0"/>
              <a:t>Different sizes, different datasets, different organizations</a:t>
            </a:r>
          </a:p>
          <a:p>
            <a:r>
              <a:rPr lang="en-SI" sz="2000" dirty="0"/>
              <a:t>Simple -&gt; complex prompts</a:t>
            </a:r>
          </a:p>
          <a:p>
            <a:r>
              <a:rPr lang="en-SI" sz="2000" dirty="0"/>
              <a:t>Use case specific prompts</a:t>
            </a:r>
          </a:p>
          <a:p>
            <a:r>
              <a:rPr lang="en-SI" sz="2000" dirty="0"/>
              <a:t>Imagination prompts</a:t>
            </a:r>
          </a:p>
          <a:p>
            <a:r>
              <a:rPr lang="en-SI" sz="2000" dirty="0"/>
              <a:t>Honesty</a:t>
            </a:r>
          </a:p>
        </p:txBody>
      </p:sp>
      <p:pic>
        <p:nvPicPr>
          <p:cNvPr id="5" name="Picture 4" descr="Question mark on green pastel background">
            <a:extLst>
              <a:ext uri="{FF2B5EF4-FFF2-40B4-BE49-F238E27FC236}">
                <a16:creationId xmlns:a16="http://schemas.microsoft.com/office/drawing/2014/main" id="{A462E40E-CAF6-0F78-0F3E-02AD91DB19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875" r="881" b="-1"/>
          <a:stretch/>
        </p:blipFill>
        <p:spPr>
          <a:xfrm>
            <a:off x="6857797" y="-10886"/>
            <a:ext cx="5334204" cy="6868886"/>
          </a:xfrm>
          <a:prstGeom prst="rect">
            <a:avLst/>
          </a:prstGeom>
          <a:effectLst>
            <a:outerShdw blurRad="127000" dist="50800" dir="10800000" sx="99000" sy="99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718034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DDBB197-D710-4A4F-A9CA-FD2177498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75D1CFA-2CDB-4B64-BD9F-85744E8DA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60A952-3C6A-9861-1A1D-10DB544BF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802955"/>
            <a:ext cx="4977976" cy="1454051"/>
          </a:xfrm>
        </p:spPr>
        <p:txBody>
          <a:bodyPr>
            <a:normAutofit/>
          </a:bodyPr>
          <a:lstStyle/>
          <a:p>
            <a:r>
              <a:rPr lang="en-SI" sz="3600">
                <a:solidFill>
                  <a:schemeClr val="tx2"/>
                </a:solidFill>
              </a:rPr>
              <a:t>My experiment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C456AF-D551-B42D-7159-8886249D50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2421682"/>
            <a:ext cx="4977578" cy="3639289"/>
          </a:xfrm>
        </p:spPr>
        <p:txBody>
          <a:bodyPr anchor="ctr">
            <a:normAutofit/>
          </a:bodyPr>
          <a:lstStyle/>
          <a:p>
            <a:r>
              <a:rPr lang="en-SI" sz="1800" dirty="0">
                <a:solidFill>
                  <a:schemeClr val="tx2"/>
                </a:solidFill>
              </a:rPr>
              <a:t>New models</a:t>
            </a:r>
          </a:p>
          <a:p>
            <a:r>
              <a:rPr lang="en-SI" sz="1800" dirty="0">
                <a:solidFill>
                  <a:schemeClr val="tx2"/>
                </a:solidFill>
              </a:rPr>
              <a:t>Specific tasks</a:t>
            </a:r>
          </a:p>
          <a:p>
            <a:r>
              <a:rPr lang="en-SI" sz="1800" dirty="0">
                <a:solidFill>
                  <a:schemeClr val="tx2"/>
                </a:solidFill>
              </a:rPr>
              <a:t>Frequent updates/new models</a:t>
            </a:r>
          </a:p>
          <a:p>
            <a:r>
              <a:rPr lang="en-SI" sz="1800" dirty="0">
                <a:solidFill>
                  <a:schemeClr val="tx2"/>
                </a:solidFill>
              </a:rPr>
              <a:t>Hard to run bigger models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5EE5136-01F1-466C-962D-BA9B4C6757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369897" y="0"/>
            <a:ext cx="5822103" cy="6685267"/>
            <a:chOff x="6357228" y="0"/>
            <a:chExt cx="5822103" cy="6685267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E11D3AD4-AF9B-4EB5-8C7B-C45D173B4B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57228" y="0"/>
              <a:ext cx="5822102" cy="6685267"/>
            </a:xfrm>
            <a:custGeom>
              <a:avLst/>
              <a:gdLst>
                <a:gd name="connsiteX0" fmla="*/ 2605444 w 5822102"/>
                <a:gd name="connsiteY0" fmla="*/ 0 h 6685267"/>
                <a:gd name="connsiteX1" fmla="*/ 4757391 w 5822102"/>
                <a:gd name="connsiteY1" fmla="*/ 0 h 6685267"/>
                <a:gd name="connsiteX2" fmla="*/ 4913680 w 5822102"/>
                <a:gd name="connsiteY2" fmla="*/ 56274 h 6685267"/>
                <a:gd name="connsiteX3" fmla="*/ 5376238 w 5822102"/>
                <a:gd name="connsiteY3" fmla="*/ 282027 h 6685267"/>
                <a:gd name="connsiteX4" fmla="*/ 5658024 w 5822102"/>
                <a:gd name="connsiteY4" fmla="*/ 471014 h 6685267"/>
                <a:gd name="connsiteX5" fmla="*/ 5822102 w 5822102"/>
                <a:gd name="connsiteY5" fmla="*/ 609109 h 6685267"/>
                <a:gd name="connsiteX6" fmla="*/ 5822102 w 5822102"/>
                <a:gd name="connsiteY6" fmla="*/ 760697 h 6685267"/>
                <a:gd name="connsiteX7" fmla="*/ 5707785 w 5822102"/>
                <a:gd name="connsiteY7" fmla="*/ 666601 h 6685267"/>
                <a:gd name="connsiteX8" fmla="*/ 5577306 w 5822102"/>
                <a:gd name="connsiteY8" fmla="*/ 571666 h 6685267"/>
                <a:gd name="connsiteX9" fmla="*/ 5298630 w 5822102"/>
                <a:gd name="connsiteY9" fmla="*/ 407449 h 6685267"/>
                <a:gd name="connsiteX10" fmla="*/ 4690768 w 5822102"/>
                <a:gd name="connsiteY10" fmla="*/ 184979 h 6685267"/>
                <a:gd name="connsiteX11" fmla="*/ 4048577 w 5822102"/>
                <a:gd name="connsiteY11" fmla="*/ 99280 h 6685267"/>
                <a:gd name="connsiteX12" fmla="*/ 3405404 w 5822102"/>
                <a:gd name="connsiteY12" fmla="*/ 131937 h 6685267"/>
                <a:gd name="connsiteX13" fmla="*/ 3089702 w 5822102"/>
                <a:gd name="connsiteY13" fmla="*/ 190190 h 6685267"/>
                <a:gd name="connsiteX14" fmla="*/ 2780132 w 5822102"/>
                <a:gd name="connsiteY14" fmla="*/ 273457 h 6685267"/>
                <a:gd name="connsiteX15" fmla="*/ 2478040 w 5822102"/>
                <a:gd name="connsiteY15" fmla="*/ 379654 h 6685267"/>
                <a:gd name="connsiteX16" fmla="*/ 2184897 w 5822102"/>
                <a:gd name="connsiteY16" fmla="*/ 507972 h 6685267"/>
                <a:gd name="connsiteX17" fmla="*/ 1629141 w 5822102"/>
                <a:gd name="connsiteY17" fmla="*/ 823205 h 6685267"/>
                <a:gd name="connsiteX18" fmla="*/ 1497711 w 5822102"/>
                <a:gd name="connsiteY18" fmla="*/ 914000 h 6685267"/>
                <a:gd name="connsiteX19" fmla="*/ 1433099 w 5822102"/>
                <a:gd name="connsiteY19" fmla="*/ 960903 h 6685267"/>
                <a:gd name="connsiteX20" fmla="*/ 1369346 w 5822102"/>
                <a:gd name="connsiteY20" fmla="*/ 1008963 h 6685267"/>
                <a:gd name="connsiteX21" fmla="*/ 1123406 w 5822102"/>
                <a:gd name="connsiteY21" fmla="*/ 1212905 h 6685267"/>
                <a:gd name="connsiteX22" fmla="*/ 684367 w 5822102"/>
                <a:gd name="connsiteY22" fmla="*/ 1675564 h 6685267"/>
                <a:gd name="connsiteX23" fmla="*/ 497153 w 5822102"/>
                <a:gd name="connsiteY23" fmla="*/ 1933588 h 6685267"/>
                <a:gd name="connsiteX24" fmla="*/ 337770 w 5822102"/>
                <a:gd name="connsiteY24" fmla="*/ 2208983 h 6685267"/>
                <a:gd name="connsiteX25" fmla="*/ 302461 w 5822102"/>
                <a:gd name="connsiteY25" fmla="*/ 2280207 h 6685267"/>
                <a:gd name="connsiteX26" fmla="*/ 285296 w 5822102"/>
                <a:gd name="connsiteY26" fmla="*/ 2316107 h 6685267"/>
                <a:gd name="connsiteX27" fmla="*/ 268991 w 5822102"/>
                <a:gd name="connsiteY27" fmla="*/ 2352355 h 6685267"/>
                <a:gd name="connsiteX28" fmla="*/ 237849 w 5822102"/>
                <a:gd name="connsiteY28" fmla="*/ 2425432 h 6685267"/>
                <a:gd name="connsiteX29" fmla="*/ 208670 w 5822102"/>
                <a:gd name="connsiteY29" fmla="*/ 2499319 h 6685267"/>
                <a:gd name="connsiteX30" fmla="*/ 113775 w 5822102"/>
                <a:gd name="connsiteY30" fmla="*/ 2801929 h 6685267"/>
                <a:gd name="connsiteX31" fmla="*/ 36781 w 5822102"/>
                <a:gd name="connsiteY31" fmla="*/ 3428922 h 6685267"/>
                <a:gd name="connsiteX32" fmla="*/ 69148 w 5822102"/>
                <a:gd name="connsiteY32" fmla="*/ 3741955 h 6685267"/>
                <a:gd name="connsiteX33" fmla="*/ 167966 w 5822102"/>
                <a:gd name="connsiteY33" fmla="*/ 4041323 h 6685267"/>
                <a:gd name="connsiteX34" fmla="*/ 202049 w 5822102"/>
                <a:gd name="connsiteY34" fmla="*/ 4112894 h 6685267"/>
                <a:gd name="connsiteX35" fmla="*/ 239933 w 5822102"/>
                <a:gd name="connsiteY35" fmla="*/ 4182843 h 6685267"/>
                <a:gd name="connsiteX36" fmla="*/ 323916 w 5822102"/>
                <a:gd name="connsiteY36" fmla="*/ 4318456 h 6685267"/>
                <a:gd name="connsiteX37" fmla="*/ 416604 w 5822102"/>
                <a:gd name="connsiteY37" fmla="*/ 4449436 h 6685267"/>
                <a:gd name="connsiteX38" fmla="*/ 515911 w 5822102"/>
                <a:gd name="connsiteY38" fmla="*/ 4576711 h 6685267"/>
                <a:gd name="connsiteX39" fmla="*/ 722619 w 5822102"/>
                <a:gd name="connsiteY39" fmla="*/ 4828482 h 6685267"/>
                <a:gd name="connsiteX40" fmla="*/ 825972 w 5822102"/>
                <a:gd name="connsiteY40" fmla="*/ 4956104 h 6685267"/>
                <a:gd name="connsiteX41" fmla="*/ 926506 w 5822102"/>
                <a:gd name="connsiteY41" fmla="*/ 5085347 h 6685267"/>
                <a:gd name="connsiteX42" fmla="*/ 1027040 w 5822102"/>
                <a:gd name="connsiteY42" fmla="*/ 5210191 h 6685267"/>
                <a:gd name="connsiteX43" fmla="*/ 1132110 w 5822102"/>
                <a:gd name="connsiteY43" fmla="*/ 5330748 h 6685267"/>
                <a:gd name="connsiteX44" fmla="*/ 1354880 w 5822102"/>
                <a:gd name="connsiteY44" fmla="*/ 5558083 h 6685267"/>
                <a:gd name="connsiteX45" fmla="*/ 1855220 w 5822102"/>
                <a:gd name="connsiteY45" fmla="*/ 5937591 h 6685267"/>
                <a:gd name="connsiteX46" fmla="*/ 2131810 w 5822102"/>
                <a:gd name="connsiteY46" fmla="*/ 6080268 h 6685267"/>
                <a:gd name="connsiteX47" fmla="*/ 2423726 w 5822102"/>
                <a:gd name="connsiteY47" fmla="*/ 6188087 h 6685267"/>
                <a:gd name="connsiteX48" fmla="*/ 2727780 w 5822102"/>
                <a:gd name="connsiteY48" fmla="*/ 6262552 h 6685267"/>
                <a:gd name="connsiteX49" fmla="*/ 3041276 w 5822102"/>
                <a:gd name="connsiteY49" fmla="*/ 6304245 h 6685267"/>
                <a:gd name="connsiteX50" fmla="*/ 3360532 w 5822102"/>
                <a:gd name="connsiteY50" fmla="*/ 6317331 h 6685267"/>
                <a:gd name="connsiteX51" fmla="*/ 3439855 w 5822102"/>
                <a:gd name="connsiteY51" fmla="*/ 6316751 h 6685267"/>
                <a:gd name="connsiteX52" fmla="*/ 3478721 w 5822102"/>
                <a:gd name="connsiteY52" fmla="*/ 6315826 h 6685267"/>
                <a:gd name="connsiteX53" fmla="*/ 3517463 w 5822102"/>
                <a:gd name="connsiteY53" fmla="*/ 6313971 h 6685267"/>
                <a:gd name="connsiteX54" fmla="*/ 3671452 w 5822102"/>
                <a:gd name="connsiteY54" fmla="*/ 6301233 h 6685267"/>
                <a:gd name="connsiteX55" fmla="*/ 4265460 w 5822102"/>
                <a:gd name="connsiteY55" fmla="*/ 6149638 h 6685267"/>
                <a:gd name="connsiteX56" fmla="*/ 4546587 w 5822102"/>
                <a:gd name="connsiteY56" fmla="*/ 6018079 h 6685267"/>
                <a:gd name="connsiteX57" fmla="*/ 4818030 w 5822102"/>
                <a:gd name="connsiteY57" fmla="*/ 5858029 h 6685267"/>
                <a:gd name="connsiteX58" fmla="*/ 5081870 w 5822102"/>
                <a:gd name="connsiteY58" fmla="*/ 5676903 h 6685267"/>
                <a:gd name="connsiteX59" fmla="*/ 5212073 w 5822102"/>
                <a:gd name="connsiteY59" fmla="*/ 5581013 h 6685267"/>
                <a:gd name="connsiteX60" fmla="*/ 5343625 w 5822102"/>
                <a:gd name="connsiteY60" fmla="*/ 5481533 h 6685267"/>
                <a:gd name="connsiteX61" fmla="*/ 5610378 w 5822102"/>
                <a:gd name="connsiteY61" fmla="*/ 5284425 h 6685267"/>
                <a:gd name="connsiteX62" fmla="*/ 5822102 w 5822102"/>
                <a:gd name="connsiteY62" fmla="*/ 5126414 h 6685267"/>
                <a:gd name="connsiteX63" fmla="*/ 5822102 w 5822102"/>
                <a:gd name="connsiteY63" fmla="*/ 5556641 h 6685267"/>
                <a:gd name="connsiteX64" fmla="*/ 5576325 w 5822102"/>
                <a:gd name="connsiteY64" fmla="*/ 5749979 h 6685267"/>
                <a:gd name="connsiteX65" fmla="*/ 5447715 w 5822102"/>
                <a:gd name="connsiteY65" fmla="*/ 5852818 h 6685267"/>
                <a:gd name="connsiteX66" fmla="*/ 5315059 w 5822102"/>
                <a:gd name="connsiteY66" fmla="*/ 5956236 h 6685267"/>
                <a:gd name="connsiteX67" fmla="*/ 5038468 w 5822102"/>
                <a:gd name="connsiteY67" fmla="*/ 6155776 h 6685267"/>
                <a:gd name="connsiteX68" fmla="*/ 4741892 w 5822102"/>
                <a:gd name="connsiteY68" fmla="*/ 6338292 h 6685267"/>
                <a:gd name="connsiteX69" fmla="*/ 4420920 w 5822102"/>
                <a:gd name="connsiteY69" fmla="*/ 6492203 h 6685267"/>
                <a:gd name="connsiteX70" fmla="*/ 3717672 w 5822102"/>
                <a:gd name="connsiteY70" fmla="*/ 6670434 h 6685267"/>
                <a:gd name="connsiteX71" fmla="*/ 3535853 w 5822102"/>
                <a:gd name="connsiteY71" fmla="*/ 6683289 h 6685267"/>
                <a:gd name="connsiteX72" fmla="*/ 3490367 w 5822102"/>
                <a:gd name="connsiteY72" fmla="*/ 6684910 h 6685267"/>
                <a:gd name="connsiteX73" fmla="*/ 3445005 w 5822102"/>
                <a:gd name="connsiteY73" fmla="*/ 6685142 h 6685267"/>
                <a:gd name="connsiteX74" fmla="*/ 3355872 w 5822102"/>
                <a:gd name="connsiteY74" fmla="*/ 6684100 h 6685267"/>
                <a:gd name="connsiteX75" fmla="*/ 3179203 w 5822102"/>
                <a:gd name="connsiteY75" fmla="*/ 6677150 h 6685267"/>
                <a:gd name="connsiteX76" fmla="*/ 3002410 w 5822102"/>
                <a:gd name="connsiteY76" fmla="*/ 6661169 h 6685267"/>
                <a:gd name="connsiteX77" fmla="*/ 2650296 w 5822102"/>
                <a:gd name="connsiteY77" fmla="*/ 6604191 h 6685267"/>
                <a:gd name="connsiteX78" fmla="*/ 2306028 w 5822102"/>
                <a:gd name="connsiteY78" fmla="*/ 6505869 h 6685267"/>
                <a:gd name="connsiteX79" fmla="*/ 1978803 w 5822102"/>
                <a:gd name="connsiteY79" fmla="*/ 6363307 h 6685267"/>
                <a:gd name="connsiteX80" fmla="*/ 1678428 w 5822102"/>
                <a:gd name="connsiteY80" fmla="*/ 6177779 h 6685267"/>
                <a:gd name="connsiteX81" fmla="*/ 1175880 w 5822102"/>
                <a:gd name="connsiteY81" fmla="*/ 5710373 h 6685267"/>
                <a:gd name="connsiteX82" fmla="*/ 971502 w 5822102"/>
                <a:gd name="connsiteY82" fmla="*/ 5445399 h 6685267"/>
                <a:gd name="connsiteX83" fmla="*/ 790909 w 5822102"/>
                <a:gd name="connsiteY83" fmla="*/ 5169078 h 6685267"/>
                <a:gd name="connsiteX84" fmla="*/ 706680 w 5822102"/>
                <a:gd name="connsiteY84" fmla="*/ 5031959 h 6685267"/>
                <a:gd name="connsiteX85" fmla="*/ 619143 w 5822102"/>
                <a:gd name="connsiteY85" fmla="*/ 4897157 h 6685267"/>
                <a:gd name="connsiteX86" fmla="*/ 436465 w 5822102"/>
                <a:gd name="connsiteY86" fmla="*/ 4628710 h 6685267"/>
                <a:gd name="connsiteX87" fmla="*/ 347088 w 5822102"/>
                <a:gd name="connsiteY87" fmla="*/ 4492171 h 6685267"/>
                <a:gd name="connsiteX88" fmla="*/ 262001 w 5822102"/>
                <a:gd name="connsiteY88" fmla="*/ 4352619 h 6685267"/>
                <a:gd name="connsiteX89" fmla="*/ 118679 w 5822102"/>
                <a:gd name="connsiteY89" fmla="*/ 4059853 h 6685267"/>
                <a:gd name="connsiteX90" fmla="*/ 28322 w 5822102"/>
                <a:gd name="connsiteY90" fmla="*/ 3749136 h 6685267"/>
                <a:gd name="connsiteX91" fmla="*/ 0 w 5822102"/>
                <a:gd name="connsiteY91" fmla="*/ 3428922 h 6685267"/>
                <a:gd name="connsiteX92" fmla="*/ 253052 w 5822102"/>
                <a:gd name="connsiteY92" fmla="*/ 2174356 h 6685267"/>
                <a:gd name="connsiteX93" fmla="*/ 389141 w 5822102"/>
                <a:gd name="connsiteY93" fmla="*/ 1877652 h 6685267"/>
                <a:gd name="connsiteX94" fmla="*/ 552079 w 5822102"/>
                <a:gd name="connsiteY94" fmla="*/ 1591834 h 6685267"/>
                <a:gd name="connsiteX95" fmla="*/ 954950 w 5822102"/>
                <a:gd name="connsiteY95" fmla="*/ 1061773 h 6685267"/>
                <a:gd name="connsiteX96" fmla="*/ 1192922 w 5822102"/>
                <a:gd name="connsiteY96" fmla="*/ 822626 h 6685267"/>
                <a:gd name="connsiteX97" fmla="*/ 1255939 w 5822102"/>
                <a:gd name="connsiteY97" fmla="*/ 765880 h 6685267"/>
                <a:gd name="connsiteX98" fmla="*/ 1320183 w 5822102"/>
                <a:gd name="connsiteY98" fmla="*/ 710291 h 6685267"/>
                <a:gd name="connsiteX99" fmla="*/ 1452961 w 5822102"/>
                <a:gd name="connsiteY99" fmla="*/ 603514 h 6685267"/>
                <a:gd name="connsiteX100" fmla="*/ 2033360 w 5822102"/>
                <a:gd name="connsiteY100" fmla="*/ 235818 h 6685267"/>
                <a:gd name="connsiteX101" fmla="*/ 2512513 w 5822102"/>
                <a:gd name="connsiteY101" fmla="*/ 30012 h 6685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</a:cxnLst>
              <a:rect l="l" t="t" r="r" b="b"/>
              <a:pathLst>
                <a:path w="5822102" h="6685267">
                  <a:moveTo>
                    <a:pt x="2605444" y="0"/>
                  </a:moveTo>
                  <a:lnTo>
                    <a:pt x="4757391" y="0"/>
                  </a:lnTo>
                  <a:lnTo>
                    <a:pt x="4913680" y="56274"/>
                  </a:lnTo>
                  <a:cubicBezTo>
                    <a:pt x="5074659" y="119278"/>
                    <a:pt x="5229483" y="195083"/>
                    <a:pt x="5376238" y="282027"/>
                  </a:cubicBezTo>
                  <a:cubicBezTo>
                    <a:pt x="5474014" y="340105"/>
                    <a:pt x="5568080" y="403280"/>
                    <a:pt x="5658024" y="471014"/>
                  </a:cubicBezTo>
                  <a:lnTo>
                    <a:pt x="5822102" y="609109"/>
                  </a:lnTo>
                  <a:lnTo>
                    <a:pt x="5822102" y="760697"/>
                  </a:lnTo>
                  <a:lnTo>
                    <a:pt x="5707785" y="666601"/>
                  </a:lnTo>
                  <a:cubicBezTo>
                    <a:pt x="5665273" y="633682"/>
                    <a:pt x="5621749" y="602008"/>
                    <a:pt x="5577306" y="571666"/>
                  </a:cubicBezTo>
                  <a:cubicBezTo>
                    <a:pt x="5487929" y="511562"/>
                    <a:pt x="5395118" y="456089"/>
                    <a:pt x="5298630" y="407449"/>
                  </a:cubicBezTo>
                  <a:cubicBezTo>
                    <a:pt x="5106266" y="309010"/>
                    <a:pt x="4901153" y="235355"/>
                    <a:pt x="4690768" y="184979"/>
                  </a:cubicBezTo>
                  <a:cubicBezTo>
                    <a:pt x="4480382" y="134486"/>
                    <a:pt x="4264724" y="106807"/>
                    <a:pt x="4048577" y="99280"/>
                  </a:cubicBezTo>
                  <a:cubicBezTo>
                    <a:pt x="3832182" y="90709"/>
                    <a:pt x="3617997" y="102290"/>
                    <a:pt x="3405404" y="131937"/>
                  </a:cubicBezTo>
                  <a:cubicBezTo>
                    <a:pt x="3299353" y="147340"/>
                    <a:pt x="3193915" y="166449"/>
                    <a:pt x="3089702" y="190190"/>
                  </a:cubicBezTo>
                  <a:cubicBezTo>
                    <a:pt x="2985491" y="214278"/>
                    <a:pt x="2882137" y="241725"/>
                    <a:pt x="2780132" y="273457"/>
                  </a:cubicBezTo>
                  <a:cubicBezTo>
                    <a:pt x="2678126" y="305073"/>
                    <a:pt x="2577348" y="340510"/>
                    <a:pt x="2478040" y="379654"/>
                  </a:cubicBezTo>
                  <a:cubicBezTo>
                    <a:pt x="2378854" y="418914"/>
                    <a:pt x="2281017" y="461763"/>
                    <a:pt x="2184897" y="507972"/>
                  </a:cubicBezTo>
                  <a:cubicBezTo>
                    <a:pt x="1992657" y="600271"/>
                    <a:pt x="1806791" y="705542"/>
                    <a:pt x="1629141" y="823205"/>
                  </a:cubicBezTo>
                  <a:cubicBezTo>
                    <a:pt x="1584882" y="852736"/>
                    <a:pt x="1540745" y="882731"/>
                    <a:pt x="1497711" y="914000"/>
                  </a:cubicBezTo>
                  <a:cubicBezTo>
                    <a:pt x="1475888" y="929286"/>
                    <a:pt x="1454555" y="945153"/>
                    <a:pt x="1433099" y="960903"/>
                  </a:cubicBezTo>
                  <a:cubicBezTo>
                    <a:pt x="1411521" y="976537"/>
                    <a:pt x="1390311" y="992634"/>
                    <a:pt x="1369346" y="1008963"/>
                  </a:cubicBezTo>
                  <a:cubicBezTo>
                    <a:pt x="1285119" y="1074165"/>
                    <a:pt x="1202730" y="1141797"/>
                    <a:pt x="1123406" y="1212905"/>
                  </a:cubicBezTo>
                  <a:cubicBezTo>
                    <a:pt x="964391" y="1354656"/>
                    <a:pt x="816900" y="1509261"/>
                    <a:pt x="684367" y="1675564"/>
                  </a:cubicBezTo>
                  <a:cubicBezTo>
                    <a:pt x="618161" y="1758716"/>
                    <a:pt x="555512" y="1844763"/>
                    <a:pt x="497153" y="1933588"/>
                  </a:cubicBezTo>
                  <a:cubicBezTo>
                    <a:pt x="439775" y="2022877"/>
                    <a:pt x="385584" y="2114367"/>
                    <a:pt x="337770" y="2208983"/>
                  </a:cubicBezTo>
                  <a:cubicBezTo>
                    <a:pt x="325388" y="2232493"/>
                    <a:pt x="313862" y="2256349"/>
                    <a:pt x="302461" y="2280207"/>
                  </a:cubicBezTo>
                  <a:lnTo>
                    <a:pt x="285296" y="2316107"/>
                  </a:lnTo>
                  <a:lnTo>
                    <a:pt x="268991" y="2352355"/>
                  </a:lnTo>
                  <a:cubicBezTo>
                    <a:pt x="258324" y="2376560"/>
                    <a:pt x="247535" y="2400764"/>
                    <a:pt x="237849" y="2425432"/>
                  </a:cubicBezTo>
                  <a:cubicBezTo>
                    <a:pt x="228163" y="2450099"/>
                    <a:pt x="217498" y="2474419"/>
                    <a:pt x="208670" y="2499319"/>
                  </a:cubicBezTo>
                  <a:cubicBezTo>
                    <a:pt x="170909" y="2598219"/>
                    <a:pt x="138908" y="2699206"/>
                    <a:pt x="113775" y="2801929"/>
                  </a:cubicBezTo>
                  <a:cubicBezTo>
                    <a:pt x="62773" y="3006911"/>
                    <a:pt x="36659" y="3217917"/>
                    <a:pt x="36781" y="3428922"/>
                  </a:cubicBezTo>
                  <a:cubicBezTo>
                    <a:pt x="37394" y="3534078"/>
                    <a:pt x="47816" y="3639001"/>
                    <a:pt x="69148" y="3741955"/>
                  </a:cubicBezTo>
                  <a:cubicBezTo>
                    <a:pt x="91585" y="3844679"/>
                    <a:pt x="124074" y="3945202"/>
                    <a:pt x="167966" y="4041323"/>
                  </a:cubicBezTo>
                  <a:cubicBezTo>
                    <a:pt x="178387" y="4065528"/>
                    <a:pt x="190525" y="4089153"/>
                    <a:pt x="202049" y="4112894"/>
                  </a:cubicBezTo>
                  <a:cubicBezTo>
                    <a:pt x="214555" y="4136288"/>
                    <a:pt x="226447" y="4159912"/>
                    <a:pt x="239933" y="4182843"/>
                  </a:cubicBezTo>
                  <a:cubicBezTo>
                    <a:pt x="265680" y="4229167"/>
                    <a:pt x="294368" y="4274101"/>
                    <a:pt x="323916" y="4318456"/>
                  </a:cubicBezTo>
                  <a:cubicBezTo>
                    <a:pt x="353341" y="4362927"/>
                    <a:pt x="384849" y="4406240"/>
                    <a:pt x="416604" y="4449436"/>
                  </a:cubicBezTo>
                  <a:cubicBezTo>
                    <a:pt x="448847" y="4492286"/>
                    <a:pt x="482319" y="4534557"/>
                    <a:pt x="515911" y="4576711"/>
                  </a:cubicBezTo>
                  <a:cubicBezTo>
                    <a:pt x="583219" y="4661137"/>
                    <a:pt x="653594" y="4743825"/>
                    <a:pt x="722619" y="4828482"/>
                  </a:cubicBezTo>
                  <a:cubicBezTo>
                    <a:pt x="757315" y="4870637"/>
                    <a:pt x="791889" y="4913138"/>
                    <a:pt x="825972" y="4956104"/>
                  </a:cubicBezTo>
                  <a:cubicBezTo>
                    <a:pt x="859934" y="4998722"/>
                    <a:pt x="893649" y="5044004"/>
                    <a:pt x="926506" y="5085347"/>
                  </a:cubicBezTo>
                  <a:cubicBezTo>
                    <a:pt x="959119" y="5127734"/>
                    <a:pt x="993324" y="5168847"/>
                    <a:pt x="1027040" y="5210191"/>
                  </a:cubicBezTo>
                  <a:cubicBezTo>
                    <a:pt x="1061737" y="5250840"/>
                    <a:pt x="1096188" y="5291488"/>
                    <a:pt x="1132110" y="5330748"/>
                  </a:cubicBezTo>
                  <a:cubicBezTo>
                    <a:pt x="1203465" y="5409731"/>
                    <a:pt x="1277639" y="5485818"/>
                    <a:pt x="1354880" y="5558083"/>
                  </a:cubicBezTo>
                  <a:cubicBezTo>
                    <a:pt x="1509603" y="5702266"/>
                    <a:pt x="1676588" y="5830930"/>
                    <a:pt x="1855220" y="5937591"/>
                  </a:cubicBezTo>
                  <a:cubicBezTo>
                    <a:pt x="1944720" y="5990632"/>
                    <a:pt x="2036549" y="6039272"/>
                    <a:pt x="2131810" y="6080268"/>
                  </a:cubicBezTo>
                  <a:cubicBezTo>
                    <a:pt x="2226460" y="6122423"/>
                    <a:pt x="2324173" y="6157977"/>
                    <a:pt x="2423726" y="6188087"/>
                  </a:cubicBezTo>
                  <a:cubicBezTo>
                    <a:pt x="2523280" y="6218313"/>
                    <a:pt x="2624794" y="6242749"/>
                    <a:pt x="2727780" y="6262552"/>
                  </a:cubicBezTo>
                  <a:cubicBezTo>
                    <a:pt x="2830890" y="6282008"/>
                    <a:pt x="2935714" y="6295326"/>
                    <a:pt x="3041276" y="6304245"/>
                  </a:cubicBezTo>
                  <a:cubicBezTo>
                    <a:pt x="3146836" y="6313277"/>
                    <a:pt x="3253499" y="6317215"/>
                    <a:pt x="3360532" y="6317331"/>
                  </a:cubicBezTo>
                  <a:cubicBezTo>
                    <a:pt x="3387259" y="6317331"/>
                    <a:pt x="3414354" y="6317794"/>
                    <a:pt x="3439855" y="6316751"/>
                  </a:cubicBezTo>
                  <a:lnTo>
                    <a:pt x="3478721" y="6315826"/>
                  </a:lnTo>
                  <a:lnTo>
                    <a:pt x="3517463" y="6313971"/>
                  </a:lnTo>
                  <a:cubicBezTo>
                    <a:pt x="3569078" y="6311772"/>
                    <a:pt x="3620449" y="6306907"/>
                    <a:pt x="3671452" y="6301233"/>
                  </a:cubicBezTo>
                  <a:cubicBezTo>
                    <a:pt x="3875707" y="6277608"/>
                    <a:pt x="4074445" y="6225841"/>
                    <a:pt x="4265460" y="6149638"/>
                  </a:cubicBezTo>
                  <a:cubicBezTo>
                    <a:pt x="4361212" y="6111884"/>
                    <a:pt x="4454636" y="6067065"/>
                    <a:pt x="4546587" y="6018079"/>
                  </a:cubicBezTo>
                  <a:cubicBezTo>
                    <a:pt x="4638662" y="5969322"/>
                    <a:pt x="4729020" y="5915240"/>
                    <a:pt x="4818030" y="5858029"/>
                  </a:cubicBezTo>
                  <a:cubicBezTo>
                    <a:pt x="4907038" y="5800703"/>
                    <a:pt x="4994577" y="5739672"/>
                    <a:pt x="5081870" y="5676903"/>
                  </a:cubicBezTo>
                  <a:cubicBezTo>
                    <a:pt x="5125392" y="5645519"/>
                    <a:pt x="5168794" y="5613324"/>
                    <a:pt x="5212073" y="5581013"/>
                  </a:cubicBezTo>
                  <a:lnTo>
                    <a:pt x="5343625" y="5481533"/>
                  </a:lnTo>
                  <a:cubicBezTo>
                    <a:pt x="5432696" y="5414768"/>
                    <a:pt x="5521951" y="5349452"/>
                    <a:pt x="5610378" y="5284425"/>
                  </a:cubicBezTo>
                  <a:lnTo>
                    <a:pt x="5822102" y="5126414"/>
                  </a:lnTo>
                  <a:lnTo>
                    <a:pt x="5822102" y="5556641"/>
                  </a:lnTo>
                  <a:lnTo>
                    <a:pt x="5576325" y="5749979"/>
                  </a:lnTo>
                  <a:lnTo>
                    <a:pt x="5447715" y="5852818"/>
                  </a:lnTo>
                  <a:cubicBezTo>
                    <a:pt x="5403945" y="5887445"/>
                    <a:pt x="5359932" y="5922073"/>
                    <a:pt x="5315059" y="5956236"/>
                  </a:cubicBezTo>
                  <a:cubicBezTo>
                    <a:pt x="5225682" y="6024680"/>
                    <a:pt x="5133976" y="6091734"/>
                    <a:pt x="5038468" y="6155776"/>
                  </a:cubicBezTo>
                  <a:cubicBezTo>
                    <a:pt x="4943084" y="6219703"/>
                    <a:pt x="4845002" y="6281777"/>
                    <a:pt x="4741892" y="6338292"/>
                  </a:cubicBezTo>
                  <a:cubicBezTo>
                    <a:pt x="4638784" y="6394692"/>
                    <a:pt x="4532120" y="6447038"/>
                    <a:pt x="4420920" y="6492203"/>
                  </a:cubicBezTo>
                  <a:cubicBezTo>
                    <a:pt x="4199255" y="6583693"/>
                    <a:pt x="3959813" y="6644840"/>
                    <a:pt x="3717672" y="6670434"/>
                  </a:cubicBezTo>
                  <a:cubicBezTo>
                    <a:pt x="3657106" y="6676456"/>
                    <a:pt x="3596419" y="6681321"/>
                    <a:pt x="3535853" y="6683289"/>
                  </a:cubicBezTo>
                  <a:lnTo>
                    <a:pt x="3490367" y="6684910"/>
                  </a:lnTo>
                  <a:lnTo>
                    <a:pt x="3445005" y="6685142"/>
                  </a:lnTo>
                  <a:cubicBezTo>
                    <a:pt x="3414354" y="6685605"/>
                    <a:pt x="3385297" y="6684679"/>
                    <a:pt x="3355872" y="6684100"/>
                  </a:cubicBezTo>
                  <a:cubicBezTo>
                    <a:pt x="3297146" y="6683405"/>
                    <a:pt x="3238052" y="6680047"/>
                    <a:pt x="3179203" y="6677150"/>
                  </a:cubicBezTo>
                  <a:cubicBezTo>
                    <a:pt x="3120232" y="6672519"/>
                    <a:pt x="3061259" y="6668233"/>
                    <a:pt x="3002410" y="6661169"/>
                  </a:cubicBezTo>
                  <a:cubicBezTo>
                    <a:pt x="2884589" y="6647851"/>
                    <a:pt x="2766891" y="6629669"/>
                    <a:pt x="2650296" y="6604191"/>
                  </a:cubicBezTo>
                  <a:cubicBezTo>
                    <a:pt x="2533702" y="6578713"/>
                    <a:pt x="2418456" y="6545938"/>
                    <a:pt x="2306028" y="6505869"/>
                  </a:cubicBezTo>
                  <a:cubicBezTo>
                    <a:pt x="2193602" y="6465683"/>
                    <a:pt x="2084118" y="6417738"/>
                    <a:pt x="1978803" y="6363307"/>
                  </a:cubicBezTo>
                  <a:cubicBezTo>
                    <a:pt x="1873855" y="6308066"/>
                    <a:pt x="1773077" y="6246340"/>
                    <a:pt x="1678428" y="6177779"/>
                  </a:cubicBezTo>
                  <a:cubicBezTo>
                    <a:pt x="1488393" y="6041356"/>
                    <a:pt x="1321900" y="5881423"/>
                    <a:pt x="1175880" y="5710373"/>
                  </a:cubicBezTo>
                  <a:cubicBezTo>
                    <a:pt x="1103177" y="5624441"/>
                    <a:pt x="1035501" y="5535732"/>
                    <a:pt x="971502" y="5445399"/>
                  </a:cubicBezTo>
                  <a:cubicBezTo>
                    <a:pt x="907380" y="5355069"/>
                    <a:pt x="847550" y="5262768"/>
                    <a:pt x="790909" y="5169078"/>
                  </a:cubicBezTo>
                  <a:cubicBezTo>
                    <a:pt x="761974" y="5121712"/>
                    <a:pt x="735492" y="5077357"/>
                    <a:pt x="706680" y="5031959"/>
                  </a:cubicBezTo>
                  <a:cubicBezTo>
                    <a:pt x="678114" y="4986910"/>
                    <a:pt x="649058" y="4941860"/>
                    <a:pt x="619143" y="4897157"/>
                  </a:cubicBezTo>
                  <a:lnTo>
                    <a:pt x="436465" y="4628710"/>
                  </a:lnTo>
                  <a:cubicBezTo>
                    <a:pt x="406182" y="4583544"/>
                    <a:pt x="376267" y="4538147"/>
                    <a:pt x="347088" y="4492171"/>
                  </a:cubicBezTo>
                  <a:cubicBezTo>
                    <a:pt x="317908" y="4446194"/>
                    <a:pt x="288974" y="4400102"/>
                    <a:pt x="262001" y="4352619"/>
                  </a:cubicBezTo>
                  <a:cubicBezTo>
                    <a:pt x="207934" y="4258119"/>
                    <a:pt x="158280" y="4160840"/>
                    <a:pt x="118679" y="4059853"/>
                  </a:cubicBezTo>
                  <a:cubicBezTo>
                    <a:pt x="78343" y="3959214"/>
                    <a:pt x="48429" y="3854870"/>
                    <a:pt x="28322" y="3749136"/>
                  </a:cubicBezTo>
                  <a:cubicBezTo>
                    <a:pt x="9073" y="3643402"/>
                    <a:pt x="0" y="3536046"/>
                    <a:pt x="0" y="3428922"/>
                  </a:cubicBezTo>
                  <a:cubicBezTo>
                    <a:pt x="1594" y="3001816"/>
                    <a:pt x="89010" y="2575868"/>
                    <a:pt x="253052" y="2174356"/>
                  </a:cubicBezTo>
                  <a:cubicBezTo>
                    <a:pt x="294246" y="2074066"/>
                    <a:pt x="338873" y="1974700"/>
                    <a:pt x="389141" y="1877652"/>
                  </a:cubicBezTo>
                  <a:cubicBezTo>
                    <a:pt x="438672" y="1780256"/>
                    <a:pt x="493230" y="1684945"/>
                    <a:pt x="552079" y="1591834"/>
                  </a:cubicBezTo>
                  <a:cubicBezTo>
                    <a:pt x="669900" y="1405728"/>
                    <a:pt x="804394" y="1227729"/>
                    <a:pt x="954950" y="1061773"/>
                  </a:cubicBezTo>
                  <a:cubicBezTo>
                    <a:pt x="1030597" y="979085"/>
                    <a:pt x="1109552" y="898829"/>
                    <a:pt x="1192922" y="822626"/>
                  </a:cubicBezTo>
                  <a:cubicBezTo>
                    <a:pt x="1213642" y="803402"/>
                    <a:pt x="1234483" y="784409"/>
                    <a:pt x="1255939" y="765880"/>
                  </a:cubicBezTo>
                  <a:cubicBezTo>
                    <a:pt x="1277273" y="747234"/>
                    <a:pt x="1298237" y="728241"/>
                    <a:pt x="1320183" y="710291"/>
                  </a:cubicBezTo>
                  <a:cubicBezTo>
                    <a:pt x="1363585" y="673811"/>
                    <a:pt x="1408088" y="638489"/>
                    <a:pt x="1452961" y="603514"/>
                  </a:cubicBezTo>
                  <a:cubicBezTo>
                    <a:pt x="1633310" y="464543"/>
                    <a:pt x="1828125" y="341437"/>
                    <a:pt x="2033360" y="235818"/>
                  </a:cubicBezTo>
                  <a:cubicBezTo>
                    <a:pt x="2187242" y="156561"/>
                    <a:pt x="2347554" y="87597"/>
                    <a:pt x="2512513" y="3001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15102EBE-A80F-4CFF-B1DD-941EF9728B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04998" y="98659"/>
              <a:ext cx="5774333" cy="6315453"/>
            </a:xfrm>
            <a:custGeom>
              <a:avLst/>
              <a:gdLst>
                <a:gd name="connsiteX0" fmla="*/ 3707237 w 5774333"/>
                <a:gd name="connsiteY0" fmla="*/ 1489 h 6315453"/>
                <a:gd name="connsiteX1" fmla="*/ 4037665 w 5774333"/>
                <a:gd name="connsiteY1" fmla="*/ 6121 h 6315453"/>
                <a:gd name="connsiteX2" fmla="*/ 4692239 w 5774333"/>
                <a:gd name="connsiteY2" fmla="*/ 102128 h 6315453"/>
                <a:gd name="connsiteX3" fmla="*/ 5315059 w 5774333"/>
                <a:gd name="connsiteY3" fmla="*/ 324945 h 6315453"/>
                <a:gd name="connsiteX4" fmla="*/ 5738325 w 5774333"/>
                <a:gd name="connsiteY4" fmla="*/ 578286 h 6315453"/>
                <a:gd name="connsiteX5" fmla="*/ 5774333 w 5774333"/>
                <a:gd name="connsiteY5" fmla="*/ 606551 h 6315453"/>
                <a:gd name="connsiteX6" fmla="*/ 5774333 w 5774333"/>
                <a:gd name="connsiteY6" fmla="*/ 975490 h 6315453"/>
                <a:gd name="connsiteX7" fmla="*/ 5676001 w 5774333"/>
                <a:gd name="connsiteY7" fmla="*/ 889749 h 6315453"/>
                <a:gd name="connsiteX8" fmla="*/ 5177132 w 5774333"/>
                <a:gd name="connsiteY8" fmla="*/ 581926 h 6315453"/>
                <a:gd name="connsiteX9" fmla="*/ 4615735 w 5774333"/>
                <a:gd name="connsiteY9" fmla="*/ 388640 h 6315453"/>
                <a:gd name="connsiteX10" fmla="*/ 4020010 w 5774333"/>
                <a:gd name="connsiteY10" fmla="*/ 308500 h 6315453"/>
                <a:gd name="connsiteX11" fmla="*/ 3416315 w 5774333"/>
                <a:gd name="connsiteY11" fmla="*/ 328882 h 6315453"/>
                <a:gd name="connsiteX12" fmla="*/ 2823779 w 5774333"/>
                <a:gd name="connsiteY12" fmla="*/ 446545 h 6315453"/>
                <a:gd name="connsiteX13" fmla="*/ 2256987 w 5774333"/>
                <a:gd name="connsiteY13" fmla="*/ 651296 h 6315453"/>
                <a:gd name="connsiteX14" fmla="*/ 1244169 w 5774333"/>
                <a:gd name="connsiteY14" fmla="*/ 1280374 h 6315453"/>
                <a:gd name="connsiteX15" fmla="*/ 830141 w 5774333"/>
                <a:gd name="connsiteY15" fmla="*/ 1700184 h 6315453"/>
                <a:gd name="connsiteX16" fmla="*/ 502792 w 5774333"/>
                <a:gd name="connsiteY16" fmla="*/ 2182300 h 6315453"/>
                <a:gd name="connsiteX17" fmla="*/ 280637 w 5774333"/>
                <a:gd name="connsiteY17" fmla="*/ 2715256 h 6315453"/>
                <a:gd name="connsiteX18" fmla="*/ 199843 w 5774333"/>
                <a:gd name="connsiteY18" fmla="*/ 3283418 h 6315453"/>
                <a:gd name="connsiteX19" fmla="*/ 233926 w 5774333"/>
                <a:gd name="connsiteY19" fmla="*/ 3561593 h 6315453"/>
                <a:gd name="connsiteX20" fmla="*/ 334582 w 5774333"/>
                <a:gd name="connsiteY20" fmla="*/ 3821816 h 6315453"/>
                <a:gd name="connsiteX21" fmla="*/ 404834 w 5774333"/>
                <a:gd name="connsiteY21" fmla="*/ 3944343 h 6315453"/>
                <a:gd name="connsiteX22" fmla="*/ 485506 w 5774333"/>
                <a:gd name="connsiteY22" fmla="*/ 4062932 h 6315453"/>
                <a:gd name="connsiteX23" fmla="*/ 671861 w 5774333"/>
                <a:gd name="connsiteY23" fmla="*/ 4292120 h 6315453"/>
                <a:gd name="connsiteX24" fmla="*/ 873542 w 5774333"/>
                <a:gd name="connsiteY24" fmla="*/ 4523044 h 6315453"/>
                <a:gd name="connsiteX25" fmla="*/ 973831 w 5774333"/>
                <a:gd name="connsiteY25" fmla="*/ 4643601 h 6315453"/>
                <a:gd name="connsiteX26" fmla="*/ 1022014 w 5774333"/>
                <a:gd name="connsiteY26" fmla="*/ 4702780 h 6315453"/>
                <a:gd name="connsiteX27" fmla="*/ 1069215 w 5774333"/>
                <a:gd name="connsiteY27" fmla="*/ 4759411 h 6315453"/>
                <a:gd name="connsiteX28" fmla="*/ 1474784 w 5774333"/>
                <a:gd name="connsiteY28" fmla="*/ 5177948 h 6315453"/>
                <a:gd name="connsiteX29" fmla="*/ 1690442 w 5774333"/>
                <a:gd name="connsiteY29" fmla="*/ 5366255 h 6315453"/>
                <a:gd name="connsiteX30" fmla="*/ 1916276 w 5774333"/>
                <a:gd name="connsiteY30" fmla="*/ 5539852 h 6315453"/>
                <a:gd name="connsiteX31" fmla="*/ 2420784 w 5774333"/>
                <a:gd name="connsiteY31" fmla="*/ 5814437 h 6315453"/>
                <a:gd name="connsiteX32" fmla="*/ 2703015 w 5774333"/>
                <a:gd name="connsiteY32" fmla="*/ 5892029 h 6315453"/>
                <a:gd name="connsiteX33" fmla="*/ 2775350 w 5774333"/>
                <a:gd name="connsiteY33" fmla="*/ 5905695 h 6315453"/>
                <a:gd name="connsiteX34" fmla="*/ 2848299 w 5774333"/>
                <a:gd name="connsiteY34" fmla="*/ 5917161 h 6315453"/>
                <a:gd name="connsiteX35" fmla="*/ 2995544 w 5774333"/>
                <a:gd name="connsiteY35" fmla="*/ 5933605 h 6315453"/>
                <a:gd name="connsiteX36" fmla="*/ 3069596 w 5774333"/>
                <a:gd name="connsiteY36" fmla="*/ 5938933 h 6315453"/>
                <a:gd name="connsiteX37" fmla="*/ 3143894 w 5774333"/>
                <a:gd name="connsiteY37" fmla="*/ 5942639 h 6315453"/>
                <a:gd name="connsiteX38" fmla="*/ 3218436 w 5774333"/>
                <a:gd name="connsiteY38" fmla="*/ 5944260 h 6315453"/>
                <a:gd name="connsiteX39" fmla="*/ 3293101 w 5774333"/>
                <a:gd name="connsiteY39" fmla="*/ 5943913 h 6315453"/>
                <a:gd name="connsiteX40" fmla="*/ 3330494 w 5774333"/>
                <a:gd name="connsiteY40" fmla="*/ 5943565 h 6315453"/>
                <a:gd name="connsiteX41" fmla="*/ 3366540 w 5774333"/>
                <a:gd name="connsiteY41" fmla="*/ 5942059 h 6315453"/>
                <a:gd name="connsiteX42" fmla="*/ 3402462 w 5774333"/>
                <a:gd name="connsiteY42" fmla="*/ 5940323 h 6315453"/>
                <a:gd name="connsiteX43" fmla="*/ 3438262 w 5774333"/>
                <a:gd name="connsiteY43" fmla="*/ 5937543 h 6315453"/>
                <a:gd name="connsiteX44" fmla="*/ 3580236 w 5774333"/>
                <a:gd name="connsiteY44" fmla="*/ 5920982 h 6315453"/>
                <a:gd name="connsiteX45" fmla="*/ 4121034 w 5774333"/>
                <a:gd name="connsiteY45" fmla="*/ 5753290 h 6315453"/>
                <a:gd name="connsiteX46" fmla="*/ 4620639 w 5774333"/>
                <a:gd name="connsiteY46" fmla="*/ 5459364 h 6315453"/>
                <a:gd name="connsiteX47" fmla="*/ 4741771 w 5774333"/>
                <a:gd name="connsiteY47" fmla="*/ 5372971 h 6315453"/>
                <a:gd name="connsiteX48" fmla="*/ 4862901 w 5774333"/>
                <a:gd name="connsiteY48" fmla="*/ 5283682 h 6315453"/>
                <a:gd name="connsiteX49" fmla="*/ 5108229 w 5774333"/>
                <a:gd name="connsiteY49" fmla="*/ 5098386 h 6315453"/>
                <a:gd name="connsiteX50" fmla="*/ 5612493 w 5774333"/>
                <a:gd name="connsiteY50" fmla="*/ 4739724 h 6315453"/>
                <a:gd name="connsiteX51" fmla="*/ 5774333 w 5774333"/>
                <a:gd name="connsiteY51" fmla="*/ 4623488 h 6315453"/>
                <a:gd name="connsiteX52" fmla="*/ 5774333 w 5774333"/>
                <a:gd name="connsiteY52" fmla="*/ 5232926 h 6315453"/>
                <a:gd name="connsiteX53" fmla="*/ 5676492 w 5774333"/>
                <a:gd name="connsiteY53" fmla="*/ 5306859 h 6315453"/>
                <a:gd name="connsiteX54" fmla="*/ 5426260 w 5774333"/>
                <a:gd name="connsiteY54" fmla="*/ 5486233 h 6315453"/>
                <a:gd name="connsiteX55" fmla="*/ 5300225 w 5774333"/>
                <a:gd name="connsiteY55" fmla="*/ 5576217 h 6315453"/>
                <a:gd name="connsiteX56" fmla="*/ 5170757 w 5774333"/>
                <a:gd name="connsiteY56" fmla="*/ 5666780 h 6315453"/>
                <a:gd name="connsiteX57" fmla="*/ 5038100 w 5774333"/>
                <a:gd name="connsiteY57" fmla="*/ 5756185 h 6315453"/>
                <a:gd name="connsiteX58" fmla="*/ 4901276 w 5774333"/>
                <a:gd name="connsiteY58" fmla="*/ 5843043 h 6315453"/>
                <a:gd name="connsiteX59" fmla="*/ 4614019 w 5774333"/>
                <a:gd name="connsiteY59" fmla="*/ 6006103 h 6315453"/>
                <a:gd name="connsiteX60" fmla="*/ 4305061 w 5774333"/>
                <a:gd name="connsiteY60" fmla="*/ 6144726 h 6315453"/>
                <a:gd name="connsiteX61" fmla="*/ 3632710 w 5774333"/>
                <a:gd name="connsiteY61" fmla="*/ 6304196 h 6315453"/>
                <a:gd name="connsiteX62" fmla="*/ 3459594 w 5774333"/>
                <a:gd name="connsiteY62" fmla="*/ 6314504 h 6315453"/>
                <a:gd name="connsiteX63" fmla="*/ 3416315 w 5774333"/>
                <a:gd name="connsiteY63" fmla="*/ 6315429 h 6315453"/>
                <a:gd name="connsiteX64" fmla="*/ 3373159 w 5774333"/>
                <a:gd name="connsiteY64" fmla="*/ 6315198 h 6315453"/>
                <a:gd name="connsiteX65" fmla="*/ 3330127 w 5774333"/>
                <a:gd name="connsiteY65" fmla="*/ 6314735 h 6315453"/>
                <a:gd name="connsiteX66" fmla="*/ 3288320 w 5774333"/>
                <a:gd name="connsiteY66" fmla="*/ 6313230 h 6315453"/>
                <a:gd name="connsiteX67" fmla="*/ 2954350 w 5774333"/>
                <a:gd name="connsiteY67" fmla="*/ 6288098 h 6315453"/>
                <a:gd name="connsiteX68" fmla="*/ 2622466 w 5774333"/>
                <a:gd name="connsiteY68" fmla="*/ 6232742 h 6315453"/>
                <a:gd name="connsiteX69" fmla="*/ 2296466 w 5774333"/>
                <a:gd name="connsiteY69" fmla="*/ 6146001 h 6315453"/>
                <a:gd name="connsiteX70" fmla="*/ 1672419 w 5774333"/>
                <a:gd name="connsiteY70" fmla="*/ 5885197 h 6315453"/>
                <a:gd name="connsiteX71" fmla="*/ 1146578 w 5774333"/>
                <a:gd name="connsiteY71" fmla="*/ 5479168 h 6315453"/>
                <a:gd name="connsiteX72" fmla="*/ 933372 w 5774333"/>
                <a:gd name="connsiteY72" fmla="*/ 5234810 h 6315453"/>
                <a:gd name="connsiteX73" fmla="*/ 747140 w 5774333"/>
                <a:gd name="connsiteY73" fmla="*/ 4976091 h 6315453"/>
                <a:gd name="connsiteX74" fmla="*/ 703616 w 5774333"/>
                <a:gd name="connsiteY74" fmla="*/ 4910196 h 6315453"/>
                <a:gd name="connsiteX75" fmla="*/ 662053 w 5774333"/>
                <a:gd name="connsiteY75" fmla="*/ 4846269 h 6315453"/>
                <a:gd name="connsiteX76" fmla="*/ 580033 w 5774333"/>
                <a:gd name="connsiteY76" fmla="*/ 4722352 h 6315453"/>
                <a:gd name="connsiteX77" fmla="*/ 410105 w 5774333"/>
                <a:gd name="connsiteY77" fmla="*/ 4469193 h 6315453"/>
                <a:gd name="connsiteX78" fmla="*/ 244224 w 5774333"/>
                <a:gd name="connsiteY78" fmla="*/ 4201556 h 6315453"/>
                <a:gd name="connsiteX79" fmla="*/ 169437 w 5774333"/>
                <a:gd name="connsiteY79" fmla="*/ 4059690 h 6315453"/>
                <a:gd name="connsiteX80" fmla="*/ 105929 w 5774333"/>
                <a:gd name="connsiteY80" fmla="*/ 3911221 h 6315453"/>
                <a:gd name="connsiteX81" fmla="*/ 57256 w 5774333"/>
                <a:gd name="connsiteY81" fmla="*/ 3757195 h 6315453"/>
                <a:gd name="connsiteX82" fmla="*/ 39111 w 5774333"/>
                <a:gd name="connsiteY82" fmla="*/ 3678677 h 6315453"/>
                <a:gd name="connsiteX83" fmla="*/ 31142 w 5774333"/>
                <a:gd name="connsiteY83" fmla="*/ 3639300 h 6315453"/>
                <a:gd name="connsiteX84" fmla="*/ 24521 w 5774333"/>
                <a:gd name="connsiteY84" fmla="*/ 3599809 h 6315453"/>
                <a:gd name="connsiteX85" fmla="*/ 0 w 5774333"/>
                <a:gd name="connsiteY85" fmla="*/ 3283418 h 6315453"/>
                <a:gd name="connsiteX86" fmla="*/ 68045 w 5774333"/>
                <a:gd name="connsiteY86" fmla="*/ 2666963 h 6315453"/>
                <a:gd name="connsiteX87" fmla="*/ 272546 w 5774333"/>
                <a:gd name="connsiteY87" fmla="*/ 2076334 h 6315453"/>
                <a:gd name="connsiteX88" fmla="*/ 1039300 w 5774333"/>
                <a:gd name="connsiteY88" fmla="*/ 1073307 h 6315453"/>
                <a:gd name="connsiteX89" fmla="*/ 1547733 w 5774333"/>
                <a:gd name="connsiteY89" fmla="*/ 680365 h 6315453"/>
                <a:gd name="connsiteX90" fmla="*/ 2115995 w 5774333"/>
                <a:gd name="connsiteY90" fmla="*/ 368373 h 6315453"/>
                <a:gd name="connsiteX91" fmla="*/ 3377451 w 5774333"/>
                <a:gd name="connsiteY91" fmla="*/ 24304 h 6315453"/>
                <a:gd name="connsiteX92" fmla="*/ 3707237 w 5774333"/>
                <a:gd name="connsiteY92" fmla="*/ 1489 h 6315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5774333" h="6315453">
                  <a:moveTo>
                    <a:pt x="3707237" y="1489"/>
                  </a:moveTo>
                  <a:cubicBezTo>
                    <a:pt x="3817502" y="-1522"/>
                    <a:pt x="3927875" y="41"/>
                    <a:pt x="4037665" y="6121"/>
                  </a:cubicBezTo>
                  <a:cubicBezTo>
                    <a:pt x="4257614" y="18745"/>
                    <a:pt x="4477439" y="49665"/>
                    <a:pt x="4692239" y="102128"/>
                  </a:cubicBezTo>
                  <a:cubicBezTo>
                    <a:pt x="4907039" y="154474"/>
                    <a:pt x="5116811" y="228592"/>
                    <a:pt x="5315059" y="324945"/>
                  </a:cubicBezTo>
                  <a:cubicBezTo>
                    <a:pt x="5463562" y="397211"/>
                    <a:pt x="5606133" y="481527"/>
                    <a:pt x="5738325" y="578286"/>
                  </a:cubicBezTo>
                  <a:lnTo>
                    <a:pt x="5774333" y="606551"/>
                  </a:lnTo>
                  <a:lnTo>
                    <a:pt x="5774333" y="975490"/>
                  </a:lnTo>
                  <a:lnTo>
                    <a:pt x="5676001" y="889749"/>
                  </a:lnTo>
                  <a:cubicBezTo>
                    <a:pt x="5522381" y="769886"/>
                    <a:pt x="5355519" y="665657"/>
                    <a:pt x="5177132" y="581926"/>
                  </a:cubicBezTo>
                  <a:cubicBezTo>
                    <a:pt x="4998867" y="497965"/>
                    <a:pt x="4810183" y="433574"/>
                    <a:pt x="4615735" y="388640"/>
                  </a:cubicBezTo>
                  <a:cubicBezTo>
                    <a:pt x="4421289" y="343591"/>
                    <a:pt x="4221446" y="317649"/>
                    <a:pt x="4020010" y="308500"/>
                  </a:cubicBezTo>
                  <a:cubicBezTo>
                    <a:pt x="3818207" y="298887"/>
                    <a:pt x="3616649" y="305257"/>
                    <a:pt x="3416315" y="328882"/>
                  </a:cubicBezTo>
                  <a:cubicBezTo>
                    <a:pt x="3216106" y="352623"/>
                    <a:pt x="3017736" y="392346"/>
                    <a:pt x="2823779" y="446545"/>
                  </a:cubicBezTo>
                  <a:cubicBezTo>
                    <a:pt x="2629699" y="500513"/>
                    <a:pt x="2440401" y="570345"/>
                    <a:pt x="2256987" y="651296"/>
                  </a:cubicBezTo>
                  <a:cubicBezTo>
                    <a:pt x="1889058" y="811461"/>
                    <a:pt x="1545527" y="1023856"/>
                    <a:pt x="1244169" y="1280374"/>
                  </a:cubicBezTo>
                  <a:cubicBezTo>
                    <a:pt x="1093982" y="1409039"/>
                    <a:pt x="954828" y="1549400"/>
                    <a:pt x="830141" y="1700184"/>
                  </a:cubicBezTo>
                  <a:cubicBezTo>
                    <a:pt x="705209" y="1850736"/>
                    <a:pt x="594989" y="2012176"/>
                    <a:pt x="502792" y="2182300"/>
                  </a:cubicBezTo>
                  <a:cubicBezTo>
                    <a:pt x="410595" y="2352308"/>
                    <a:pt x="333847" y="2530307"/>
                    <a:pt x="280637" y="2715256"/>
                  </a:cubicBezTo>
                  <a:cubicBezTo>
                    <a:pt x="227306" y="2899741"/>
                    <a:pt x="199719" y="3091521"/>
                    <a:pt x="199843" y="3283418"/>
                  </a:cubicBezTo>
                  <a:cubicBezTo>
                    <a:pt x="200946" y="3377687"/>
                    <a:pt x="210754" y="3471261"/>
                    <a:pt x="233926" y="3561593"/>
                  </a:cubicBezTo>
                  <a:cubicBezTo>
                    <a:pt x="256730" y="3652040"/>
                    <a:pt x="292162" y="3738550"/>
                    <a:pt x="334582" y="3821816"/>
                  </a:cubicBezTo>
                  <a:cubicBezTo>
                    <a:pt x="356038" y="3863392"/>
                    <a:pt x="379823" y="3904157"/>
                    <a:pt x="404834" y="3944343"/>
                  </a:cubicBezTo>
                  <a:cubicBezTo>
                    <a:pt x="430212" y="3984413"/>
                    <a:pt x="457308" y="4023905"/>
                    <a:pt x="485506" y="4062932"/>
                  </a:cubicBezTo>
                  <a:cubicBezTo>
                    <a:pt x="542639" y="4140757"/>
                    <a:pt x="606146" y="4216265"/>
                    <a:pt x="671861" y="4292120"/>
                  </a:cubicBezTo>
                  <a:cubicBezTo>
                    <a:pt x="737576" y="4368091"/>
                    <a:pt x="806234" y="4444062"/>
                    <a:pt x="873542" y="4523044"/>
                  </a:cubicBezTo>
                  <a:cubicBezTo>
                    <a:pt x="907258" y="4562419"/>
                    <a:pt x="940606" y="4602721"/>
                    <a:pt x="973831" y="4643601"/>
                  </a:cubicBezTo>
                  <a:lnTo>
                    <a:pt x="1022014" y="4702780"/>
                  </a:lnTo>
                  <a:cubicBezTo>
                    <a:pt x="1037829" y="4721658"/>
                    <a:pt x="1052910" y="4740998"/>
                    <a:pt x="1069215" y="4759411"/>
                  </a:cubicBezTo>
                  <a:cubicBezTo>
                    <a:pt x="1196477" y="4909269"/>
                    <a:pt x="1334527" y="5047199"/>
                    <a:pt x="1474784" y="5177948"/>
                  </a:cubicBezTo>
                  <a:cubicBezTo>
                    <a:pt x="1545281" y="5243033"/>
                    <a:pt x="1617003" y="5305917"/>
                    <a:pt x="1690442" y="5366255"/>
                  </a:cubicBezTo>
                  <a:cubicBezTo>
                    <a:pt x="1763881" y="5426591"/>
                    <a:pt x="1838668" y="5484959"/>
                    <a:pt x="1916276" y="5539852"/>
                  </a:cubicBezTo>
                  <a:cubicBezTo>
                    <a:pt x="2070877" y="5649872"/>
                    <a:pt x="2237617" y="5748194"/>
                    <a:pt x="2420784" y="5814437"/>
                  </a:cubicBezTo>
                  <a:cubicBezTo>
                    <a:pt x="2512124" y="5847559"/>
                    <a:pt x="2606773" y="5872921"/>
                    <a:pt x="2703015" y="5892029"/>
                  </a:cubicBezTo>
                  <a:cubicBezTo>
                    <a:pt x="2727168" y="5896546"/>
                    <a:pt x="2751075" y="5901758"/>
                    <a:pt x="2775350" y="5905695"/>
                  </a:cubicBezTo>
                  <a:lnTo>
                    <a:pt x="2848299" y="5917161"/>
                  </a:lnTo>
                  <a:cubicBezTo>
                    <a:pt x="2897218" y="5923298"/>
                    <a:pt x="2946136" y="5929784"/>
                    <a:pt x="2995544" y="5933605"/>
                  </a:cubicBezTo>
                  <a:cubicBezTo>
                    <a:pt x="3020188" y="5935806"/>
                    <a:pt x="3044831" y="5937891"/>
                    <a:pt x="3069596" y="5938933"/>
                  </a:cubicBezTo>
                  <a:cubicBezTo>
                    <a:pt x="3094362" y="5940090"/>
                    <a:pt x="3119005" y="5941943"/>
                    <a:pt x="3143894" y="5942639"/>
                  </a:cubicBezTo>
                  <a:lnTo>
                    <a:pt x="3218436" y="5944260"/>
                  </a:lnTo>
                  <a:cubicBezTo>
                    <a:pt x="3243201" y="5944838"/>
                    <a:pt x="3268212" y="5944029"/>
                    <a:pt x="3293101" y="5943913"/>
                  </a:cubicBezTo>
                  <a:lnTo>
                    <a:pt x="3330494" y="5943565"/>
                  </a:lnTo>
                  <a:cubicBezTo>
                    <a:pt x="3342632" y="5943218"/>
                    <a:pt x="3354524" y="5942523"/>
                    <a:pt x="3366540" y="5942059"/>
                  </a:cubicBezTo>
                  <a:cubicBezTo>
                    <a:pt x="3378554" y="5941480"/>
                    <a:pt x="3390570" y="5941134"/>
                    <a:pt x="3402462" y="5940323"/>
                  </a:cubicBezTo>
                  <a:lnTo>
                    <a:pt x="3438262" y="5937543"/>
                  </a:lnTo>
                  <a:cubicBezTo>
                    <a:pt x="3485954" y="5933953"/>
                    <a:pt x="3533279" y="5927931"/>
                    <a:pt x="3580236" y="5920982"/>
                  </a:cubicBezTo>
                  <a:cubicBezTo>
                    <a:pt x="3768185" y="5891567"/>
                    <a:pt x="3948901" y="5834010"/>
                    <a:pt x="4121034" y="5753290"/>
                  </a:cubicBezTo>
                  <a:cubicBezTo>
                    <a:pt x="4293782" y="5673497"/>
                    <a:pt x="4458191" y="5571353"/>
                    <a:pt x="4620639" y="5459364"/>
                  </a:cubicBezTo>
                  <a:cubicBezTo>
                    <a:pt x="4661221" y="5431455"/>
                    <a:pt x="4701557" y="5402271"/>
                    <a:pt x="4741771" y="5372971"/>
                  </a:cubicBezTo>
                  <a:cubicBezTo>
                    <a:pt x="4782230" y="5343672"/>
                    <a:pt x="4822566" y="5313908"/>
                    <a:pt x="4862901" y="5283682"/>
                  </a:cubicBezTo>
                  <a:lnTo>
                    <a:pt x="5108229" y="5098386"/>
                  </a:lnTo>
                  <a:cubicBezTo>
                    <a:pt x="5276563" y="4972270"/>
                    <a:pt x="5446489" y="4854838"/>
                    <a:pt x="5612493" y="4739724"/>
                  </a:cubicBezTo>
                  <a:lnTo>
                    <a:pt x="5774333" y="4623488"/>
                  </a:lnTo>
                  <a:lnTo>
                    <a:pt x="5774333" y="5232926"/>
                  </a:lnTo>
                  <a:lnTo>
                    <a:pt x="5676492" y="5306859"/>
                  </a:lnTo>
                  <a:cubicBezTo>
                    <a:pt x="5592693" y="5367905"/>
                    <a:pt x="5508955" y="5427286"/>
                    <a:pt x="5426260" y="5486233"/>
                  </a:cubicBezTo>
                  <a:lnTo>
                    <a:pt x="5300225" y="5576217"/>
                  </a:lnTo>
                  <a:cubicBezTo>
                    <a:pt x="5257559" y="5606443"/>
                    <a:pt x="5214525" y="5636901"/>
                    <a:pt x="5170757" y="5666780"/>
                  </a:cubicBezTo>
                  <a:cubicBezTo>
                    <a:pt x="5127110" y="5696775"/>
                    <a:pt x="5082973" y="5726654"/>
                    <a:pt x="5038100" y="5756185"/>
                  </a:cubicBezTo>
                  <a:cubicBezTo>
                    <a:pt x="4993106" y="5785486"/>
                    <a:pt x="4947743" y="5814553"/>
                    <a:pt x="4901276" y="5843043"/>
                  </a:cubicBezTo>
                  <a:cubicBezTo>
                    <a:pt x="4808835" y="5900136"/>
                    <a:pt x="4713449" y="5955494"/>
                    <a:pt x="4614019" y="6006103"/>
                  </a:cubicBezTo>
                  <a:cubicBezTo>
                    <a:pt x="4514711" y="6056943"/>
                    <a:pt x="4411971" y="6104192"/>
                    <a:pt x="4305061" y="6144726"/>
                  </a:cubicBezTo>
                  <a:cubicBezTo>
                    <a:pt x="4092223" y="6226952"/>
                    <a:pt x="3863569" y="6282424"/>
                    <a:pt x="3632710" y="6304196"/>
                  </a:cubicBezTo>
                  <a:cubicBezTo>
                    <a:pt x="3574964" y="6309408"/>
                    <a:pt x="3517218" y="6313345"/>
                    <a:pt x="3459594" y="6314504"/>
                  </a:cubicBezTo>
                  <a:lnTo>
                    <a:pt x="3416315" y="6315429"/>
                  </a:lnTo>
                  <a:cubicBezTo>
                    <a:pt x="3401971" y="6315546"/>
                    <a:pt x="3387505" y="6315198"/>
                    <a:pt x="3373159" y="6315198"/>
                  </a:cubicBezTo>
                  <a:lnTo>
                    <a:pt x="3330127" y="6314735"/>
                  </a:lnTo>
                  <a:lnTo>
                    <a:pt x="3288320" y="6313230"/>
                  </a:lnTo>
                  <a:cubicBezTo>
                    <a:pt x="3176996" y="6309870"/>
                    <a:pt x="3065428" y="6301533"/>
                    <a:pt x="2954350" y="6288098"/>
                  </a:cubicBezTo>
                  <a:cubicBezTo>
                    <a:pt x="2843150" y="6275360"/>
                    <a:pt x="2732194" y="6257061"/>
                    <a:pt x="2622466" y="6232742"/>
                  </a:cubicBezTo>
                  <a:cubicBezTo>
                    <a:pt x="2512859" y="6208190"/>
                    <a:pt x="2404110" y="6179122"/>
                    <a:pt x="2296466" y="6146001"/>
                  </a:cubicBezTo>
                  <a:cubicBezTo>
                    <a:pt x="2081544" y="6079179"/>
                    <a:pt x="1869073" y="5996027"/>
                    <a:pt x="1672419" y="5885197"/>
                  </a:cubicBezTo>
                  <a:cubicBezTo>
                    <a:pt x="1475643" y="5774599"/>
                    <a:pt x="1299954" y="5634353"/>
                    <a:pt x="1146578" y="5479168"/>
                  </a:cubicBezTo>
                  <a:cubicBezTo>
                    <a:pt x="1069461" y="5401692"/>
                    <a:pt x="999333" y="5319235"/>
                    <a:pt x="933372" y="5234810"/>
                  </a:cubicBezTo>
                  <a:cubicBezTo>
                    <a:pt x="867781" y="5150038"/>
                    <a:pt x="805375" y="5063991"/>
                    <a:pt x="747140" y="4976091"/>
                  </a:cubicBezTo>
                  <a:cubicBezTo>
                    <a:pt x="732182" y="4954319"/>
                    <a:pt x="718082" y="4932199"/>
                    <a:pt x="703616" y="4910196"/>
                  </a:cubicBezTo>
                  <a:lnTo>
                    <a:pt x="662053" y="4846269"/>
                  </a:lnTo>
                  <a:cubicBezTo>
                    <a:pt x="635449" y="4804925"/>
                    <a:pt x="607864" y="4763928"/>
                    <a:pt x="580033" y="4722352"/>
                  </a:cubicBezTo>
                  <a:lnTo>
                    <a:pt x="410105" y="4469193"/>
                  </a:lnTo>
                  <a:cubicBezTo>
                    <a:pt x="353095" y="4382915"/>
                    <a:pt x="296820" y="4294089"/>
                    <a:pt x="244224" y="4201556"/>
                  </a:cubicBezTo>
                  <a:cubicBezTo>
                    <a:pt x="217987" y="4155232"/>
                    <a:pt x="192609" y="4108098"/>
                    <a:pt x="169437" y="4059690"/>
                  </a:cubicBezTo>
                  <a:cubicBezTo>
                    <a:pt x="146388" y="4011165"/>
                    <a:pt x="124932" y="3961715"/>
                    <a:pt x="105929" y="3911221"/>
                  </a:cubicBezTo>
                  <a:cubicBezTo>
                    <a:pt x="87293" y="3860613"/>
                    <a:pt x="70742" y="3809309"/>
                    <a:pt x="57256" y="3757195"/>
                  </a:cubicBezTo>
                  <a:cubicBezTo>
                    <a:pt x="50881" y="3731138"/>
                    <a:pt x="44383" y="3704965"/>
                    <a:pt x="39111" y="3678677"/>
                  </a:cubicBezTo>
                  <a:lnTo>
                    <a:pt x="31142" y="3639300"/>
                  </a:lnTo>
                  <a:lnTo>
                    <a:pt x="24521" y="3599809"/>
                  </a:lnTo>
                  <a:cubicBezTo>
                    <a:pt x="7234" y="3494423"/>
                    <a:pt x="0" y="3388457"/>
                    <a:pt x="0" y="3283418"/>
                  </a:cubicBezTo>
                  <a:cubicBezTo>
                    <a:pt x="491" y="3076698"/>
                    <a:pt x="23418" y="2869978"/>
                    <a:pt x="68045" y="2666963"/>
                  </a:cubicBezTo>
                  <a:cubicBezTo>
                    <a:pt x="112550" y="2464064"/>
                    <a:pt x="180717" y="2265104"/>
                    <a:pt x="272546" y="2076334"/>
                  </a:cubicBezTo>
                  <a:cubicBezTo>
                    <a:pt x="457062" y="1698794"/>
                    <a:pt x="724457" y="1360978"/>
                    <a:pt x="1039300" y="1073307"/>
                  </a:cubicBezTo>
                  <a:cubicBezTo>
                    <a:pt x="1197090" y="929472"/>
                    <a:pt x="1367630" y="798259"/>
                    <a:pt x="1547733" y="680365"/>
                  </a:cubicBezTo>
                  <a:cubicBezTo>
                    <a:pt x="1728081" y="562587"/>
                    <a:pt x="1917870" y="457663"/>
                    <a:pt x="2115995" y="368373"/>
                  </a:cubicBezTo>
                  <a:cubicBezTo>
                    <a:pt x="2512737" y="191070"/>
                    <a:pt x="2939883" y="73870"/>
                    <a:pt x="3377451" y="24304"/>
                  </a:cubicBezTo>
                  <a:cubicBezTo>
                    <a:pt x="3486812" y="12086"/>
                    <a:pt x="3596971" y="4500"/>
                    <a:pt x="3707237" y="148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EC18CE1F-9DF1-47AF-9E66-6CE348AC23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10220" y="131729"/>
              <a:ext cx="5769111" cy="6229400"/>
            </a:xfrm>
            <a:custGeom>
              <a:avLst/>
              <a:gdLst>
                <a:gd name="connsiteX0" fmla="*/ 3882695 w 5769111"/>
                <a:gd name="connsiteY0" fmla="*/ 0 h 6229400"/>
                <a:gd name="connsiteX1" fmla="*/ 5691883 w 5769111"/>
                <a:gd name="connsiteY1" fmla="*/ 557381 h 6229400"/>
                <a:gd name="connsiteX2" fmla="*/ 5769111 w 5769111"/>
                <a:gd name="connsiteY2" fmla="*/ 620523 h 6229400"/>
                <a:gd name="connsiteX3" fmla="*/ 5769111 w 5769111"/>
                <a:gd name="connsiteY3" fmla="*/ 1464911 h 6229400"/>
                <a:gd name="connsiteX4" fmla="*/ 5660063 w 5769111"/>
                <a:gd name="connsiteY4" fmla="*/ 1328105 h 6229400"/>
                <a:gd name="connsiteX5" fmla="*/ 4910471 w 5769111"/>
                <a:gd name="connsiteY5" fmla="*/ 781599 h 6229400"/>
                <a:gd name="connsiteX6" fmla="*/ 3882695 w 5769111"/>
                <a:gd name="connsiteY6" fmla="*/ 579048 h 6229400"/>
                <a:gd name="connsiteX7" fmla="*/ 2683153 w 5769111"/>
                <a:gd name="connsiteY7" fmla="*/ 797003 h 6229400"/>
                <a:gd name="connsiteX8" fmla="*/ 1617493 w 5769111"/>
                <a:gd name="connsiteY8" fmla="*/ 1395738 h 6229400"/>
                <a:gd name="connsiteX9" fmla="*/ 880408 w 5769111"/>
                <a:gd name="connsiteY9" fmla="*/ 2259099 h 6229400"/>
                <a:gd name="connsiteX10" fmla="*/ 613135 w 5769111"/>
                <a:gd name="connsiteY10" fmla="*/ 3263863 h 6229400"/>
                <a:gd name="connsiteX11" fmla="*/ 1055484 w 5769111"/>
                <a:gd name="connsiteY11" fmla="*/ 4196825 h 6229400"/>
                <a:gd name="connsiteX12" fmla="*/ 1278376 w 5769111"/>
                <a:gd name="connsiteY12" fmla="*/ 4492950 h 6229400"/>
                <a:gd name="connsiteX13" fmla="*/ 3369851 w 5769111"/>
                <a:gd name="connsiteY13" fmla="*/ 5650468 h 6229400"/>
                <a:gd name="connsiteX14" fmla="*/ 4957551 w 5769111"/>
                <a:gd name="connsiteY14" fmla="*/ 4938355 h 6229400"/>
                <a:gd name="connsiteX15" fmla="*/ 5150773 w 5769111"/>
                <a:gd name="connsiteY15" fmla="*/ 4796950 h 6229400"/>
                <a:gd name="connsiteX16" fmla="*/ 5747247 w 5769111"/>
                <a:gd name="connsiteY16" fmla="*/ 4338176 h 6229400"/>
                <a:gd name="connsiteX17" fmla="*/ 5769111 w 5769111"/>
                <a:gd name="connsiteY17" fmla="*/ 4318497 h 6229400"/>
                <a:gd name="connsiteX18" fmla="*/ 5769111 w 5769111"/>
                <a:gd name="connsiteY18" fmla="*/ 5074612 h 6229400"/>
                <a:gd name="connsiteX19" fmla="*/ 5636252 w 5769111"/>
                <a:gd name="connsiteY19" fmla="*/ 5174208 h 6229400"/>
                <a:gd name="connsiteX20" fmla="*/ 5334922 w 5769111"/>
                <a:gd name="connsiteY20" fmla="*/ 5394528 h 6229400"/>
                <a:gd name="connsiteX21" fmla="*/ 3369727 w 5769111"/>
                <a:gd name="connsiteY21" fmla="*/ 6229400 h 6229400"/>
                <a:gd name="connsiteX22" fmla="*/ 771046 w 5769111"/>
                <a:gd name="connsiteY22" fmla="*/ 4817913 h 6229400"/>
                <a:gd name="connsiteX23" fmla="*/ 0 w 5769111"/>
                <a:gd name="connsiteY23" fmla="*/ 3263748 h 6229400"/>
                <a:gd name="connsiteX24" fmla="*/ 3882695 w 5769111"/>
                <a:gd name="connsiteY24" fmla="*/ 0 h 622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769111" h="6229400">
                  <a:moveTo>
                    <a:pt x="3882695" y="0"/>
                  </a:moveTo>
                  <a:cubicBezTo>
                    <a:pt x="4601253" y="0"/>
                    <a:pt x="5210727" y="205477"/>
                    <a:pt x="5691883" y="557381"/>
                  </a:cubicBezTo>
                  <a:lnTo>
                    <a:pt x="5769111" y="620523"/>
                  </a:lnTo>
                  <a:lnTo>
                    <a:pt x="5769111" y="1464911"/>
                  </a:lnTo>
                  <a:lnTo>
                    <a:pt x="5660063" y="1328105"/>
                  </a:lnTo>
                  <a:cubicBezTo>
                    <a:pt x="5449800" y="1091506"/>
                    <a:pt x="5197607" y="907600"/>
                    <a:pt x="4910471" y="781599"/>
                  </a:cubicBezTo>
                  <a:cubicBezTo>
                    <a:pt x="4604088" y="647260"/>
                    <a:pt x="4258349" y="579048"/>
                    <a:pt x="3882695" y="579048"/>
                  </a:cubicBezTo>
                  <a:cubicBezTo>
                    <a:pt x="3484238" y="579048"/>
                    <a:pt x="3080631" y="652240"/>
                    <a:pt x="2683153" y="797003"/>
                  </a:cubicBezTo>
                  <a:cubicBezTo>
                    <a:pt x="2296098" y="937595"/>
                    <a:pt x="1927678" y="1144662"/>
                    <a:pt x="1617493" y="1395738"/>
                  </a:cubicBezTo>
                  <a:cubicBezTo>
                    <a:pt x="1301915" y="1651098"/>
                    <a:pt x="1053890" y="1941665"/>
                    <a:pt x="880408" y="2259099"/>
                  </a:cubicBezTo>
                  <a:cubicBezTo>
                    <a:pt x="703125" y="2583597"/>
                    <a:pt x="613135" y="2921645"/>
                    <a:pt x="613135" y="3263863"/>
                  </a:cubicBezTo>
                  <a:cubicBezTo>
                    <a:pt x="613135" y="3608512"/>
                    <a:pt x="756702" y="3809789"/>
                    <a:pt x="1055484" y="4196825"/>
                  </a:cubicBezTo>
                  <a:cubicBezTo>
                    <a:pt x="1127574" y="4290167"/>
                    <a:pt x="1202116" y="4386753"/>
                    <a:pt x="1278376" y="4492950"/>
                  </a:cubicBezTo>
                  <a:cubicBezTo>
                    <a:pt x="1861105" y="5304313"/>
                    <a:pt x="2486623" y="5650468"/>
                    <a:pt x="3369851" y="5650468"/>
                  </a:cubicBezTo>
                  <a:cubicBezTo>
                    <a:pt x="3949515" y="5650468"/>
                    <a:pt x="4374822" y="5368471"/>
                    <a:pt x="4957551" y="4938355"/>
                  </a:cubicBezTo>
                  <a:cubicBezTo>
                    <a:pt x="5022653" y="4890293"/>
                    <a:pt x="5087755" y="4842811"/>
                    <a:pt x="5150773" y="4796950"/>
                  </a:cubicBezTo>
                  <a:cubicBezTo>
                    <a:pt x="5364254" y="4641404"/>
                    <a:pt x="5570313" y="4491241"/>
                    <a:pt x="5747247" y="4338176"/>
                  </a:cubicBezTo>
                  <a:lnTo>
                    <a:pt x="5769111" y="4318497"/>
                  </a:lnTo>
                  <a:lnTo>
                    <a:pt x="5769111" y="5074612"/>
                  </a:lnTo>
                  <a:lnTo>
                    <a:pt x="5636252" y="5174208"/>
                  </a:lnTo>
                  <a:cubicBezTo>
                    <a:pt x="5537051" y="5246835"/>
                    <a:pt x="5436100" y="5319845"/>
                    <a:pt x="5334922" y="5394528"/>
                  </a:cubicBezTo>
                  <a:cubicBezTo>
                    <a:pt x="4745327" y="5829741"/>
                    <a:pt x="4177309" y="6229400"/>
                    <a:pt x="3369727" y="6229400"/>
                  </a:cubicBezTo>
                  <a:cubicBezTo>
                    <a:pt x="2172147" y="6229400"/>
                    <a:pt x="1394603" y="5686137"/>
                    <a:pt x="771046" y="4817913"/>
                  </a:cubicBezTo>
                  <a:cubicBezTo>
                    <a:pt x="396864" y="4297000"/>
                    <a:pt x="0" y="3939728"/>
                    <a:pt x="0" y="3263748"/>
                  </a:cubicBezTo>
                  <a:cubicBezTo>
                    <a:pt x="0" y="1461170"/>
                    <a:pt x="1955141" y="0"/>
                    <a:pt x="38826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BD26A8C-8D1D-41E6-A71E-FE9AC75F3F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10220" y="131729"/>
              <a:ext cx="5769111" cy="6229400"/>
            </a:xfrm>
            <a:custGeom>
              <a:avLst/>
              <a:gdLst>
                <a:gd name="connsiteX0" fmla="*/ 3882695 w 5769111"/>
                <a:gd name="connsiteY0" fmla="*/ 0 h 6229400"/>
                <a:gd name="connsiteX1" fmla="*/ 5691883 w 5769111"/>
                <a:gd name="connsiteY1" fmla="*/ 557381 h 6229400"/>
                <a:gd name="connsiteX2" fmla="*/ 5769111 w 5769111"/>
                <a:gd name="connsiteY2" fmla="*/ 620523 h 6229400"/>
                <a:gd name="connsiteX3" fmla="*/ 5769111 w 5769111"/>
                <a:gd name="connsiteY3" fmla="*/ 1675390 h 6229400"/>
                <a:gd name="connsiteX4" fmla="*/ 5711488 w 5769111"/>
                <a:gd name="connsiteY4" fmla="*/ 1585205 h 6229400"/>
                <a:gd name="connsiteX5" fmla="*/ 5566027 w 5769111"/>
                <a:gd name="connsiteY5" fmla="*/ 1402571 h 6229400"/>
                <a:gd name="connsiteX6" fmla="*/ 4858734 w 5769111"/>
                <a:gd name="connsiteY6" fmla="*/ 886639 h 6229400"/>
                <a:gd name="connsiteX7" fmla="*/ 3882695 w 5769111"/>
                <a:gd name="connsiteY7" fmla="*/ 694858 h 6229400"/>
                <a:gd name="connsiteX8" fmla="*/ 2727046 w 5769111"/>
                <a:gd name="connsiteY8" fmla="*/ 905053 h 6229400"/>
                <a:gd name="connsiteX9" fmla="*/ 1697186 w 5769111"/>
                <a:gd name="connsiteY9" fmla="*/ 1483638 h 6229400"/>
                <a:gd name="connsiteX10" fmla="*/ 989279 w 5769111"/>
                <a:gd name="connsiteY10" fmla="*/ 2312139 h 6229400"/>
                <a:gd name="connsiteX11" fmla="*/ 735615 w 5769111"/>
                <a:gd name="connsiteY11" fmla="*/ 3263863 h 6229400"/>
                <a:gd name="connsiteX12" fmla="*/ 1154424 w 5769111"/>
                <a:gd name="connsiteY12" fmla="*/ 4128614 h 6229400"/>
                <a:gd name="connsiteX13" fmla="*/ 1379768 w 5769111"/>
                <a:gd name="connsiteY13" fmla="*/ 4427981 h 6229400"/>
                <a:gd name="connsiteX14" fmla="*/ 2239456 w 5769111"/>
                <a:gd name="connsiteY14" fmla="*/ 5256947 h 6229400"/>
                <a:gd name="connsiteX15" fmla="*/ 3369727 w 5769111"/>
                <a:gd name="connsiteY15" fmla="*/ 5534658 h 6229400"/>
                <a:gd name="connsiteX16" fmla="*/ 4096760 w 5769111"/>
                <a:gd name="connsiteY16" fmla="*/ 5357817 h 6229400"/>
                <a:gd name="connsiteX17" fmla="*/ 4881905 w 5769111"/>
                <a:gd name="connsiteY17" fmla="*/ 4847212 h 6229400"/>
                <a:gd name="connsiteX18" fmla="*/ 5075739 w 5769111"/>
                <a:gd name="connsiteY18" fmla="*/ 4705346 h 6229400"/>
                <a:gd name="connsiteX19" fmla="*/ 5759930 w 5769111"/>
                <a:gd name="connsiteY19" fmla="*/ 4166809 h 6229400"/>
                <a:gd name="connsiteX20" fmla="*/ 5769111 w 5769111"/>
                <a:gd name="connsiteY20" fmla="*/ 4157764 h 6229400"/>
                <a:gd name="connsiteX21" fmla="*/ 5769111 w 5769111"/>
                <a:gd name="connsiteY21" fmla="*/ 5074612 h 6229400"/>
                <a:gd name="connsiteX22" fmla="*/ 5636252 w 5769111"/>
                <a:gd name="connsiteY22" fmla="*/ 5174208 h 6229400"/>
                <a:gd name="connsiteX23" fmla="*/ 5334922 w 5769111"/>
                <a:gd name="connsiteY23" fmla="*/ 5394528 h 6229400"/>
                <a:gd name="connsiteX24" fmla="*/ 3369727 w 5769111"/>
                <a:gd name="connsiteY24" fmla="*/ 6229400 h 6229400"/>
                <a:gd name="connsiteX25" fmla="*/ 771046 w 5769111"/>
                <a:gd name="connsiteY25" fmla="*/ 4817913 h 6229400"/>
                <a:gd name="connsiteX26" fmla="*/ 0 w 5769111"/>
                <a:gd name="connsiteY26" fmla="*/ 3263748 h 6229400"/>
                <a:gd name="connsiteX27" fmla="*/ 3882695 w 5769111"/>
                <a:gd name="connsiteY27" fmla="*/ 0 h 622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769111" h="6229400">
                  <a:moveTo>
                    <a:pt x="3882695" y="0"/>
                  </a:moveTo>
                  <a:cubicBezTo>
                    <a:pt x="4601253" y="0"/>
                    <a:pt x="5210727" y="205477"/>
                    <a:pt x="5691883" y="557381"/>
                  </a:cubicBezTo>
                  <a:lnTo>
                    <a:pt x="5769111" y="620523"/>
                  </a:lnTo>
                  <a:lnTo>
                    <a:pt x="5769111" y="1675390"/>
                  </a:lnTo>
                  <a:lnTo>
                    <a:pt x="5711488" y="1585205"/>
                  </a:lnTo>
                  <a:cubicBezTo>
                    <a:pt x="5665942" y="1521390"/>
                    <a:pt x="5617428" y="1460432"/>
                    <a:pt x="5566027" y="1402571"/>
                  </a:cubicBezTo>
                  <a:cubicBezTo>
                    <a:pt x="5367411" y="1179058"/>
                    <a:pt x="5129563" y="1005460"/>
                    <a:pt x="4858734" y="886639"/>
                  </a:cubicBezTo>
                  <a:cubicBezTo>
                    <a:pt x="4568779" y="759363"/>
                    <a:pt x="4240327" y="694858"/>
                    <a:pt x="3882695" y="694858"/>
                  </a:cubicBezTo>
                  <a:cubicBezTo>
                    <a:pt x="3504835" y="694858"/>
                    <a:pt x="3105151" y="767471"/>
                    <a:pt x="2727046" y="905053"/>
                  </a:cubicBezTo>
                  <a:cubicBezTo>
                    <a:pt x="2352985" y="1041013"/>
                    <a:pt x="1996826" y="1241132"/>
                    <a:pt x="1697186" y="1483638"/>
                  </a:cubicBezTo>
                  <a:cubicBezTo>
                    <a:pt x="1397913" y="1725796"/>
                    <a:pt x="1153199" y="2012308"/>
                    <a:pt x="989279" y="2312139"/>
                  </a:cubicBezTo>
                  <a:cubicBezTo>
                    <a:pt x="820946" y="2620077"/>
                    <a:pt x="735615" y="2940290"/>
                    <a:pt x="735615" y="3263863"/>
                  </a:cubicBezTo>
                  <a:cubicBezTo>
                    <a:pt x="735615" y="3573074"/>
                    <a:pt x="863980" y="3752464"/>
                    <a:pt x="1154424" y="4128614"/>
                  </a:cubicBezTo>
                  <a:cubicBezTo>
                    <a:pt x="1227127" y="4222767"/>
                    <a:pt x="1302282" y="4320162"/>
                    <a:pt x="1379768" y="4427981"/>
                  </a:cubicBezTo>
                  <a:cubicBezTo>
                    <a:pt x="1653784" y="4809458"/>
                    <a:pt x="1934912" y="5080685"/>
                    <a:pt x="2239456" y="5256947"/>
                  </a:cubicBezTo>
                  <a:cubicBezTo>
                    <a:pt x="2562268" y="5443863"/>
                    <a:pt x="2932037" y="5534658"/>
                    <a:pt x="3369727" y="5534658"/>
                  </a:cubicBezTo>
                  <a:cubicBezTo>
                    <a:pt x="3618120" y="5534658"/>
                    <a:pt x="3849103" y="5478491"/>
                    <a:pt x="4096760" y="5357817"/>
                  </a:cubicBezTo>
                  <a:cubicBezTo>
                    <a:pt x="4351037" y="5233901"/>
                    <a:pt x="4602740" y="5053238"/>
                    <a:pt x="4881905" y="4847212"/>
                  </a:cubicBezTo>
                  <a:cubicBezTo>
                    <a:pt x="4947375" y="4798920"/>
                    <a:pt x="5012599" y="4751322"/>
                    <a:pt x="5075739" y="4705346"/>
                  </a:cubicBezTo>
                  <a:cubicBezTo>
                    <a:pt x="5327320" y="4521990"/>
                    <a:pt x="5568418" y="4346256"/>
                    <a:pt x="5759930" y="4166809"/>
                  </a:cubicBezTo>
                  <a:lnTo>
                    <a:pt x="5769111" y="4157764"/>
                  </a:lnTo>
                  <a:lnTo>
                    <a:pt x="5769111" y="5074612"/>
                  </a:lnTo>
                  <a:lnTo>
                    <a:pt x="5636252" y="5174208"/>
                  </a:lnTo>
                  <a:cubicBezTo>
                    <a:pt x="5537051" y="5246835"/>
                    <a:pt x="5436100" y="5319845"/>
                    <a:pt x="5334922" y="5394528"/>
                  </a:cubicBezTo>
                  <a:cubicBezTo>
                    <a:pt x="4745327" y="5829741"/>
                    <a:pt x="4177309" y="6229400"/>
                    <a:pt x="3369727" y="6229400"/>
                  </a:cubicBezTo>
                  <a:cubicBezTo>
                    <a:pt x="2172147" y="6229400"/>
                    <a:pt x="1394603" y="5686137"/>
                    <a:pt x="771046" y="4817913"/>
                  </a:cubicBezTo>
                  <a:cubicBezTo>
                    <a:pt x="396864" y="4297000"/>
                    <a:pt x="0" y="3939728"/>
                    <a:pt x="0" y="3263748"/>
                  </a:cubicBezTo>
                  <a:cubicBezTo>
                    <a:pt x="0" y="1461170"/>
                    <a:pt x="1955141" y="0"/>
                    <a:pt x="38826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Graphic 6" descr="Gears">
            <a:extLst>
              <a:ext uri="{FF2B5EF4-FFF2-40B4-BE49-F238E27FC236}">
                <a16:creationId xmlns:a16="http://schemas.microsoft.com/office/drawing/2014/main" id="{A2D1D725-1B9D-B171-0B8A-D876DD4E9E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21726" y="1629089"/>
            <a:ext cx="3620021" cy="3620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7279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B08F28-D9D3-9FF3-A30D-C94671E7AA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SI" dirty="0"/>
              <a:t>My experiment (example)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E8ED4D-C991-32C9-C3B5-BD7594F961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SI"/>
              <a:t>Question:</a:t>
            </a:r>
          </a:p>
          <a:p>
            <a:endParaRPr lang="en-SI"/>
          </a:p>
          <a:p>
            <a:endParaRPr lang="en-SI"/>
          </a:p>
          <a:p>
            <a:pPr marL="0" indent="0" algn="ctr">
              <a:buNone/>
            </a:pPr>
            <a:r>
              <a:rPr lang="en-GB" i="1"/>
              <a:t>What is the difference between Chebyshev and Butterworth filter? Write me transfer function in Latex for both filters and write code for implementing both filters in matlab.</a:t>
            </a:r>
            <a:endParaRPr lang="en-SI" i="1" dirty="0"/>
          </a:p>
        </p:txBody>
      </p:sp>
    </p:spTree>
    <p:extLst>
      <p:ext uri="{BB962C8B-B14F-4D97-AF65-F5344CB8AC3E}">
        <p14:creationId xmlns:p14="http://schemas.microsoft.com/office/powerpoint/2010/main" val="1462227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A64864-22D0-B509-B76E-3E806A953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r>
              <a:rPr lang="en-SI" sz="5400"/>
              <a:t>My experiment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9440DF-FC96-CC77-8E18-0D4569FC62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3429000" cy="3410712"/>
          </a:xfrm>
        </p:spPr>
        <p:txBody>
          <a:bodyPr anchor="t">
            <a:normAutofit/>
          </a:bodyPr>
          <a:lstStyle/>
          <a:p>
            <a:r>
              <a:rPr lang="en-SI" sz="2200"/>
              <a:t>GPT 4o answer:</a:t>
            </a:r>
          </a:p>
          <a:p>
            <a:endParaRPr lang="en-SI" sz="2200"/>
          </a:p>
          <a:p>
            <a:endParaRPr lang="en-SI" sz="2200"/>
          </a:p>
          <a:p>
            <a:endParaRPr lang="en-SI" sz="2200"/>
          </a:p>
          <a:p>
            <a:endParaRPr lang="en-SI" sz="22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57C2612-6A3E-42BD-13BA-79D69F95AA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3442" y="0"/>
            <a:ext cx="5603488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1092D36-45C3-31C6-A653-A6DF78C2C6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7435" y="0"/>
            <a:ext cx="4829895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1EFA1A4-3CDF-3E46-E630-EA1E7C3B75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6643" y="639520"/>
            <a:ext cx="7831478" cy="5465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397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A64864-22D0-B509-B76E-3E806A953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r>
              <a:rPr lang="en-SI" sz="5400"/>
              <a:t>My experiment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9440DF-FC96-CC77-8E18-0D4569FC62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3429000" cy="3410712"/>
          </a:xfrm>
        </p:spPr>
        <p:txBody>
          <a:bodyPr anchor="t">
            <a:normAutofit/>
          </a:bodyPr>
          <a:lstStyle/>
          <a:p>
            <a:r>
              <a:rPr lang="en-SI" sz="2200" dirty="0"/>
              <a:t>Gemma 7b instruct answer:</a:t>
            </a:r>
          </a:p>
          <a:p>
            <a:endParaRPr lang="en-SI" sz="2200" dirty="0"/>
          </a:p>
          <a:p>
            <a:endParaRPr lang="en-SI" sz="2200" dirty="0"/>
          </a:p>
          <a:p>
            <a:endParaRPr lang="en-SI" sz="2200" dirty="0"/>
          </a:p>
          <a:p>
            <a:endParaRPr lang="en-SI" sz="2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2DD693-287E-7F30-E923-360FC2F15C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5139" y="0"/>
            <a:ext cx="5523221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465741E-51D2-EEA5-751C-FAC28A9CF8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3172" y="0"/>
            <a:ext cx="61744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961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245A9F99-D9B1-4094-A2E2-B90AC1DB7B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7FAF607-473A-4A43-A23D-BBFF5C4117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9B27C5-61E7-5150-A574-2423CA9FD3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4051"/>
          </a:xfrm>
        </p:spPr>
        <p:txBody>
          <a:bodyPr>
            <a:normAutofit/>
          </a:bodyPr>
          <a:lstStyle/>
          <a:p>
            <a:r>
              <a:rPr lang="en-SI" sz="3600">
                <a:solidFill>
                  <a:schemeClr val="tx2"/>
                </a:solidFill>
              </a:rPr>
              <a:t>Results</a:t>
            </a:r>
          </a:p>
        </p:txBody>
      </p:sp>
      <p:pic>
        <p:nvPicPr>
          <p:cNvPr id="22" name="Graphic 21" descr="Head with Gears">
            <a:extLst>
              <a:ext uri="{FF2B5EF4-FFF2-40B4-BE49-F238E27FC236}">
                <a16:creationId xmlns:a16="http://schemas.microsoft.com/office/drawing/2014/main" id="{B24731B1-D22B-5B58-A4DB-5436EE40DA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6951" y="1793846"/>
            <a:ext cx="3620021" cy="362002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051008-EC10-A75D-8B1A-75E8FC5F37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2421682"/>
            <a:ext cx="4977578" cy="3639289"/>
          </a:xfrm>
        </p:spPr>
        <p:txBody>
          <a:bodyPr anchor="ctr">
            <a:normAutofit/>
          </a:bodyPr>
          <a:lstStyle/>
          <a:p>
            <a:r>
              <a:rPr lang="en-SI" sz="1800" dirty="0">
                <a:solidFill>
                  <a:schemeClr val="tx2"/>
                </a:solidFill>
              </a:rPr>
              <a:t>Leaderboard confirms ratings of LLM</a:t>
            </a:r>
          </a:p>
          <a:p>
            <a:r>
              <a:rPr lang="en-SI" sz="1800" dirty="0">
                <a:solidFill>
                  <a:schemeClr val="tx2"/>
                </a:solidFill>
              </a:rPr>
              <a:t>All models are very good for everyday, simple tasks</a:t>
            </a:r>
          </a:p>
          <a:p>
            <a:r>
              <a:rPr lang="en-SI" sz="1800" dirty="0">
                <a:solidFill>
                  <a:schemeClr val="tx2"/>
                </a:solidFill>
              </a:rPr>
              <a:t>Size of LLM is important for complex tasks and specific use case</a:t>
            </a:r>
          </a:p>
          <a:p>
            <a:r>
              <a:rPr lang="en-SI" sz="1800" dirty="0">
                <a:solidFill>
                  <a:schemeClr val="tx2"/>
                </a:solidFill>
              </a:rPr>
              <a:t>They all have simmilar imagination</a:t>
            </a:r>
          </a:p>
          <a:p>
            <a:r>
              <a:rPr lang="en-SI" sz="1800" dirty="0">
                <a:solidFill>
                  <a:schemeClr val="tx2"/>
                </a:solidFill>
              </a:rPr>
              <a:t>LLM is honest if it’s trained to be honest (halucinations)</a:t>
            </a:r>
          </a:p>
          <a:p>
            <a:endParaRPr lang="en-SI" sz="1800" dirty="0">
              <a:solidFill>
                <a:schemeClr val="tx2"/>
              </a:solidFill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5F6476F-D303-44D3-B30F-1BA348F0F6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2635" y="52996"/>
            <a:ext cx="5928607" cy="6805005"/>
            <a:chOff x="6095999" y="52996"/>
            <a:chExt cx="6093363" cy="6805005"/>
          </a:xfrm>
          <a:solidFill>
            <a:schemeClr val="accent5">
              <a:alpha val="10000"/>
            </a:schemeClr>
          </a:solidFill>
        </p:grpSpPr>
        <p:sp>
          <p:nvSpPr>
            <p:cNvPr id="24" name="Freeform: Shape 14">
              <a:extLst>
                <a:ext uri="{FF2B5EF4-FFF2-40B4-BE49-F238E27FC236}">
                  <a16:creationId xmlns:a16="http://schemas.microsoft.com/office/drawing/2014/main" id="{C972EB4B-0539-4430-9340-8117B9D7C3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1" y="52996"/>
              <a:ext cx="6093361" cy="6805003"/>
            </a:xfrm>
            <a:custGeom>
              <a:avLst/>
              <a:gdLst>
                <a:gd name="connsiteX0" fmla="*/ 3391253 w 5890489"/>
                <a:gd name="connsiteY0" fmla="*/ 0 h 6578438"/>
                <a:gd name="connsiteX1" fmla="*/ 3434974 w 5890489"/>
                <a:gd name="connsiteY1" fmla="*/ 646 h 6578438"/>
                <a:gd name="connsiteX2" fmla="*/ 3522419 w 5890489"/>
                <a:gd name="connsiteY2" fmla="*/ 2712 h 6578438"/>
                <a:gd name="connsiteX3" fmla="*/ 3610261 w 5890489"/>
                <a:gd name="connsiteY3" fmla="*/ 6458 h 6578438"/>
                <a:gd name="connsiteX4" fmla="*/ 3786872 w 5890489"/>
                <a:gd name="connsiteY4" fmla="*/ 20667 h 6578438"/>
                <a:gd name="connsiteX5" fmla="*/ 3962291 w 5890489"/>
                <a:gd name="connsiteY5" fmla="*/ 43530 h 6578438"/>
                <a:gd name="connsiteX6" fmla="*/ 4135855 w 5890489"/>
                <a:gd name="connsiteY6" fmla="*/ 75176 h 6578438"/>
                <a:gd name="connsiteX7" fmla="*/ 4307299 w 5890489"/>
                <a:gd name="connsiteY7" fmla="*/ 114315 h 6578438"/>
                <a:gd name="connsiteX8" fmla="*/ 4476358 w 5890489"/>
                <a:gd name="connsiteY8" fmla="*/ 160816 h 6578438"/>
                <a:gd name="connsiteX9" fmla="*/ 4559829 w 5890489"/>
                <a:gd name="connsiteY9" fmla="*/ 186779 h 6578438"/>
                <a:gd name="connsiteX10" fmla="*/ 4642901 w 5890489"/>
                <a:gd name="connsiteY10" fmla="*/ 213648 h 6578438"/>
                <a:gd name="connsiteX11" fmla="*/ 5280847 w 5890489"/>
                <a:gd name="connsiteY11" fmla="*/ 485936 h 6578438"/>
                <a:gd name="connsiteX12" fmla="*/ 5865400 w 5890489"/>
                <a:gd name="connsiteY12" fmla="*/ 851099 h 6578438"/>
                <a:gd name="connsiteX13" fmla="*/ 5890489 w 5890489"/>
                <a:gd name="connsiteY13" fmla="*/ 870950 h 6578438"/>
                <a:gd name="connsiteX14" fmla="*/ 5890489 w 5890489"/>
                <a:gd name="connsiteY14" fmla="*/ 1321814 h 6578438"/>
                <a:gd name="connsiteX15" fmla="*/ 5887395 w 5890489"/>
                <a:gd name="connsiteY15" fmla="*/ 1318952 h 6578438"/>
                <a:gd name="connsiteX16" fmla="*/ 5830291 w 5890489"/>
                <a:gd name="connsiteY16" fmla="*/ 1265992 h 6578438"/>
                <a:gd name="connsiteX17" fmla="*/ 5815981 w 5890489"/>
                <a:gd name="connsiteY17" fmla="*/ 1252687 h 6578438"/>
                <a:gd name="connsiteX18" fmla="*/ 5801142 w 5890489"/>
                <a:gd name="connsiteY18" fmla="*/ 1240158 h 6578438"/>
                <a:gd name="connsiteX19" fmla="*/ 5771464 w 5890489"/>
                <a:gd name="connsiteY19" fmla="*/ 1214969 h 6578438"/>
                <a:gd name="connsiteX20" fmla="*/ 5651030 w 5890489"/>
                <a:gd name="connsiteY20" fmla="*/ 1115767 h 6578438"/>
                <a:gd name="connsiteX21" fmla="*/ 5123183 w 5890489"/>
                <a:gd name="connsiteY21" fmla="*/ 780443 h 6578438"/>
                <a:gd name="connsiteX22" fmla="*/ 4533860 w 5890489"/>
                <a:gd name="connsiteY22" fmla="*/ 567701 h 6578438"/>
                <a:gd name="connsiteX23" fmla="*/ 4457281 w 5890489"/>
                <a:gd name="connsiteY23" fmla="*/ 550780 h 6578438"/>
                <a:gd name="connsiteX24" fmla="*/ 4380568 w 5890489"/>
                <a:gd name="connsiteY24" fmla="*/ 535279 h 6578438"/>
                <a:gd name="connsiteX25" fmla="*/ 4303325 w 5890489"/>
                <a:gd name="connsiteY25" fmla="*/ 522879 h 6578438"/>
                <a:gd name="connsiteX26" fmla="*/ 4264769 w 5890489"/>
                <a:gd name="connsiteY26" fmla="*/ 516679 h 6578438"/>
                <a:gd name="connsiteX27" fmla="*/ 4226082 w 5890489"/>
                <a:gd name="connsiteY27" fmla="*/ 511253 h 6578438"/>
                <a:gd name="connsiteX28" fmla="*/ 4070934 w 5890489"/>
                <a:gd name="connsiteY28" fmla="*/ 494848 h 6578438"/>
                <a:gd name="connsiteX29" fmla="*/ 3915521 w 5890489"/>
                <a:gd name="connsiteY29" fmla="*/ 486065 h 6578438"/>
                <a:gd name="connsiteX30" fmla="*/ 3760241 w 5890489"/>
                <a:gd name="connsiteY30" fmla="*/ 484257 h 6578438"/>
                <a:gd name="connsiteX31" fmla="*/ 3682734 w 5890489"/>
                <a:gd name="connsiteY31" fmla="*/ 486581 h 6578438"/>
                <a:gd name="connsiteX32" fmla="*/ 3605491 w 5890489"/>
                <a:gd name="connsiteY32" fmla="*/ 488907 h 6578438"/>
                <a:gd name="connsiteX33" fmla="*/ 3527454 w 5890489"/>
                <a:gd name="connsiteY33" fmla="*/ 493169 h 6578438"/>
                <a:gd name="connsiteX34" fmla="*/ 3449151 w 5890489"/>
                <a:gd name="connsiteY34" fmla="*/ 498336 h 6578438"/>
                <a:gd name="connsiteX35" fmla="*/ 3410067 w 5890489"/>
                <a:gd name="connsiteY35" fmla="*/ 500532 h 6578438"/>
                <a:gd name="connsiteX36" fmla="*/ 3371246 w 5890489"/>
                <a:gd name="connsiteY36" fmla="*/ 504279 h 6578438"/>
                <a:gd name="connsiteX37" fmla="*/ 3293739 w 5890489"/>
                <a:gd name="connsiteY37" fmla="*/ 511512 h 6578438"/>
                <a:gd name="connsiteX38" fmla="*/ 2689445 w 5890489"/>
                <a:gd name="connsiteY38" fmla="*/ 610198 h 6578438"/>
                <a:gd name="connsiteX39" fmla="*/ 2117875 w 5890489"/>
                <a:gd name="connsiteY39" fmla="*/ 800335 h 6578438"/>
                <a:gd name="connsiteX40" fmla="*/ 1981276 w 5890489"/>
                <a:gd name="connsiteY40" fmla="*/ 865566 h 6578438"/>
                <a:gd name="connsiteX41" fmla="*/ 1847991 w 5890489"/>
                <a:gd name="connsiteY41" fmla="*/ 938676 h 6578438"/>
                <a:gd name="connsiteX42" fmla="*/ 1783069 w 5890489"/>
                <a:gd name="connsiteY42" fmla="*/ 978718 h 6578438"/>
                <a:gd name="connsiteX43" fmla="*/ 1750609 w 5890489"/>
                <a:gd name="connsiteY43" fmla="*/ 998869 h 6578438"/>
                <a:gd name="connsiteX44" fmla="*/ 1734312 w 5890489"/>
                <a:gd name="connsiteY44" fmla="*/ 1008945 h 6578438"/>
                <a:gd name="connsiteX45" fmla="*/ 1718547 w 5890489"/>
                <a:gd name="connsiteY45" fmla="*/ 1019924 h 6578438"/>
                <a:gd name="connsiteX46" fmla="*/ 1655481 w 5890489"/>
                <a:gd name="connsiteY46" fmla="*/ 1063582 h 6578438"/>
                <a:gd name="connsiteX47" fmla="*/ 1593077 w 5890489"/>
                <a:gd name="connsiteY47" fmla="*/ 1108664 h 6578438"/>
                <a:gd name="connsiteX48" fmla="*/ 1532263 w 5890489"/>
                <a:gd name="connsiteY48" fmla="*/ 1156197 h 6578438"/>
                <a:gd name="connsiteX49" fmla="*/ 1472509 w 5890489"/>
                <a:gd name="connsiteY49" fmla="*/ 1205152 h 6578438"/>
                <a:gd name="connsiteX50" fmla="*/ 1414212 w 5890489"/>
                <a:gd name="connsiteY50" fmla="*/ 1256175 h 6578438"/>
                <a:gd name="connsiteX51" fmla="*/ 1357242 w 5890489"/>
                <a:gd name="connsiteY51" fmla="*/ 1308359 h 6578438"/>
                <a:gd name="connsiteX52" fmla="*/ 1153072 w 5890489"/>
                <a:gd name="connsiteY52" fmla="*/ 1529498 h 6578438"/>
                <a:gd name="connsiteX53" fmla="*/ 1002694 w 5890489"/>
                <a:gd name="connsiteY53" fmla="*/ 1770658 h 6578438"/>
                <a:gd name="connsiteX54" fmla="*/ 974076 w 5890489"/>
                <a:gd name="connsiteY54" fmla="*/ 1835371 h 6578438"/>
                <a:gd name="connsiteX55" fmla="*/ 949564 w 5890489"/>
                <a:gd name="connsiteY55" fmla="*/ 1903573 h 6578438"/>
                <a:gd name="connsiteX56" fmla="*/ 927173 w 5890489"/>
                <a:gd name="connsiteY56" fmla="*/ 1974229 h 6578438"/>
                <a:gd name="connsiteX57" fmla="*/ 906107 w 5890489"/>
                <a:gd name="connsiteY57" fmla="*/ 2046952 h 6578438"/>
                <a:gd name="connsiteX58" fmla="*/ 751092 w 5890489"/>
                <a:gd name="connsiteY58" fmla="*/ 2676266 h 6578438"/>
                <a:gd name="connsiteX59" fmla="*/ 547189 w 5890489"/>
                <a:gd name="connsiteY59" fmla="*/ 3308422 h 6578438"/>
                <a:gd name="connsiteX60" fmla="*/ 441195 w 5890489"/>
                <a:gd name="connsiteY60" fmla="*/ 3866306 h 6578438"/>
                <a:gd name="connsiteX61" fmla="*/ 527182 w 5890489"/>
                <a:gd name="connsiteY61" fmla="*/ 4439174 h 6578438"/>
                <a:gd name="connsiteX62" fmla="*/ 775073 w 5890489"/>
                <a:gd name="connsiteY62" fmla="*/ 4987240 h 6578438"/>
                <a:gd name="connsiteX63" fmla="*/ 943206 w 5890489"/>
                <a:gd name="connsiteY63" fmla="*/ 5244933 h 6578438"/>
                <a:gd name="connsiteX64" fmla="*/ 1133728 w 5890489"/>
                <a:gd name="connsiteY64" fmla="*/ 5490356 h 6578438"/>
                <a:gd name="connsiteX65" fmla="*/ 1359626 w 5890489"/>
                <a:gd name="connsiteY65" fmla="*/ 5709815 h 6578438"/>
                <a:gd name="connsiteX66" fmla="*/ 1481254 w 5890489"/>
                <a:gd name="connsiteY66" fmla="*/ 5809146 h 6578438"/>
                <a:gd name="connsiteX67" fmla="*/ 1543260 w 5890489"/>
                <a:gd name="connsiteY67" fmla="*/ 5856940 h 6578438"/>
                <a:gd name="connsiteX68" fmla="*/ 1607518 w 5890489"/>
                <a:gd name="connsiteY68" fmla="*/ 5901374 h 6578438"/>
                <a:gd name="connsiteX69" fmla="*/ 2145566 w 5890489"/>
                <a:gd name="connsiteY69" fmla="*/ 6193814 h 6578438"/>
                <a:gd name="connsiteX70" fmla="*/ 2214991 w 5890489"/>
                <a:gd name="connsiteY70" fmla="*/ 6221844 h 6578438"/>
                <a:gd name="connsiteX71" fmla="*/ 2249307 w 5890489"/>
                <a:gd name="connsiteY71" fmla="*/ 6236182 h 6578438"/>
                <a:gd name="connsiteX72" fmla="*/ 2284285 w 5890489"/>
                <a:gd name="connsiteY72" fmla="*/ 6248711 h 6578438"/>
                <a:gd name="connsiteX73" fmla="*/ 2354241 w 5890489"/>
                <a:gd name="connsiteY73" fmla="*/ 6273124 h 6578438"/>
                <a:gd name="connsiteX74" fmla="*/ 2371597 w 5890489"/>
                <a:gd name="connsiteY74" fmla="*/ 6279324 h 6578438"/>
                <a:gd name="connsiteX75" fmla="*/ 2387894 w 5890489"/>
                <a:gd name="connsiteY75" fmla="*/ 6287719 h 6578438"/>
                <a:gd name="connsiteX76" fmla="*/ 2421414 w 5890489"/>
                <a:gd name="connsiteY76" fmla="*/ 6302186 h 6578438"/>
                <a:gd name="connsiteX77" fmla="*/ 2489117 w 5890489"/>
                <a:gd name="connsiteY77" fmla="*/ 6329441 h 6578438"/>
                <a:gd name="connsiteX78" fmla="*/ 2522902 w 5890489"/>
                <a:gd name="connsiteY78" fmla="*/ 6343134 h 6578438"/>
                <a:gd name="connsiteX79" fmla="*/ 2556953 w 5890489"/>
                <a:gd name="connsiteY79" fmla="*/ 6356051 h 6578438"/>
                <a:gd name="connsiteX80" fmla="*/ 2695009 w 5890489"/>
                <a:gd name="connsiteY80" fmla="*/ 6401905 h 6578438"/>
                <a:gd name="connsiteX81" fmla="*/ 3268035 w 5890489"/>
                <a:gd name="connsiteY81" fmla="*/ 6501238 h 6578438"/>
                <a:gd name="connsiteX82" fmla="*/ 3341038 w 5890489"/>
                <a:gd name="connsiteY82" fmla="*/ 6506145 h 6578438"/>
                <a:gd name="connsiteX83" fmla="*/ 3414703 w 5890489"/>
                <a:gd name="connsiteY83" fmla="*/ 6507050 h 6578438"/>
                <a:gd name="connsiteX84" fmla="*/ 3488237 w 5890489"/>
                <a:gd name="connsiteY84" fmla="*/ 6508212 h 6578438"/>
                <a:gd name="connsiteX85" fmla="*/ 3524142 w 5890489"/>
                <a:gd name="connsiteY85" fmla="*/ 6507955 h 6578438"/>
                <a:gd name="connsiteX86" fmla="*/ 3559252 w 5890489"/>
                <a:gd name="connsiteY86" fmla="*/ 6506921 h 6578438"/>
                <a:gd name="connsiteX87" fmla="*/ 3629207 w 5890489"/>
                <a:gd name="connsiteY87" fmla="*/ 6503045 h 6578438"/>
                <a:gd name="connsiteX88" fmla="*/ 3698633 w 5890489"/>
                <a:gd name="connsiteY88" fmla="*/ 6496845 h 6578438"/>
                <a:gd name="connsiteX89" fmla="*/ 3733213 w 5890489"/>
                <a:gd name="connsiteY89" fmla="*/ 6493357 h 6578438"/>
                <a:gd name="connsiteX90" fmla="*/ 3767529 w 5890489"/>
                <a:gd name="connsiteY90" fmla="*/ 6488707 h 6578438"/>
                <a:gd name="connsiteX91" fmla="*/ 3801845 w 5890489"/>
                <a:gd name="connsiteY91" fmla="*/ 6484057 h 6578438"/>
                <a:gd name="connsiteX92" fmla="*/ 3835895 w 5890489"/>
                <a:gd name="connsiteY92" fmla="*/ 6478116 h 6578438"/>
                <a:gd name="connsiteX93" fmla="*/ 4364801 w 5890489"/>
                <a:gd name="connsiteY93" fmla="*/ 6308517 h 6578438"/>
                <a:gd name="connsiteX94" fmla="*/ 4861379 w 5890489"/>
                <a:gd name="connsiteY94" fmla="*/ 6000576 h 6578438"/>
                <a:gd name="connsiteX95" fmla="*/ 5341263 w 5890489"/>
                <a:gd name="connsiteY95" fmla="*/ 5605834 h 6578438"/>
                <a:gd name="connsiteX96" fmla="*/ 5587301 w 5890489"/>
                <a:gd name="connsiteY96" fmla="*/ 5390379 h 6578438"/>
                <a:gd name="connsiteX97" fmla="*/ 5849105 w 5890489"/>
                <a:gd name="connsiteY97" fmla="*/ 5176344 h 6578438"/>
                <a:gd name="connsiteX98" fmla="*/ 5890489 w 5890489"/>
                <a:gd name="connsiteY98" fmla="*/ 5145260 h 6578438"/>
                <a:gd name="connsiteX99" fmla="*/ 5890489 w 5890489"/>
                <a:gd name="connsiteY99" fmla="*/ 5995323 h 6578438"/>
                <a:gd name="connsiteX100" fmla="*/ 5811477 w 5890489"/>
                <a:gd name="connsiteY100" fmla="*/ 6077819 h 6578438"/>
                <a:gd name="connsiteX101" fmla="*/ 5301384 w 5890489"/>
                <a:gd name="connsiteY101" fmla="*/ 6542958 h 6578438"/>
                <a:gd name="connsiteX102" fmla="*/ 5252008 w 5890489"/>
                <a:gd name="connsiteY102" fmla="*/ 6578438 h 6578438"/>
                <a:gd name="connsiteX103" fmla="*/ 1653730 w 5890489"/>
                <a:gd name="connsiteY103" fmla="*/ 6578438 h 6578438"/>
                <a:gd name="connsiteX104" fmla="*/ 1549768 w 5890489"/>
                <a:gd name="connsiteY104" fmla="*/ 6488821 h 6578438"/>
                <a:gd name="connsiteX105" fmla="*/ 1298282 w 5890489"/>
                <a:gd name="connsiteY105" fmla="*/ 6243932 h 6578438"/>
                <a:gd name="connsiteX106" fmla="*/ 1237999 w 5890489"/>
                <a:gd name="connsiteY106" fmla="*/ 6181671 h 6578438"/>
                <a:gd name="connsiteX107" fmla="*/ 1179967 w 5890489"/>
                <a:gd name="connsiteY107" fmla="*/ 6117862 h 6578438"/>
                <a:gd name="connsiteX108" fmla="*/ 1121936 w 5890489"/>
                <a:gd name="connsiteY108" fmla="*/ 6054569 h 6578438"/>
                <a:gd name="connsiteX109" fmla="*/ 1065628 w 5890489"/>
                <a:gd name="connsiteY109" fmla="*/ 5990243 h 6578438"/>
                <a:gd name="connsiteX110" fmla="*/ 954335 w 5890489"/>
                <a:gd name="connsiteY110" fmla="*/ 5861460 h 6578438"/>
                <a:gd name="connsiteX111" fmla="*/ 898953 w 5890489"/>
                <a:gd name="connsiteY111" fmla="*/ 5797393 h 6578438"/>
                <a:gd name="connsiteX112" fmla="*/ 842908 w 5890489"/>
                <a:gd name="connsiteY112" fmla="*/ 5733582 h 6578438"/>
                <a:gd name="connsiteX113" fmla="*/ 622442 w 5890489"/>
                <a:gd name="connsiteY113" fmla="*/ 5471884 h 6578438"/>
                <a:gd name="connsiteX114" fmla="*/ 425559 w 5890489"/>
                <a:gd name="connsiteY114" fmla="*/ 5190036 h 6578438"/>
                <a:gd name="connsiteX115" fmla="*/ 123877 w 5890489"/>
                <a:gd name="connsiteY115" fmla="*/ 4564210 h 6578438"/>
                <a:gd name="connsiteX116" fmla="*/ 130 w 5890489"/>
                <a:gd name="connsiteY116" fmla="*/ 3865530 h 6578438"/>
                <a:gd name="connsiteX117" fmla="*/ 30602 w 5890489"/>
                <a:gd name="connsiteY117" fmla="*/ 3505793 h 6578438"/>
                <a:gd name="connsiteX118" fmla="*/ 126924 w 5890489"/>
                <a:gd name="connsiteY118" fmla="*/ 3157164 h 6578438"/>
                <a:gd name="connsiteX119" fmla="*/ 334803 w 5890489"/>
                <a:gd name="connsiteY119" fmla="*/ 2560530 h 6578438"/>
                <a:gd name="connsiteX120" fmla="*/ 381176 w 5890489"/>
                <a:gd name="connsiteY120" fmla="*/ 2409144 h 6578438"/>
                <a:gd name="connsiteX121" fmla="*/ 425825 w 5890489"/>
                <a:gd name="connsiteY121" fmla="*/ 2255819 h 6578438"/>
                <a:gd name="connsiteX122" fmla="*/ 470210 w 5890489"/>
                <a:gd name="connsiteY122" fmla="*/ 2099523 h 6578438"/>
                <a:gd name="connsiteX123" fmla="*/ 492998 w 5890489"/>
                <a:gd name="connsiteY123" fmla="*/ 2020213 h 6578438"/>
                <a:gd name="connsiteX124" fmla="*/ 517509 w 5890489"/>
                <a:gd name="connsiteY124" fmla="*/ 1939224 h 6578438"/>
                <a:gd name="connsiteX125" fmla="*/ 544007 w 5890489"/>
                <a:gd name="connsiteY125" fmla="*/ 1857201 h 6578438"/>
                <a:gd name="connsiteX126" fmla="*/ 573288 w 5890489"/>
                <a:gd name="connsiteY126" fmla="*/ 1774274 h 6578438"/>
                <a:gd name="connsiteX127" fmla="*/ 606146 w 5890489"/>
                <a:gd name="connsiteY127" fmla="*/ 1690832 h 6578438"/>
                <a:gd name="connsiteX128" fmla="*/ 644569 w 5890489"/>
                <a:gd name="connsiteY128" fmla="*/ 1607775 h 6578438"/>
                <a:gd name="connsiteX129" fmla="*/ 837874 w 5890489"/>
                <a:gd name="connsiteY129" fmla="*/ 1297638 h 6578438"/>
                <a:gd name="connsiteX130" fmla="*/ 1069602 w 5890489"/>
                <a:gd name="connsiteY130" fmla="*/ 1032194 h 6578438"/>
                <a:gd name="connsiteX131" fmla="*/ 1130548 w 5890489"/>
                <a:gd name="connsiteY131" fmla="*/ 970839 h 6578438"/>
                <a:gd name="connsiteX132" fmla="*/ 1192024 w 5890489"/>
                <a:gd name="connsiteY132" fmla="*/ 910129 h 6578438"/>
                <a:gd name="connsiteX133" fmla="*/ 1255356 w 5890489"/>
                <a:gd name="connsiteY133" fmla="*/ 850841 h 6578438"/>
                <a:gd name="connsiteX134" fmla="*/ 1319614 w 5890489"/>
                <a:gd name="connsiteY134" fmla="*/ 792068 h 6578438"/>
                <a:gd name="connsiteX135" fmla="*/ 1385728 w 5890489"/>
                <a:gd name="connsiteY135" fmla="*/ 734975 h 6578438"/>
                <a:gd name="connsiteX136" fmla="*/ 1452768 w 5890489"/>
                <a:gd name="connsiteY136" fmla="*/ 678528 h 6578438"/>
                <a:gd name="connsiteX137" fmla="*/ 1469594 w 5890489"/>
                <a:gd name="connsiteY137" fmla="*/ 664449 h 6578438"/>
                <a:gd name="connsiteX138" fmla="*/ 1487083 w 5890489"/>
                <a:gd name="connsiteY138" fmla="*/ 651015 h 6578438"/>
                <a:gd name="connsiteX139" fmla="*/ 1522193 w 5890489"/>
                <a:gd name="connsiteY139" fmla="*/ 624277 h 6578438"/>
                <a:gd name="connsiteX140" fmla="*/ 1592415 w 5890489"/>
                <a:gd name="connsiteY140" fmla="*/ 570671 h 6578438"/>
                <a:gd name="connsiteX141" fmla="*/ 1738287 w 5890489"/>
                <a:gd name="connsiteY141" fmla="*/ 469402 h 6578438"/>
                <a:gd name="connsiteX142" fmla="*/ 1890918 w 5890489"/>
                <a:gd name="connsiteY142" fmla="*/ 376530 h 6578438"/>
                <a:gd name="connsiteX143" fmla="*/ 2555363 w 5890489"/>
                <a:gd name="connsiteY143" fmla="*/ 105274 h 6578438"/>
                <a:gd name="connsiteX144" fmla="*/ 3259291 w 5890489"/>
                <a:gd name="connsiteY144" fmla="*/ 3229 h 6578438"/>
                <a:gd name="connsiteX145" fmla="*/ 3347265 w 5890489"/>
                <a:gd name="connsiteY145" fmla="*/ 903 h 6578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5890489" h="6578438">
                  <a:moveTo>
                    <a:pt x="3391253" y="0"/>
                  </a:moveTo>
                  <a:lnTo>
                    <a:pt x="3434974" y="646"/>
                  </a:lnTo>
                  <a:lnTo>
                    <a:pt x="3522419" y="2712"/>
                  </a:lnTo>
                  <a:cubicBezTo>
                    <a:pt x="3551567" y="3488"/>
                    <a:pt x="3580451" y="3746"/>
                    <a:pt x="3610261" y="6458"/>
                  </a:cubicBezTo>
                  <a:cubicBezTo>
                    <a:pt x="3669353" y="10850"/>
                    <a:pt x="3728179" y="14337"/>
                    <a:pt x="3786872" y="20667"/>
                  </a:cubicBezTo>
                  <a:lnTo>
                    <a:pt x="3962291" y="43530"/>
                  </a:lnTo>
                  <a:lnTo>
                    <a:pt x="4135855" y="75176"/>
                  </a:lnTo>
                  <a:cubicBezTo>
                    <a:pt x="4193224" y="87836"/>
                    <a:pt x="4250328" y="101398"/>
                    <a:pt x="4307299" y="114315"/>
                  </a:cubicBezTo>
                  <a:cubicBezTo>
                    <a:pt x="4364139" y="128394"/>
                    <a:pt x="4420050" y="145575"/>
                    <a:pt x="4476358" y="160816"/>
                  </a:cubicBezTo>
                  <a:cubicBezTo>
                    <a:pt x="4504580" y="167921"/>
                    <a:pt x="4532138" y="177995"/>
                    <a:pt x="4559829" y="186779"/>
                  </a:cubicBezTo>
                  <a:lnTo>
                    <a:pt x="4642901" y="213648"/>
                  </a:lnTo>
                  <a:cubicBezTo>
                    <a:pt x="4863234" y="288307"/>
                    <a:pt x="5076414" y="379371"/>
                    <a:pt x="5280847" y="485936"/>
                  </a:cubicBezTo>
                  <a:cubicBezTo>
                    <a:pt x="5485018" y="592631"/>
                    <a:pt x="5681768" y="713145"/>
                    <a:pt x="5865400" y="851099"/>
                  </a:cubicBezTo>
                  <a:lnTo>
                    <a:pt x="5890489" y="870950"/>
                  </a:lnTo>
                  <a:lnTo>
                    <a:pt x="5890489" y="1321814"/>
                  </a:lnTo>
                  <a:lnTo>
                    <a:pt x="5887395" y="1318952"/>
                  </a:lnTo>
                  <a:lnTo>
                    <a:pt x="5830291" y="1265992"/>
                  </a:lnTo>
                  <a:lnTo>
                    <a:pt x="5815981" y="1252687"/>
                  </a:lnTo>
                  <a:lnTo>
                    <a:pt x="5801142" y="1240158"/>
                  </a:lnTo>
                  <a:lnTo>
                    <a:pt x="5771464" y="1214969"/>
                  </a:lnTo>
                  <a:cubicBezTo>
                    <a:pt x="5731849" y="1181385"/>
                    <a:pt x="5692897" y="1146896"/>
                    <a:pt x="5651030" y="1115767"/>
                  </a:cubicBezTo>
                  <a:cubicBezTo>
                    <a:pt x="5487534" y="986985"/>
                    <a:pt x="5311321" y="872542"/>
                    <a:pt x="5123183" y="780443"/>
                  </a:cubicBezTo>
                  <a:cubicBezTo>
                    <a:pt x="4935309" y="688087"/>
                    <a:pt x="4737102" y="616398"/>
                    <a:pt x="4533860" y="567701"/>
                  </a:cubicBezTo>
                  <a:lnTo>
                    <a:pt x="4457281" y="550780"/>
                  </a:lnTo>
                  <a:cubicBezTo>
                    <a:pt x="4431709" y="545484"/>
                    <a:pt x="4406536" y="538896"/>
                    <a:pt x="4380568" y="535279"/>
                  </a:cubicBezTo>
                  <a:lnTo>
                    <a:pt x="4303325" y="522879"/>
                  </a:lnTo>
                  <a:lnTo>
                    <a:pt x="4264769" y="516679"/>
                  </a:lnTo>
                  <a:cubicBezTo>
                    <a:pt x="4251918" y="514612"/>
                    <a:pt x="4239067" y="512415"/>
                    <a:pt x="4226082" y="511253"/>
                  </a:cubicBezTo>
                  <a:cubicBezTo>
                    <a:pt x="4174145" y="505829"/>
                    <a:pt x="4122606" y="499498"/>
                    <a:pt x="4070934" y="494848"/>
                  </a:cubicBezTo>
                  <a:lnTo>
                    <a:pt x="3915521" y="486065"/>
                  </a:lnTo>
                  <a:lnTo>
                    <a:pt x="3760241" y="484257"/>
                  </a:lnTo>
                  <a:cubicBezTo>
                    <a:pt x="3734405" y="483869"/>
                    <a:pt x="3708571" y="485936"/>
                    <a:pt x="3682734" y="486581"/>
                  </a:cubicBezTo>
                  <a:lnTo>
                    <a:pt x="3605491" y="488907"/>
                  </a:lnTo>
                  <a:cubicBezTo>
                    <a:pt x="3579921" y="489165"/>
                    <a:pt x="3553555" y="491490"/>
                    <a:pt x="3527454" y="493169"/>
                  </a:cubicBezTo>
                  <a:lnTo>
                    <a:pt x="3449151" y="498336"/>
                  </a:lnTo>
                  <a:lnTo>
                    <a:pt x="3410067" y="500532"/>
                  </a:lnTo>
                  <a:lnTo>
                    <a:pt x="3371246" y="504279"/>
                  </a:lnTo>
                  <a:cubicBezTo>
                    <a:pt x="3345410" y="506862"/>
                    <a:pt x="3319575" y="509315"/>
                    <a:pt x="3293739" y="511512"/>
                  </a:cubicBezTo>
                  <a:cubicBezTo>
                    <a:pt x="3087450" y="531662"/>
                    <a:pt x="2885531" y="563180"/>
                    <a:pt x="2689445" y="610198"/>
                  </a:cubicBezTo>
                  <a:cubicBezTo>
                    <a:pt x="2493357" y="657344"/>
                    <a:pt x="2302303" y="719088"/>
                    <a:pt x="2117875" y="800335"/>
                  </a:cubicBezTo>
                  <a:cubicBezTo>
                    <a:pt x="2072298" y="821648"/>
                    <a:pt x="2026854" y="843606"/>
                    <a:pt x="1981276" y="865566"/>
                  </a:cubicBezTo>
                  <a:cubicBezTo>
                    <a:pt x="1937025" y="889978"/>
                    <a:pt x="1891978" y="913229"/>
                    <a:pt x="1847991" y="938676"/>
                  </a:cubicBezTo>
                  <a:lnTo>
                    <a:pt x="1783069" y="978718"/>
                  </a:lnTo>
                  <a:lnTo>
                    <a:pt x="1750609" y="998869"/>
                  </a:lnTo>
                  <a:lnTo>
                    <a:pt x="1734312" y="1008945"/>
                  </a:lnTo>
                  <a:lnTo>
                    <a:pt x="1718547" y="1019924"/>
                  </a:lnTo>
                  <a:lnTo>
                    <a:pt x="1655481" y="1063582"/>
                  </a:lnTo>
                  <a:cubicBezTo>
                    <a:pt x="1634414" y="1078178"/>
                    <a:pt x="1612950" y="1092259"/>
                    <a:pt x="1593077" y="1108664"/>
                  </a:cubicBezTo>
                  <a:lnTo>
                    <a:pt x="1532263" y="1156197"/>
                  </a:lnTo>
                  <a:cubicBezTo>
                    <a:pt x="1511992" y="1172085"/>
                    <a:pt x="1491587" y="1187844"/>
                    <a:pt x="1472509" y="1205152"/>
                  </a:cubicBezTo>
                  <a:lnTo>
                    <a:pt x="1414212" y="1256175"/>
                  </a:lnTo>
                  <a:cubicBezTo>
                    <a:pt x="1395001" y="1273354"/>
                    <a:pt x="1375127" y="1290147"/>
                    <a:pt x="1357242" y="1308359"/>
                  </a:cubicBezTo>
                  <a:cubicBezTo>
                    <a:pt x="1283178" y="1379532"/>
                    <a:pt x="1212163" y="1452513"/>
                    <a:pt x="1153072" y="1529498"/>
                  </a:cubicBezTo>
                  <a:cubicBezTo>
                    <a:pt x="1090933" y="1605578"/>
                    <a:pt x="1043501" y="1685794"/>
                    <a:pt x="1002694" y="1770658"/>
                  </a:cubicBezTo>
                  <a:lnTo>
                    <a:pt x="974076" y="1835371"/>
                  </a:lnTo>
                  <a:lnTo>
                    <a:pt x="949564" y="1903573"/>
                  </a:lnTo>
                  <a:cubicBezTo>
                    <a:pt x="940820" y="1925661"/>
                    <a:pt x="934593" y="1950719"/>
                    <a:pt x="927173" y="1974229"/>
                  </a:cubicBezTo>
                  <a:cubicBezTo>
                    <a:pt x="920019" y="1998254"/>
                    <a:pt x="912468" y="2021504"/>
                    <a:pt x="906107" y="2046952"/>
                  </a:cubicBezTo>
                  <a:cubicBezTo>
                    <a:pt x="853906" y="2245614"/>
                    <a:pt x="809918" y="2463136"/>
                    <a:pt x="751092" y="2676266"/>
                  </a:cubicBezTo>
                  <a:cubicBezTo>
                    <a:pt x="693458" y="2889912"/>
                    <a:pt x="624166" y="3100976"/>
                    <a:pt x="547189" y="3308422"/>
                  </a:cubicBezTo>
                  <a:cubicBezTo>
                    <a:pt x="479617" y="3487580"/>
                    <a:pt x="444109" y="3675523"/>
                    <a:pt x="441195" y="3866306"/>
                  </a:cubicBezTo>
                  <a:cubicBezTo>
                    <a:pt x="438014" y="4057089"/>
                    <a:pt x="469282" y="4250456"/>
                    <a:pt x="527182" y="4439174"/>
                  </a:cubicBezTo>
                  <a:cubicBezTo>
                    <a:pt x="584815" y="4628278"/>
                    <a:pt x="671067" y="4811828"/>
                    <a:pt x="775073" y="4987240"/>
                  </a:cubicBezTo>
                  <a:cubicBezTo>
                    <a:pt x="827009" y="5075075"/>
                    <a:pt x="884246" y="5160327"/>
                    <a:pt x="943206" y="5244933"/>
                  </a:cubicBezTo>
                  <a:cubicBezTo>
                    <a:pt x="1002296" y="5329411"/>
                    <a:pt x="1064964" y="5412337"/>
                    <a:pt x="1133728" y="5490356"/>
                  </a:cubicBezTo>
                  <a:cubicBezTo>
                    <a:pt x="1203949" y="5567728"/>
                    <a:pt x="1279337" y="5642259"/>
                    <a:pt x="1359626" y="5709815"/>
                  </a:cubicBezTo>
                  <a:cubicBezTo>
                    <a:pt x="1398711" y="5744949"/>
                    <a:pt x="1439916" y="5777241"/>
                    <a:pt x="1481254" y="5809146"/>
                  </a:cubicBezTo>
                  <a:cubicBezTo>
                    <a:pt x="1501922" y="5825163"/>
                    <a:pt x="1522325" y="5841309"/>
                    <a:pt x="1543260" y="5856940"/>
                  </a:cubicBezTo>
                  <a:cubicBezTo>
                    <a:pt x="1564591" y="5871923"/>
                    <a:pt x="1585921" y="5886777"/>
                    <a:pt x="1607518" y="5901374"/>
                  </a:cubicBezTo>
                  <a:cubicBezTo>
                    <a:pt x="1778565" y="6019693"/>
                    <a:pt x="1961271" y="6115924"/>
                    <a:pt x="2145566" y="6193814"/>
                  </a:cubicBezTo>
                  <a:lnTo>
                    <a:pt x="2214991" y="6221844"/>
                  </a:lnTo>
                  <a:lnTo>
                    <a:pt x="2249307" y="6236182"/>
                  </a:lnTo>
                  <a:cubicBezTo>
                    <a:pt x="2260702" y="6241089"/>
                    <a:pt x="2272625" y="6244577"/>
                    <a:pt x="2284285" y="6248711"/>
                  </a:cubicBezTo>
                  <a:lnTo>
                    <a:pt x="2354241" y="6273124"/>
                  </a:lnTo>
                  <a:cubicBezTo>
                    <a:pt x="2360070" y="6275190"/>
                    <a:pt x="2365899" y="6277128"/>
                    <a:pt x="2371597" y="6279324"/>
                  </a:cubicBezTo>
                  <a:cubicBezTo>
                    <a:pt x="2377161" y="6281778"/>
                    <a:pt x="2382329" y="6285007"/>
                    <a:pt x="2387894" y="6287719"/>
                  </a:cubicBezTo>
                  <a:cubicBezTo>
                    <a:pt x="2398757" y="6293274"/>
                    <a:pt x="2410153" y="6297666"/>
                    <a:pt x="2421414" y="6302186"/>
                  </a:cubicBezTo>
                  <a:lnTo>
                    <a:pt x="2489117" y="6329441"/>
                  </a:lnTo>
                  <a:lnTo>
                    <a:pt x="2522902" y="6343134"/>
                  </a:lnTo>
                  <a:cubicBezTo>
                    <a:pt x="2534165" y="6347654"/>
                    <a:pt x="2545294" y="6352563"/>
                    <a:pt x="2556953" y="6356051"/>
                  </a:cubicBezTo>
                  <a:lnTo>
                    <a:pt x="2695009" y="6401905"/>
                  </a:lnTo>
                  <a:cubicBezTo>
                    <a:pt x="2880895" y="6457190"/>
                    <a:pt x="3073141" y="6489095"/>
                    <a:pt x="3268035" y="6501238"/>
                  </a:cubicBezTo>
                  <a:cubicBezTo>
                    <a:pt x="3292413" y="6502659"/>
                    <a:pt x="3316527" y="6505629"/>
                    <a:pt x="3341038" y="6506145"/>
                  </a:cubicBezTo>
                  <a:lnTo>
                    <a:pt x="3414703" y="6507050"/>
                  </a:lnTo>
                  <a:lnTo>
                    <a:pt x="3488237" y="6508212"/>
                  </a:lnTo>
                  <a:cubicBezTo>
                    <a:pt x="3500690" y="6508729"/>
                    <a:pt x="3512483" y="6508471"/>
                    <a:pt x="3524142" y="6507955"/>
                  </a:cubicBezTo>
                  <a:lnTo>
                    <a:pt x="3559252" y="6506921"/>
                  </a:lnTo>
                  <a:cubicBezTo>
                    <a:pt x="3582835" y="6506792"/>
                    <a:pt x="3605889" y="6504467"/>
                    <a:pt x="3629207" y="6503045"/>
                  </a:cubicBezTo>
                  <a:cubicBezTo>
                    <a:pt x="3652526" y="6502012"/>
                    <a:pt x="3675579" y="6499171"/>
                    <a:pt x="3698633" y="6496845"/>
                  </a:cubicBezTo>
                  <a:cubicBezTo>
                    <a:pt x="3710160" y="6495683"/>
                    <a:pt x="3721819" y="6494907"/>
                    <a:pt x="3733213" y="6493357"/>
                  </a:cubicBezTo>
                  <a:lnTo>
                    <a:pt x="3767529" y="6488707"/>
                  </a:lnTo>
                  <a:lnTo>
                    <a:pt x="3801845" y="6484057"/>
                  </a:lnTo>
                  <a:lnTo>
                    <a:pt x="3835895" y="6478116"/>
                  </a:lnTo>
                  <a:cubicBezTo>
                    <a:pt x="4017673" y="6446727"/>
                    <a:pt x="4194152" y="6390281"/>
                    <a:pt x="4364801" y="6308517"/>
                  </a:cubicBezTo>
                  <a:cubicBezTo>
                    <a:pt x="4535583" y="6227139"/>
                    <a:pt x="4700138" y="6120962"/>
                    <a:pt x="4861379" y="6000576"/>
                  </a:cubicBezTo>
                  <a:cubicBezTo>
                    <a:pt x="5022621" y="5879931"/>
                    <a:pt x="5180684" y="5745337"/>
                    <a:pt x="5341263" y="5605834"/>
                  </a:cubicBezTo>
                  <a:lnTo>
                    <a:pt x="5587301" y="5390379"/>
                  </a:lnTo>
                  <a:cubicBezTo>
                    <a:pt x="5674216" y="5315718"/>
                    <a:pt x="5761527" y="5244416"/>
                    <a:pt x="5849105" y="5176344"/>
                  </a:cubicBezTo>
                  <a:lnTo>
                    <a:pt x="5890489" y="5145260"/>
                  </a:lnTo>
                  <a:lnTo>
                    <a:pt x="5890489" y="5995323"/>
                  </a:lnTo>
                  <a:lnTo>
                    <a:pt x="5811477" y="6077819"/>
                  </a:lnTo>
                  <a:cubicBezTo>
                    <a:pt x="5654739" y="6238377"/>
                    <a:pt x="5487138" y="6396093"/>
                    <a:pt x="5301384" y="6542958"/>
                  </a:cubicBezTo>
                  <a:lnTo>
                    <a:pt x="5252008" y="6578438"/>
                  </a:lnTo>
                  <a:lnTo>
                    <a:pt x="1653730" y="6578438"/>
                  </a:lnTo>
                  <a:lnTo>
                    <a:pt x="1549768" y="6488821"/>
                  </a:lnTo>
                  <a:cubicBezTo>
                    <a:pt x="1461976" y="6409495"/>
                    <a:pt x="1378573" y="6327182"/>
                    <a:pt x="1298282" y="6243932"/>
                  </a:cubicBezTo>
                  <a:cubicBezTo>
                    <a:pt x="1278277" y="6223006"/>
                    <a:pt x="1258138" y="6202210"/>
                    <a:pt x="1237999" y="6181671"/>
                  </a:cubicBezTo>
                  <a:lnTo>
                    <a:pt x="1179967" y="6117862"/>
                  </a:lnTo>
                  <a:lnTo>
                    <a:pt x="1121936" y="6054569"/>
                  </a:lnTo>
                  <a:cubicBezTo>
                    <a:pt x="1102328" y="6033644"/>
                    <a:pt x="1084573" y="6011427"/>
                    <a:pt x="1065628" y="5990243"/>
                  </a:cubicBezTo>
                  <a:cubicBezTo>
                    <a:pt x="1028662" y="5947099"/>
                    <a:pt x="990239" y="5904991"/>
                    <a:pt x="954335" y="5861460"/>
                  </a:cubicBezTo>
                  <a:cubicBezTo>
                    <a:pt x="936050" y="5840018"/>
                    <a:pt x="917634" y="5818446"/>
                    <a:pt x="898953" y="5797393"/>
                  </a:cubicBezTo>
                  <a:cubicBezTo>
                    <a:pt x="880404" y="5776208"/>
                    <a:pt x="861325" y="5755412"/>
                    <a:pt x="842908" y="5733582"/>
                  </a:cubicBezTo>
                  <a:cubicBezTo>
                    <a:pt x="767919" y="5647942"/>
                    <a:pt x="693061" y="5561786"/>
                    <a:pt x="622442" y="5471884"/>
                  </a:cubicBezTo>
                  <a:cubicBezTo>
                    <a:pt x="551559" y="5382112"/>
                    <a:pt x="486639" y="5287430"/>
                    <a:pt x="425559" y="5190036"/>
                  </a:cubicBezTo>
                  <a:cubicBezTo>
                    <a:pt x="303668" y="4994990"/>
                    <a:pt x="200193" y="4786123"/>
                    <a:pt x="123877" y="4564210"/>
                  </a:cubicBezTo>
                  <a:cubicBezTo>
                    <a:pt x="47694" y="4342555"/>
                    <a:pt x="2249" y="4106045"/>
                    <a:pt x="130" y="3865530"/>
                  </a:cubicBezTo>
                  <a:cubicBezTo>
                    <a:pt x="-1328" y="3745403"/>
                    <a:pt x="9537" y="3624629"/>
                    <a:pt x="30602" y="3505793"/>
                  </a:cubicBezTo>
                  <a:cubicBezTo>
                    <a:pt x="51802" y="3386828"/>
                    <a:pt x="84659" y="3270059"/>
                    <a:pt x="126924" y="3157164"/>
                  </a:cubicBezTo>
                  <a:cubicBezTo>
                    <a:pt x="200457" y="2959276"/>
                    <a:pt x="271737" y="2761388"/>
                    <a:pt x="334803" y="2560530"/>
                  </a:cubicBezTo>
                  <a:lnTo>
                    <a:pt x="381176" y="2409144"/>
                  </a:lnTo>
                  <a:lnTo>
                    <a:pt x="425825" y="2255819"/>
                  </a:lnTo>
                  <a:lnTo>
                    <a:pt x="470210" y="2099523"/>
                  </a:lnTo>
                  <a:lnTo>
                    <a:pt x="492998" y="2020213"/>
                  </a:lnTo>
                  <a:lnTo>
                    <a:pt x="517509" y="1939224"/>
                  </a:lnTo>
                  <a:cubicBezTo>
                    <a:pt x="525061" y="1912485"/>
                    <a:pt x="534866" y="1884586"/>
                    <a:pt x="544007" y="1857201"/>
                  </a:cubicBezTo>
                  <a:cubicBezTo>
                    <a:pt x="553680" y="1829559"/>
                    <a:pt x="561496" y="1802304"/>
                    <a:pt x="573288" y="1774274"/>
                  </a:cubicBezTo>
                  <a:lnTo>
                    <a:pt x="606146" y="1690832"/>
                  </a:lnTo>
                  <a:cubicBezTo>
                    <a:pt x="618467" y="1663060"/>
                    <a:pt x="631716" y="1635417"/>
                    <a:pt x="644569" y="1607775"/>
                  </a:cubicBezTo>
                  <a:cubicBezTo>
                    <a:pt x="698625" y="1498368"/>
                    <a:pt x="763413" y="1391287"/>
                    <a:pt x="837874" y="1297638"/>
                  </a:cubicBezTo>
                  <a:cubicBezTo>
                    <a:pt x="910348" y="1201278"/>
                    <a:pt x="990107" y="1115897"/>
                    <a:pt x="1069602" y="1032194"/>
                  </a:cubicBezTo>
                  <a:cubicBezTo>
                    <a:pt x="1089079" y="1010624"/>
                    <a:pt x="1110012" y="990990"/>
                    <a:pt x="1130548" y="970839"/>
                  </a:cubicBezTo>
                  <a:lnTo>
                    <a:pt x="1192024" y="910129"/>
                  </a:lnTo>
                  <a:cubicBezTo>
                    <a:pt x="1212031" y="889462"/>
                    <a:pt x="1234024" y="870475"/>
                    <a:pt x="1255356" y="850841"/>
                  </a:cubicBezTo>
                  <a:lnTo>
                    <a:pt x="1319614" y="792068"/>
                  </a:lnTo>
                  <a:cubicBezTo>
                    <a:pt x="1340680" y="772176"/>
                    <a:pt x="1363469" y="753834"/>
                    <a:pt x="1385728" y="734975"/>
                  </a:cubicBezTo>
                  <a:lnTo>
                    <a:pt x="1452768" y="678528"/>
                  </a:lnTo>
                  <a:lnTo>
                    <a:pt x="1469594" y="664449"/>
                  </a:lnTo>
                  <a:lnTo>
                    <a:pt x="1487083" y="651015"/>
                  </a:lnTo>
                  <a:lnTo>
                    <a:pt x="1522193" y="624277"/>
                  </a:lnTo>
                  <a:lnTo>
                    <a:pt x="1592415" y="570671"/>
                  </a:lnTo>
                  <a:cubicBezTo>
                    <a:pt x="1640110" y="535925"/>
                    <a:pt x="1689531" y="503245"/>
                    <a:pt x="1738287" y="469402"/>
                  </a:cubicBezTo>
                  <a:cubicBezTo>
                    <a:pt x="1788634" y="438015"/>
                    <a:pt x="1839643" y="407013"/>
                    <a:pt x="1890918" y="376530"/>
                  </a:cubicBezTo>
                  <a:cubicBezTo>
                    <a:pt x="2098400" y="258209"/>
                    <a:pt x="2323503" y="166241"/>
                    <a:pt x="2555363" y="105274"/>
                  </a:cubicBezTo>
                  <a:cubicBezTo>
                    <a:pt x="2787223" y="44047"/>
                    <a:pt x="3024516" y="12013"/>
                    <a:pt x="3259291" y="3229"/>
                  </a:cubicBezTo>
                  <a:lnTo>
                    <a:pt x="3347265" y="903"/>
                  </a:ln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15">
              <a:extLst>
                <a:ext uri="{FF2B5EF4-FFF2-40B4-BE49-F238E27FC236}">
                  <a16:creationId xmlns:a16="http://schemas.microsoft.com/office/drawing/2014/main" id="{ACA5348F-9FF6-485F-898D-1BED7EC727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5999" y="52997"/>
              <a:ext cx="6093363" cy="6805004"/>
            </a:xfrm>
            <a:custGeom>
              <a:avLst/>
              <a:gdLst>
                <a:gd name="connsiteX0" fmla="*/ 3517682 w 5890491"/>
                <a:gd name="connsiteY0" fmla="*/ 0 h 6578439"/>
                <a:gd name="connsiteX1" fmla="*/ 5849513 w 5890491"/>
                <a:gd name="connsiteY1" fmla="*/ 841730 h 6578439"/>
                <a:gd name="connsiteX2" fmla="*/ 5890491 w 5890491"/>
                <a:gd name="connsiteY2" fmla="*/ 879061 h 6578439"/>
                <a:gd name="connsiteX3" fmla="*/ 5890491 w 5890491"/>
                <a:gd name="connsiteY3" fmla="*/ 2034114 h 6578439"/>
                <a:gd name="connsiteX4" fmla="*/ 5757065 w 5890491"/>
                <a:gd name="connsiteY4" fmla="*/ 1854938 h 6578439"/>
                <a:gd name="connsiteX5" fmla="*/ 5564060 w 5890491"/>
                <a:gd name="connsiteY5" fmla="*/ 1642182 h 6578439"/>
                <a:gd name="connsiteX6" fmla="*/ 3517551 w 5890491"/>
                <a:gd name="connsiteY6" fmla="*/ 790012 h 6578439"/>
                <a:gd name="connsiteX7" fmla="*/ 1611552 w 5890491"/>
                <a:gd name="connsiteY7" fmla="*/ 1543282 h 6578439"/>
                <a:gd name="connsiteX8" fmla="*/ 1340656 w 5890491"/>
                <a:gd name="connsiteY8" fmla="*/ 1897925 h 6578439"/>
                <a:gd name="connsiteX9" fmla="*/ 1201705 w 5890491"/>
                <a:gd name="connsiteY9" fmla="*/ 2361213 h 6578439"/>
                <a:gd name="connsiteX10" fmla="*/ 852705 w 5890491"/>
                <a:gd name="connsiteY10" fmla="*/ 3529176 h 6578439"/>
                <a:gd name="connsiteX11" fmla="*/ 863863 w 5890491"/>
                <a:gd name="connsiteY11" fmla="*/ 4437051 h 6578439"/>
                <a:gd name="connsiteX12" fmla="*/ 1413569 w 5890491"/>
                <a:gd name="connsiteY12" fmla="*/ 5357174 h 6578439"/>
                <a:gd name="connsiteX13" fmla="*/ 2339129 w 5890491"/>
                <a:gd name="connsiteY13" fmla="*/ 6143367 h 6578439"/>
                <a:gd name="connsiteX14" fmla="*/ 3439449 w 5890491"/>
                <a:gd name="connsiteY14" fmla="*/ 6420049 h 6578439"/>
                <a:gd name="connsiteX15" fmla="*/ 5251388 w 5890491"/>
                <a:gd name="connsiteY15" fmla="*/ 5349009 h 6578439"/>
                <a:gd name="connsiteX16" fmla="*/ 5657731 w 5890491"/>
                <a:gd name="connsiteY16" fmla="*/ 4959205 h 6578439"/>
                <a:gd name="connsiteX17" fmla="*/ 5836127 w 5890491"/>
                <a:gd name="connsiteY17" fmla="*/ 4792052 h 6578439"/>
                <a:gd name="connsiteX18" fmla="*/ 5890491 w 5890491"/>
                <a:gd name="connsiteY18" fmla="*/ 4738662 h 6578439"/>
                <a:gd name="connsiteX19" fmla="*/ 5890491 w 5890491"/>
                <a:gd name="connsiteY19" fmla="*/ 5821964 h 6578439"/>
                <a:gd name="connsiteX20" fmla="*/ 5802001 w 5890491"/>
                <a:gd name="connsiteY20" fmla="*/ 5907904 h 6578439"/>
                <a:gd name="connsiteX21" fmla="*/ 5294358 w 5890491"/>
                <a:gd name="connsiteY21" fmla="*/ 6397505 h 6578439"/>
                <a:gd name="connsiteX22" fmla="*/ 5077178 w 5890491"/>
                <a:gd name="connsiteY22" fmla="*/ 6578439 h 6578439"/>
                <a:gd name="connsiteX23" fmla="*/ 1567290 w 5890491"/>
                <a:gd name="connsiteY23" fmla="*/ 6578439 h 6578439"/>
                <a:gd name="connsiteX24" fmla="*/ 1508588 w 5890491"/>
                <a:gd name="connsiteY24" fmla="*/ 6535186 h 6578439"/>
                <a:gd name="connsiteX25" fmla="*/ 826498 w 5890491"/>
                <a:gd name="connsiteY25" fmla="*/ 5876034 h 6578439"/>
                <a:gd name="connsiteX26" fmla="*/ 122403 w 5890491"/>
                <a:gd name="connsiteY26" fmla="*/ 3255655 h 6578439"/>
                <a:gd name="connsiteX27" fmla="*/ 1061197 w 5890491"/>
                <a:gd name="connsiteY27" fmla="*/ 984650 h 6578439"/>
                <a:gd name="connsiteX28" fmla="*/ 3517682 w 5890491"/>
                <a:gd name="connsiteY28" fmla="*/ 0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890491" h="6578439">
                  <a:moveTo>
                    <a:pt x="3517682" y="0"/>
                  </a:moveTo>
                  <a:cubicBezTo>
                    <a:pt x="4402017" y="0"/>
                    <a:pt x="5213742" y="315483"/>
                    <a:pt x="5849513" y="841730"/>
                  </a:cubicBezTo>
                  <a:lnTo>
                    <a:pt x="5890491" y="879061"/>
                  </a:lnTo>
                  <a:lnTo>
                    <a:pt x="5890491" y="2034114"/>
                  </a:lnTo>
                  <a:lnTo>
                    <a:pt x="5757065" y="1854938"/>
                  </a:lnTo>
                  <a:cubicBezTo>
                    <a:pt x="5696443" y="1781264"/>
                    <a:pt x="5632076" y="1710299"/>
                    <a:pt x="5564060" y="1642182"/>
                  </a:cubicBezTo>
                  <a:cubicBezTo>
                    <a:pt x="5015393" y="1092636"/>
                    <a:pt x="4288592" y="790012"/>
                    <a:pt x="3517551" y="790012"/>
                  </a:cubicBezTo>
                  <a:cubicBezTo>
                    <a:pt x="2701750" y="790012"/>
                    <a:pt x="2131676" y="1015335"/>
                    <a:pt x="1611552" y="1543282"/>
                  </a:cubicBezTo>
                  <a:cubicBezTo>
                    <a:pt x="1435754" y="1721722"/>
                    <a:pt x="1375945" y="1822729"/>
                    <a:pt x="1340656" y="1897925"/>
                  </a:cubicBezTo>
                  <a:cubicBezTo>
                    <a:pt x="1289148" y="2007623"/>
                    <a:pt x="1252432" y="2155907"/>
                    <a:pt x="1201705" y="2361213"/>
                  </a:cubicBezTo>
                  <a:cubicBezTo>
                    <a:pt x="1133721" y="2635919"/>
                    <a:pt x="1040568" y="3012290"/>
                    <a:pt x="852705" y="3529176"/>
                  </a:cubicBezTo>
                  <a:cubicBezTo>
                    <a:pt x="749952" y="3811784"/>
                    <a:pt x="753584" y="4108747"/>
                    <a:pt x="863863" y="4437051"/>
                  </a:cubicBezTo>
                  <a:cubicBezTo>
                    <a:pt x="964800" y="4737438"/>
                    <a:pt x="1154869" y="5055603"/>
                    <a:pt x="1413569" y="5357174"/>
                  </a:cubicBezTo>
                  <a:cubicBezTo>
                    <a:pt x="1718326" y="5712343"/>
                    <a:pt x="2021008" y="5969404"/>
                    <a:pt x="2339129" y="6143367"/>
                  </a:cubicBezTo>
                  <a:cubicBezTo>
                    <a:pt x="2679565" y="6329577"/>
                    <a:pt x="3039591" y="6420049"/>
                    <a:pt x="3439449" y="6420049"/>
                  </a:cubicBezTo>
                  <a:cubicBezTo>
                    <a:pt x="4142246" y="6420049"/>
                    <a:pt x="4633828" y="5976251"/>
                    <a:pt x="5251388" y="5349009"/>
                  </a:cubicBezTo>
                  <a:cubicBezTo>
                    <a:pt x="5389949" y="5208364"/>
                    <a:pt x="5526047" y="5081677"/>
                    <a:pt x="5657731" y="4959205"/>
                  </a:cubicBezTo>
                  <a:cubicBezTo>
                    <a:pt x="5719520" y="4901722"/>
                    <a:pt x="5779200" y="4846206"/>
                    <a:pt x="5836127" y="4792052"/>
                  </a:cubicBezTo>
                  <a:lnTo>
                    <a:pt x="5890491" y="4738662"/>
                  </a:lnTo>
                  <a:lnTo>
                    <a:pt x="5890491" y="5821964"/>
                  </a:lnTo>
                  <a:lnTo>
                    <a:pt x="5802001" y="5907904"/>
                  </a:lnTo>
                  <a:cubicBezTo>
                    <a:pt x="5634962" y="6077456"/>
                    <a:pt x="5467509" y="6243625"/>
                    <a:pt x="5294358" y="6397505"/>
                  </a:cubicBezTo>
                  <a:lnTo>
                    <a:pt x="5077178" y="6578439"/>
                  </a:lnTo>
                  <a:lnTo>
                    <a:pt x="1567290" y="6578439"/>
                  </a:lnTo>
                  <a:lnTo>
                    <a:pt x="1508588" y="6535186"/>
                  </a:lnTo>
                  <a:cubicBezTo>
                    <a:pt x="1263991" y="6345442"/>
                    <a:pt x="1038054" y="6122666"/>
                    <a:pt x="826498" y="5876034"/>
                  </a:cubicBezTo>
                  <a:cubicBezTo>
                    <a:pt x="261613" y="5217713"/>
                    <a:pt x="-239182" y="4250314"/>
                    <a:pt x="122403" y="3255655"/>
                  </a:cubicBezTo>
                  <a:cubicBezTo>
                    <a:pt x="607497" y="1921629"/>
                    <a:pt x="393040" y="1662857"/>
                    <a:pt x="1061197" y="984650"/>
                  </a:cubicBezTo>
                  <a:cubicBezTo>
                    <a:pt x="1729484" y="306444"/>
                    <a:pt x="2498060" y="0"/>
                    <a:pt x="351768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16">
              <a:extLst>
                <a:ext uri="{FF2B5EF4-FFF2-40B4-BE49-F238E27FC236}">
                  <a16:creationId xmlns:a16="http://schemas.microsoft.com/office/drawing/2014/main" id="{33B89F41-1D91-447A-88C5-8A917809FE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0" y="52997"/>
              <a:ext cx="6093362" cy="6805004"/>
            </a:xfrm>
            <a:custGeom>
              <a:avLst/>
              <a:gdLst>
                <a:gd name="connsiteX0" fmla="*/ 5890490 w 5890490"/>
                <a:gd name="connsiteY0" fmla="*/ 5389037 h 6578439"/>
                <a:gd name="connsiteX1" fmla="*/ 5890490 w 5890490"/>
                <a:gd name="connsiteY1" fmla="*/ 5855587 h 6578439"/>
                <a:gd name="connsiteX2" fmla="*/ 5784593 w 5890490"/>
                <a:gd name="connsiteY2" fmla="*/ 5962054 h 6578439"/>
                <a:gd name="connsiteX3" fmla="*/ 5663414 w 5890490"/>
                <a:gd name="connsiteY3" fmla="*/ 6082564 h 6578439"/>
                <a:gd name="connsiteX4" fmla="*/ 5147099 w 5890490"/>
                <a:gd name="connsiteY4" fmla="*/ 6547726 h 6578439"/>
                <a:gd name="connsiteX5" fmla="*/ 5105015 w 5890490"/>
                <a:gd name="connsiteY5" fmla="*/ 6578439 h 6578439"/>
                <a:gd name="connsiteX6" fmla="*/ 4385601 w 5890490"/>
                <a:gd name="connsiteY6" fmla="*/ 6578439 h 6578439"/>
                <a:gd name="connsiteX7" fmla="*/ 4507252 w 5890490"/>
                <a:gd name="connsiteY7" fmla="*/ 6515968 h 6578439"/>
                <a:gd name="connsiteX8" fmla="*/ 4909330 w 5890490"/>
                <a:gd name="connsiteY8" fmla="*/ 6253453 h 6578439"/>
                <a:gd name="connsiteX9" fmla="*/ 5411374 w 5890490"/>
                <a:gd name="connsiteY9" fmla="*/ 5828544 h 6578439"/>
                <a:gd name="connsiteX10" fmla="*/ 5533570 w 5890490"/>
                <a:gd name="connsiteY10" fmla="*/ 5714534 h 6578439"/>
                <a:gd name="connsiteX11" fmla="*/ 5657425 w 5890490"/>
                <a:gd name="connsiteY11" fmla="*/ 5597650 h 6578439"/>
                <a:gd name="connsiteX12" fmla="*/ 3336813 w 5890490"/>
                <a:gd name="connsiteY12" fmla="*/ 499 h 6578439"/>
                <a:gd name="connsiteX13" fmla="*/ 3513674 w 5890490"/>
                <a:gd name="connsiteY13" fmla="*/ 1202 h 6578439"/>
                <a:gd name="connsiteX14" fmla="*/ 3602743 w 5890490"/>
                <a:gd name="connsiteY14" fmla="*/ 4827 h 6578439"/>
                <a:gd name="connsiteX15" fmla="*/ 3647213 w 5890490"/>
                <a:gd name="connsiteY15" fmla="*/ 6703 h 6578439"/>
                <a:gd name="connsiteX16" fmla="*/ 3691684 w 5890490"/>
                <a:gd name="connsiteY16" fmla="*/ 9453 h 6578439"/>
                <a:gd name="connsiteX17" fmla="*/ 3868927 w 5890490"/>
                <a:gd name="connsiteY17" fmla="*/ 27080 h 6578439"/>
                <a:gd name="connsiteX18" fmla="*/ 5200872 w 5890490"/>
                <a:gd name="connsiteY18" fmla="*/ 472240 h 6578439"/>
                <a:gd name="connsiteX19" fmla="*/ 5772711 w 5890490"/>
                <a:gd name="connsiteY19" fmla="*/ 866334 h 6578439"/>
                <a:gd name="connsiteX20" fmla="*/ 5890490 w 5890490"/>
                <a:gd name="connsiteY20" fmla="*/ 972426 h 6578439"/>
                <a:gd name="connsiteX21" fmla="*/ 5890490 w 5890490"/>
                <a:gd name="connsiteY21" fmla="*/ 1158576 h 6578439"/>
                <a:gd name="connsiteX22" fmla="*/ 5676045 w 5890490"/>
                <a:gd name="connsiteY22" fmla="*/ 986969 h 6578439"/>
                <a:gd name="connsiteX23" fmla="*/ 5103776 w 5890490"/>
                <a:gd name="connsiteY23" fmla="*/ 655879 h 6578439"/>
                <a:gd name="connsiteX24" fmla="*/ 4482465 w 5890490"/>
                <a:gd name="connsiteY24" fmla="*/ 440363 h 6578439"/>
                <a:gd name="connsiteX25" fmla="*/ 4402444 w 5890490"/>
                <a:gd name="connsiteY25" fmla="*/ 422111 h 6578439"/>
                <a:gd name="connsiteX26" fmla="*/ 4322423 w 5890490"/>
                <a:gd name="connsiteY26" fmla="*/ 404610 h 6578439"/>
                <a:gd name="connsiteX27" fmla="*/ 4241892 w 5890490"/>
                <a:gd name="connsiteY27" fmla="*/ 389858 h 6578439"/>
                <a:gd name="connsiteX28" fmla="*/ 4201627 w 5890490"/>
                <a:gd name="connsiteY28" fmla="*/ 382483 h 6578439"/>
                <a:gd name="connsiteX29" fmla="*/ 4161234 w 5890490"/>
                <a:gd name="connsiteY29" fmla="*/ 375857 h 6578439"/>
                <a:gd name="connsiteX30" fmla="*/ 3999280 w 5890490"/>
                <a:gd name="connsiteY30" fmla="*/ 353606 h 6578439"/>
                <a:gd name="connsiteX31" fmla="*/ 3836817 w 5890490"/>
                <a:gd name="connsiteY31" fmla="*/ 338480 h 6578439"/>
                <a:gd name="connsiteX32" fmla="*/ 3673972 w 5890490"/>
                <a:gd name="connsiteY32" fmla="*/ 330604 h 6578439"/>
                <a:gd name="connsiteX33" fmla="*/ 3511126 w 5890490"/>
                <a:gd name="connsiteY33" fmla="*/ 328978 h 6578439"/>
                <a:gd name="connsiteX34" fmla="*/ 3183142 w 5890490"/>
                <a:gd name="connsiteY34" fmla="*/ 342854 h 6578439"/>
                <a:gd name="connsiteX35" fmla="*/ 2541444 w 5890490"/>
                <a:gd name="connsiteY35" fmla="*/ 439988 h 6578439"/>
                <a:gd name="connsiteX36" fmla="*/ 1933895 w 5890490"/>
                <a:gd name="connsiteY36" fmla="*/ 650505 h 6578439"/>
                <a:gd name="connsiteX37" fmla="*/ 1378079 w 5890490"/>
                <a:gd name="connsiteY37" fmla="*/ 983905 h 6578439"/>
                <a:gd name="connsiteX38" fmla="*/ 1312967 w 5890490"/>
                <a:gd name="connsiteY38" fmla="*/ 1033660 h 6578439"/>
                <a:gd name="connsiteX39" fmla="*/ 1248364 w 5890490"/>
                <a:gd name="connsiteY39" fmla="*/ 1084413 h 6578439"/>
                <a:gd name="connsiteX40" fmla="*/ 1185163 w 5890490"/>
                <a:gd name="connsiteY40" fmla="*/ 1137168 h 6578439"/>
                <a:gd name="connsiteX41" fmla="*/ 1122852 w 5890490"/>
                <a:gd name="connsiteY41" fmla="*/ 1190922 h 6578439"/>
                <a:gd name="connsiteX42" fmla="*/ 892092 w 5890490"/>
                <a:gd name="connsiteY42" fmla="*/ 1421440 h 6578439"/>
                <a:gd name="connsiteX43" fmla="*/ 707202 w 5890490"/>
                <a:gd name="connsiteY43" fmla="*/ 1684212 h 6578439"/>
                <a:gd name="connsiteX44" fmla="*/ 670121 w 5890490"/>
                <a:gd name="connsiteY44" fmla="*/ 1756093 h 6578439"/>
                <a:gd name="connsiteX45" fmla="*/ 637630 w 5890490"/>
                <a:gd name="connsiteY45" fmla="*/ 1830724 h 6578439"/>
                <a:gd name="connsiteX46" fmla="*/ 607685 w 5890490"/>
                <a:gd name="connsiteY46" fmla="*/ 1907105 h 6578439"/>
                <a:gd name="connsiteX47" fmla="*/ 580034 w 5890490"/>
                <a:gd name="connsiteY47" fmla="*/ 1984986 h 6578439"/>
                <a:gd name="connsiteX48" fmla="*/ 481919 w 5890490"/>
                <a:gd name="connsiteY48" fmla="*/ 2304386 h 6578439"/>
                <a:gd name="connsiteX49" fmla="*/ 433881 w 5890490"/>
                <a:gd name="connsiteY49" fmla="*/ 2465399 h 6578439"/>
                <a:gd name="connsiteX50" fmla="*/ 384442 w 5890490"/>
                <a:gd name="connsiteY50" fmla="*/ 2626163 h 6578439"/>
                <a:gd name="connsiteX51" fmla="*/ 166039 w 5890490"/>
                <a:gd name="connsiteY51" fmla="*/ 3261338 h 6578439"/>
                <a:gd name="connsiteX52" fmla="*/ 56202 w 5890490"/>
                <a:gd name="connsiteY52" fmla="*/ 3910265 h 6578439"/>
                <a:gd name="connsiteX53" fmla="*/ 93664 w 5890490"/>
                <a:gd name="connsiteY53" fmla="*/ 4237292 h 6578439"/>
                <a:gd name="connsiteX54" fmla="*/ 111758 w 5890490"/>
                <a:gd name="connsiteY54" fmla="*/ 4317548 h 6578439"/>
                <a:gd name="connsiteX55" fmla="*/ 133038 w 5890490"/>
                <a:gd name="connsiteY55" fmla="*/ 4397054 h 6578439"/>
                <a:gd name="connsiteX56" fmla="*/ 157757 w 5890490"/>
                <a:gd name="connsiteY56" fmla="*/ 4475560 h 6578439"/>
                <a:gd name="connsiteX57" fmla="*/ 185153 w 5890490"/>
                <a:gd name="connsiteY57" fmla="*/ 4553066 h 6578439"/>
                <a:gd name="connsiteX58" fmla="*/ 493642 w 5890490"/>
                <a:gd name="connsiteY58" fmla="*/ 5132239 h 6578439"/>
                <a:gd name="connsiteX59" fmla="*/ 914391 w 5890490"/>
                <a:gd name="connsiteY59" fmla="*/ 5636528 h 6578439"/>
                <a:gd name="connsiteX60" fmla="*/ 1402034 w 5890490"/>
                <a:gd name="connsiteY60" fmla="*/ 6076188 h 6578439"/>
                <a:gd name="connsiteX61" fmla="*/ 1664397 w 5890490"/>
                <a:gd name="connsiteY61" fmla="*/ 6267079 h 6578439"/>
                <a:gd name="connsiteX62" fmla="*/ 1938992 w 5890490"/>
                <a:gd name="connsiteY62" fmla="*/ 6434343 h 6578439"/>
                <a:gd name="connsiteX63" fmla="*/ 2225931 w 5890490"/>
                <a:gd name="connsiteY63" fmla="*/ 6574322 h 6578439"/>
                <a:gd name="connsiteX64" fmla="*/ 2236328 w 5890490"/>
                <a:gd name="connsiteY64" fmla="*/ 6578439 h 6578439"/>
                <a:gd name="connsiteX65" fmla="*/ 1504665 w 5890490"/>
                <a:gd name="connsiteY65" fmla="*/ 6578439 h 6578439"/>
                <a:gd name="connsiteX66" fmla="*/ 1456827 w 5890490"/>
                <a:gd name="connsiteY66" fmla="*/ 6543476 h 6578439"/>
                <a:gd name="connsiteX67" fmla="*/ 1188475 w 5890490"/>
                <a:gd name="connsiteY67" fmla="*/ 6314083 h 6578439"/>
                <a:gd name="connsiteX68" fmla="*/ 721728 w 5890490"/>
                <a:gd name="connsiteY68" fmla="*/ 5798666 h 6578439"/>
                <a:gd name="connsiteX69" fmla="*/ 344175 w 5890490"/>
                <a:gd name="connsiteY69" fmla="*/ 5219495 h 6578439"/>
                <a:gd name="connsiteX70" fmla="*/ 87293 w 5890490"/>
                <a:gd name="connsiteY70" fmla="*/ 4583569 h 6578439"/>
                <a:gd name="connsiteX71" fmla="*/ 65886 w 5890490"/>
                <a:gd name="connsiteY71" fmla="*/ 4500813 h 6578439"/>
                <a:gd name="connsiteX72" fmla="*/ 47409 w 5890490"/>
                <a:gd name="connsiteY72" fmla="*/ 4417431 h 6578439"/>
                <a:gd name="connsiteX73" fmla="*/ 39000 w 5890490"/>
                <a:gd name="connsiteY73" fmla="*/ 4375677 h 6578439"/>
                <a:gd name="connsiteX74" fmla="*/ 31610 w 5890490"/>
                <a:gd name="connsiteY74" fmla="*/ 4333674 h 6578439"/>
                <a:gd name="connsiteX75" fmla="*/ 18868 w 5890490"/>
                <a:gd name="connsiteY75" fmla="*/ 4249417 h 6578439"/>
                <a:gd name="connsiteX76" fmla="*/ 646 w 5890490"/>
                <a:gd name="connsiteY76" fmla="*/ 3910265 h 6578439"/>
                <a:gd name="connsiteX77" fmla="*/ 130234 w 5890490"/>
                <a:gd name="connsiteY77" fmla="*/ 3248337 h 6578439"/>
                <a:gd name="connsiteX78" fmla="*/ 335383 w 5890490"/>
                <a:gd name="connsiteY78" fmla="*/ 2611911 h 6578439"/>
                <a:gd name="connsiteX79" fmla="*/ 487272 w 5890490"/>
                <a:gd name="connsiteY79" fmla="*/ 1958609 h 6578439"/>
                <a:gd name="connsiteX80" fmla="*/ 508550 w 5890490"/>
                <a:gd name="connsiteY80" fmla="*/ 1876227 h 6578439"/>
                <a:gd name="connsiteX81" fmla="*/ 531742 w 5890490"/>
                <a:gd name="connsiteY81" fmla="*/ 1793721 h 6578439"/>
                <a:gd name="connsiteX82" fmla="*/ 558245 w 5890490"/>
                <a:gd name="connsiteY82" fmla="*/ 1711465 h 6578439"/>
                <a:gd name="connsiteX83" fmla="*/ 590100 w 5890490"/>
                <a:gd name="connsiteY83" fmla="*/ 1630332 h 6578439"/>
                <a:gd name="connsiteX84" fmla="*/ 758680 w 5890490"/>
                <a:gd name="connsiteY84" fmla="*/ 1322433 h 6578439"/>
                <a:gd name="connsiteX85" fmla="*/ 976317 w 5890490"/>
                <a:gd name="connsiteY85" fmla="*/ 1049286 h 6578439"/>
                <a:gd name="connsiteX86" fmla="*/ 1035314 w 5890490"/>
                <a:gd name="connsiteY86" fmla="*/ 985406 h 6578439"/>
                <a:gd name="connsiteX87" fmla="*/ 1095329 w 5890490"/>
                <a:gd name="connsiteY87" fmla="*/ 922526 h 6578439"/>
                <a:gd name="connsiteX88" fmla="*/ 1157384 w 5890490"/>
                <a:gd name="connsiteY88" fmla="*/ 861271 h 6578439"/>
                <a:gd name="connsiteX89" fmla="*/ 1220841 w 5890490"/>
                <a:gd name="connsiteY89" fmla="*/ 801017 h 6578439"/>
                <a:gd name="connsiteX90" fmla="*/ 1286462 w 5890490"/>
                <a:gd name="connsiteY90" fmla="*/ 742886 h 6578439"/>
                <a:gd name="connsiteX91" fmla="*/ 1353233 w 5890490"/>
                <a:gd name="connsiteY91" fmla="*/ 685632 h 6578439"/>
                <a:gd name="connsiteX92" fmla="*/ 1369924 w 5890490"/>
                <a:gd name="connsiteY92" fmla="*/ 671256 h 6578439"/>
                <a:gd name="connsiteX93" fmla="*/ 1387380 w 5890490"/>
                <a:gd name="connsiteY93" fmla="*/ 657755 h 6578439"/>
                <a:gd name="connsiteX94" fmla="*/ 1422422 w 5890490"/>
                <a:gd name="connsiteY94" fmla="*/ 630877 h 6578439"/>
                <a:gd name="connsiteX95" fmla="*/ 1492759 w 5890490"/>
                <a:gd name="connsiteY95" fmla="*/ 577248 h 6578439"/>
                <a:gd name="connsiteX96" fmla="*/ 1528820 w 5890490"/>
                <a:gd name="connsiteY96" fmla="*/ 551496 h 6578439"/>
                <a:gd name="connsiteX97" fmla="*/ 1565390 w 5890490"/>
                <a:gd name="connsiteY97" fmla="*/ 526370 h 6578439"/>
                <a:gd name="connsiteX98" fmla="*/ 1639040 w 5890490"/>
                <a:gd name="connsiteY98" fmla="*/ 476490 h 6578439"/>
                <a:gd name="connsiteX99" fmla="*/ 1792075 w 5890490"/>
                <a:gd name="connsiteY99" fmla="*/ 384859 h 6578439"/>
                <a:gd name="connsiteX100" fmla="*/ 2455943 w 5890490"/>
                <a:gd name="connsiteY100" fmla="*/ 117836 h 6578439"/>
                <a:gd name="connsiteX101" fmla="*/ 3159952 w 5890490"/>
                <a:gd name="connsiteY101" fmla="*/ 7203 h 6578439"/>
                <a:gd name="connsiteX102" fmla="*/ 3336813 w 5890490"/>
                <a:gd name="connsiteY102" fmla="*/ 499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5890490" h="6578439">
                  <a:moveTo>
                    <a:pt x="5890490" y="5389037"/>
                  </a:moveTo>
                  <a:lnTo>
                    <a:pt x="5890490" y="5855587"/>
                  </a:lnTo>
                  <a:lnTo>
                    <a:pt x="5784593" y="5962054"/>
                  </a:lnTo>
                  <a:cubicBezTo>
                    <a:pt x="5744454" y="6002308"/>
                    <a:pt x="5704062" y="6042436"/>
                    <a:pt x="5663414" y="6082564"/>
                  </a:cubicBezTo>
                  <a:cubicBezTo>
                    <a:pt x="5500314" y="6242577"/>
                    <a:pt x="5330970" y="6400714"/>
                    <a:pt x="5147099" y="6547726"/>
                  </a:cubicBezTo>
                  <a:lnTo>
                    <a:pt x="5105015" y="6578439"/>
                  </a:lnTo>
                  <a:lnTo>
                    <a:pt x="4385601" y="6578439"/>
                  </a:lnTo>
                  <a:lnTo>
                    <a:pt x="4507252" y="6515968"/>
                  </a:lnTo>
                  <a:cubicBezTo>
                    <a:pt x="4645901" y="6439679"/>
                    <a:pt x="4779837" y="6350961"/>
                    <a:pt x="4909330" y="6253453"/>
                  </a:cubicBezTo>
                  <a:cubicBezTo>
                    <a:pt x="5082369" y="6123567"/>
                    <a:pt x="5248145" y="5979180"/>
                    <a:pt x="5411374" y="5828544"/>
                  </a:cubicBezTo>
                  <a:cubicBezTo>
                    <a:pt x="5452149" y="5790791"/>
                    <a:pt x="5492924" y="5752788"/>
                    <a:pt x="5533570" y="5714534"/>
                  </a:cubicBezTo>
                  <a:lnTo>
                    <a:pt x="5657425" y="5597650"/>
                  </a:lnTo>
                  <a:close/>
                  <a:moveTo>
                    <a:pt x="3336813" y="499"/>
                  </a:moveTo>
                  <a:cubicBezTo>
                    <a:pt x="3395682" y="-392"/>
                    <a:pt x="3454550" y="-48"/>
                    <a:pt x="3513674" y="1202"/>
                  </a:cubicBezTo>
                  <a:lnTo>
                    <a:pt x="3602743" y="4827"/>
                  </a:lnTo>
                  <a:lnTo>
                    <a:pt x="3647213" y="6703"/>
                  </a:lnTo>
                  <a:cubicBezTo>
                    <a:pt x="3661994" y="7327"/>
                    <a:pt x="3676903" y="7703"/>
                    <a:pt x="3691684" y="9453"/>
                  </a:cubicBezTo>
                  <a:lnTo>
                    <a:pt x="3868927" y="27080"/>
                  </a:lnTo>
                  <a:cubicBezTo>
                    <a:pt x="4340645" y="85584"/>
                    <a:pt x="4795160" y="243221"/>
                    <a:pt x="5200872" y="472240"/>
                  </a:cubicBezTo>
                  <a:cubicBezTo>
                    <a:pt x="5403855" y="587124"/>
                    <a:pt x="5594988" y="719447"/>
                    <a:pt x="5772711" y="866334"/>
                  </a:cubicBezTo>
                  <a:lnTo>
                    <a:pt x="5890490" y="972426"/>
                  </a:lnTo>
                  <a:lnTo>
                    <a:pt x="5890490" y="1158576"/>
                  </a:lnTo>
                  <a:lnTo>
                    <a:pt x="5676045" y="986969"/>
                  </a:lnTo>
                  <a:cubicBezTo>
                    <a:pt x="5496587" y="857740"/>
                    <a:pt x="5304275" y="746699"/>
                    <a:pt x="5103776" y="655879"/>
                  </a:cubicBezTo>
                  <a:cubicBezTo>
                    <a:pt x="4903214" y="564747"/>
                    <a:pt x="4695006" y="492492"/>
                    <a:pt x="4482465" y="440363"/>
                  </a:cubicBezTo>
                  <a:lnTo>
                    <a:pt x="4402444" y="422111"/>
                  </a:lnTo>
                  <a:cubicBezTo>
                    <a:pt x="4375813" y="416111"/>
                    <a:pt x="4349436" y="408859"/>
                    <a:pt x="4322423" y="404610"/>
                  </a:cubicBezTo>
                  <a:lnTo>
                    <a:pt x="4241892" y="389858"/>
                  </a:lnTo>
                  <a:lnTo>
                    <a:pt x="4201627" y="382483"/>
                  </a:lnTo>
                  <a:cubicBezTo>
                    <a:pt x="4188248" y="379983"/>
                    <a:pt x="4174869" y="377483"/>
                    <a:pt x="4161234" y="375857"/>
                  </a:cubicBezTo>
                  <a:cubicBezTo>
                    <a:pt x="4107208" y="368482"/>
                    <a:pt x="4053308" y="360482"/>
                    <a:pt x="3999280" y="353606"/>
                  </a:cubicBezTo>
                  <a:cubicBezTo>
                    <a:pt x="3944999" y="348855"/>
                    <a:pt x="3890844" y="343854"/>
                    <a:pt x="3836817" y="338480"/>
                  </a:cubicBezTo>
                  <a:lnTo>
                    <a:pt x="3673972" y="330604"/>
                  </a:lnTo>
                  <a:cubicBezTo>
                    <a:pt x="3619690" y="329104"/>
                    <a:pt x="3565281" y="329604"/>
                    <a:pt x="3511126" y="328978"/>
                  </a:cubicBezTo>
                  <a:cubicBezTo>
                    <a:pt x="3402054" y="330728"/>
                    <a:pt x="3291706" y="334604"/>
                    <a:pt x="3183142" y="342854"/>
                  </a:cubicBezTo>
                  <a:cubicBezTo>
                    <a:pt x="2965505" y="358855"/>
                    <a:pt x="2750670" y="389733"/>
                    <a:pt x="2541444" y="439988"/>
                  </a:cubicBezTo>
                  <a:cubicBezTo>
                    <a:pt x="2332216" y="490117"/>
                    <a:pt x="2128850" y="559997"/>
                    <a:pt x="1933895" y="650505"/>
                  </a:cubicBezTo>
                  <a:cubicBezTo>
                    <a:pt x="1738939" y="741261"/>
                    <a:pt x="1553540" y="854146"/>
                    <a:pt x="1378079" y="983905"/>
                  </a:cubicBezTo>
                  <a:lnTo>
                    <a:pt x="1312967" y="1033660"/>
                  </a:lnTo>
                  <a:cubicBezTo>
                    <a:pt x="1291178" y="1050286"/>
                    <a:pt x="1269006" y="1066412"/>
                    <a:pt x="1248364" y="1084413"/>
                  </a:cubicBezTo>
                  <a:lnTo>
                    <a:pt x="1185163" y="1137168"/>
                  </a:lnTo>
                  <a:cubicBezTo>
                    <a:pt x="1164138" y="1154794"/>
                    <a:pt x="1142603" y="1172046"/>
                    <a:pt x="1122852" y="1190922"/>
                  </a:cubicBezTo>
                  <a:cubicBezTo>
                    <a:pt x="1041557" y="1264303"/>
                    <a:pt x="961663" y="1339309"/>
                    <a:pt x="892092" y="1421440"/>
                  </a:cubicBezTo>
                  <a:cubicBezTo>
                    <a:pt x="819589" y="1501822"/>
                    <a:pt x="759827" y="1590329"/>
                    <a:pt x="707202" y="1684212"/>
                  </a:cubicBezTo>
                  <a:cubicBezTo>
                    <a:pt x="694715" y="1708089"/>
                    <a:pt x="682227" y="1731841"/>
                    <a:pt x="670121" y="1756093"/>
                  </a:cubicBezTo>
                  <a:lnTo>
                    <a:pt x="637630" y="1830724"/>
                  </a:lnTo>
                  <a:cubicBezTo>
                    <a:pt x="626161" y="1855350"/>
                    <a:pt x="617624" y="1881603"/>
                    <a:pt x="607685" y="1907105"/>
                  </a:cubicBezTo>
                  <a:cubicBezTo>
                    <a:pt x="598128" y="1932857"/>
                    <a:pt x="588317" y="1958483"/>
                    <a:pt x="580034" y="1984986"/>
                  </a:cubicBezTo>
                  <a:cubicBezTo>
                    <a:pt x="544611" y="2089620"/>
                    <a:pt x="513393" y="2197128"/>
                    <a:pt x="481919" y="2304386"/>
                  </a:cubicBezTo>
                  <a:lnTo>
                    <a:pt x="433881" y="2465399"/>
                  </a:lnTo>
                  <a:lnTo>
                    <a:pt x="384442" y="2626163"/>
                  </a:lnTo>
                  <a:cubicBezTo>
                    <a:pt x="317672" y="2839680"/>
                    <a:pt x="243129" y="3050946"/>
                    <a:pt x="166039" y="3261338"/>
                  </a:cubicBezTo>
                  <a:cubicBezTo>
                    <a:pt x="88822" y="3468979"/>
                    <a:pt x="50850" y="3690248"/>
                    <a:pt x="56202" y="3910265"/>
                  </a:cubicBezTo>
                  <a:cubicBezTo>
                    <a:pt x="58495" y="4020274"/>
                    <a:pt x="71493" y="4129783"/>
                    <a:pt x="93664" y="4237292"/>
                  </a:cubicBezTo>
                  <a:cubicBezTo>
                    <a:pt x="99143" y="4264168"/>
                    <a:pt x="104623" y="4291045"/>
                    <a:pt x="111758" y="4317548"/>
                  </a:cubicBezTo>
                  <a:cubicBezTo>
                    <a:pt x="118384" y="4344176"/>
                    <a:pt x="124627" y="4370802"/>
                    <a:pt x="133038" y="4397054"/>
                  </a:cubicBezTo>
                  <a:cubicBezTo>
                    <a:pt x="140810" y="4423307"/>
                    <a:pt x="148456" y="4449683"/>
                    <a:pt x="157757" y="4475560"/>
                  </a:cubicBezTo>
                  <a:cubicBezTo>
                    <a:pt x="166549" y="4501562"/>
                    <a:pt x="175087" y="4527564"/>
                    <a:pt x="185153" y="4553066"/>
                  </a:cubicBezTo>
                  <a:cubicBezTo>
                    <a:pt x="262371" y="4758458"/>
                    <a:pt x="368895" y="4951974"/>
                    <a:pt x="493642" y="5132239"/>
                  </a:cubicBezTo>
                  <a:cubicBezTo>
                    <a:pt x="618389" y="5312627"/>
                    <a:pt x="760846" y="5480391"/>
                    <a:pt x="914391" y="5636528"/>
                  </a:cubicBezTo>
                  <a:cubicBezTo>
                    <a:pt x="1069081" y="5793166"/>
                    <a:pt x="1231544" y="5941677"/>
                    <a:pt x="1402034" y="6076188"/>
                  </a:cubicBezTo>
                  <a:cubicBezTo>
                    <a:pt x="1487535" y="6143320"/>
                    <a:pt x="1574565" y="6207574"/>
                    <a:pt x="1664397" y="6267079"/>
                  </a:cubicBezTo>
                  <a:cubicBezTo>
                    <a:pt x="1753592" y="6327459"/>
                    <a:pt x="1845336" y="6383088"/>
                    <a:pt x="1938992" y="6434343"/>
                  </a:cubicBezTo>
                  <a:cubicBezTo>
                    <a:pt x="2032647" y="6485659"/>
                    <a:pt x="2128309" y="6532600"/>
                    <a:pt x="2225931" y="6574322"/>
                  </a:cubicBezTo>
                  <a:lnTo>
                    <a:pt x="2236328" y="6578439"/>
                  </a:lnTo>
                  <a:lnTo>
                    <a:pt x="1504665" y="6578439"/>
                  </a:lnTo>
                  <a:lnTo>
                    <a:pt x="1456827" y="6543476"/>
                  </a:lnTo>
                  <a:cubicBezTo>
                    <a:pt x="1363554" y="6470595"/>
                    <a:pt x="1273848" y="6394340"/>
                    <a:pt x="1188475" y="6314083"/>
                  </a:cubicBezTo>
                  <a:cubicBezTo>
                    <a:pt x="1017856" y="6153445"/>
                    <a:pt x="863803" y="5979931"/>
                    <a:pt x="721728" y="5798666"/>
                  </a:cubicBezTo>
                  <a:cubicBezTo>
                    <a:pt x="579397" y="5616027"/>
                    <a:pt x="452103" y="5422511"/>
                    <a:pt x="344175" y="5219495"/>
                  </a:cubicBezTo>
                  <a:cubicBezTo>
                    <a:pt x="236505" y="5016354"/>
                    <a:pt x="147946" y="4803586"/>
                    <a:pt x="87293" y="4583569"/>
                  </a:cubicBezTo>
                  <a:cubicBezTo>
                    <a:pt x="79138" y="4556193"/>
                    <a:pt x="72639" y="4528440"/>
                    <a:pt x="65886" y="4500813"/>
                  </a:cubicBezTo>
                  <a:cubicBezTo>
                    <a:pt x="58751" y="4473311"/>
                    <a:pt x="53144" y="4445308"/>
                    <a:pt x="47409" y="4417431"/>
                  </a:cubicBezTo>
                  <a:cubicBezTo>
                    <a:pt x="44733" y="4403430"/>
                    <a:pt x="41294" y="4389679"/>
                    <a:pt x="39000" y="4375677"/>
                  </a:cubicBezTo>
                  <a:lnTo>
                    <a:pt x="31610" y="4333674"/>
                  </a:lnTo>
                  <a:cubicBezTo>
                    <a:pt x="26258" y="4305797"/>
                    <a:pt x="22563" y="4277544"/>
                    <a:pt x="18868" y="4249417"/>
                  </a:cubicBezTo>
                  <a:cubicBezTo>
                    <a:pt x="4214" y="4136784"/>
                    <a:pt x="-2158" y="4023275"/>
                    <a:pt x="646" y="3910265"/>
                  </a:cubicBezTo>
                  <a:cubicBezTo>
                    <a:pt x="5997" y="3683872"/>
                    <a:pt x="50596" y="3459605"/>
                    <a:pt x="130234" y="3248337"/>
                  </a:cubicBezTo>
                  <a:cubicBezTo>
                    <a:pt x="207961" y="3039196"/>
                    <a:pt x="278044" y="2827179"/>
                    <a:pt x="335383" y="2611911"/>
                  </a:cubicBezTo>
                  <a:cubicBezTo>
                    <a:pt x="393743" y="2396644"/>
                    <a:pt x="435792" y="2178627"/>
                    <a:pt x="487272" y="1958609"/>
                  </a:cubicBezTo>
                  <a:cubicBezTo>
                    <a:pt x="493259" y="1931107"/>
                    <a:pt x="501287" y="1903730"/>
                    <a:pt x="508550" y="1876227"/>
                  </a:cubicBezTo>
                  <a:cubicBezTo>
                    <a:pt x="516195" y="1848725"/>
                    <a:pt x="522312" y="1820972"/>
                    <a:pt x="531742" y="1793721"/>
                  </a:cubicBezTo>
                  <a:lnTo>
                    <a:pt x="558245" y="1711465"/>
                  </a:lnTo>
                  <a:cubicBezTo>
                    <a:pt x="568439" y="1684337"/>
                    <a:pt x="579652" y="1657459"/>
                    <a:pt x="590100" y="1630332"/>
                  </a:cubicBezTo>
                  <a:cubicBezTo>
                    <a:pt x="635080" y="1523075"/>
                    <a:pt x="690637" y="1417566"/>
                    <a:pt x="758680" y="1322433"/>
                  </a:cubicBezTo>
                  <a:cubicBezTo>
                    <a:pt x="824430" y="1225051"/>
                    <a:pt x="899610" y="1136168"/>
                    <a:pt x="976317" y="1049286"/>
                  </a:cubicBezTo>
                  <a:cubicBezTo>
                    <a:pt x="995049" y="1027035"/>
                    <a:pt x="1015436" y="1006533"/>
                    <a:pt x="1035314" y="985406"/>
                  </a:cubicBezTo>
                  <a:lnTo>
                    <a:pt x="1095329" y="922526"/>
                  </a:lnTo>
                  <a:cubicBezTo>
                    <a:pt x="1114953" y="901149"/>
                    <a:pt x="1136359" y="881397"/>
                    <a:pt x="1157384" y="861271"/>
                  </a:cubicBezTo>
                  <a:lnTo>
                    <a:pt x="1220841" y="801017"/>
                  </a:lnTo>
                  <a:cubicBezTo>
                    <a:pt x="1241610" y="780514"/>
                    <a:pt x="1264418" y="762014"/>
                    <a:pt x="1286462" y="742886"/>
                  </a:cubicBezTo>
                  <a:lnTo>
                    <a:pt x="1353233" y="685632"/>
                  </a:lnTo>
                  <a:lnTo>
                    <a:pt x="1369924" y="671256"/>
                  </a:lnTo>
                  <a:cubicBezTo>
                    <a:pt x="1375658" y="666631"/>
                    <a:pt x="1381520" y="662255"/>
                    <a:pt x="1387380" y="657755"/>
                  </a:cubicBezTo>
                  <a:lnTo>
                    <a:pt x="1422422" y="630877"/>
                  </a:lnTo>
                  <a:lnTo>
                    <a:pt x="1492759" y="577248"/>
                  </a:lnTo>
                  <a:cubicBezTo>
                    <a:pt x="1504355" y="567997"/>
                    <a:pt x="1516714" y="559997"/>
                    <a:pt x="1528820" y="551496"/>
                  </a:cubicBezTo>
                  <a:lnTo>
                    <a:pt x="1565390" y="526370"/>
                  </a:lnTo>
                  <a:lnTo>
                    <a:pt x="1639040" y="476490"/>
                  </a:lnTo>
                  <a:cubicBezTo>
                    <a:pt x="1689754" y="445613"/>
                    <a:pt x="1740723" y="414986"/>
                    <a:pt x="1792075" y="384859"/>
                  </a:cubicBezTo>
                  <a:cubicBezTo>
                    <a:pt x="2000282" y="268724"/>
                    <a:pt x="2224927" y="179467"/>
                    <a:pt x="2455943" y="117836"/>
                  </a:cubicBezTo>
                  <a:cubicBezTo>
                    <a:pt x="2687088" y="55957"/>
                    <a:pt x="2923964" y="21204"/>
                    <a:pt x="3159952" y="7203"/>
                  </a:cubicBezTo>
                  <a:cubicBezTo>
                    <a:pt x="3219076" y="3515"/>
                    <a:pt x="3277945" y="1389"/>
                    <a:pt x="3336813" y="49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9932059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FFD48BC7-DC40-47DE-87EE-9F4B6ECB9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Freeform: Shape 8">
            <a:extLst>
              <a:ext uri="{FF2B5EF4-FFF2-40B4-BE49-F238E27FC236}">
                <a16:creationId xmlns:a16="http://schemas.microsoft.com/office/drawing/2014/main" id="{E502BBC7-2C76-46F3-BC24-5985BC13D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C7F28D52-2A5F-4D23-81AE-7CB8B591C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1664" y="0"/>
            <a:ext cx="9948672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700EB5-8DD8-06F5-1463-8E176A152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3" y="1999615"/>
            <a:ext cx="9144000" cy="27640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7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THANK YOU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629484E-3792-4B3D-89AD-7C8A1ED0E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33043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FD6B73-5879-D3F7-DD21-9F00CE222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SI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66E6A8-1C09-F591-54F4-050C1721AA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Vaswani, Ashish &amp; </a:t>
            </a:r>
            <a:r>
              <a:rPr lang="en-GB" dirty="0" err="1"/>
              <a:t>Shazeer</a:t>
            </a:r>
            <a:r>
              <a:rPr lang="en-GB" dirty="0"/>
              <a:t>, Noam &amp; Parmar, Niki &amp; </a:t>
            </a:r>
            <a:r>
              <a:rPr lang="en-GB" dirty="0" err="1"/>
              <a:t>Uszkoreit</a:t>
            </a:r>
            <a:r>
              <a:rPr lang="en-GB" dirty="0"/>
              <a:t>, Jakob &amp; Jones, </a:t>
            </a:r>
            <a:r>
              <a:rPr lang="en-GB" dirty="0" err="1"/>
              <a:t>Llion</a:t>
            </a:r>
            <a:r>
              <a:rPr lang="en-GB" dirty="0"/>
              <a:t> &amp; Gomez, Aidan &amp; Kaiser, Lukasz &amp; </a:t>
            </a:r>
            <a:r>
              <a:rPr lang="en-GB" dirty="0" err="1"/>
              <a:t>Polosukhin</a:t>
            </a:r>
            <a:r>
              <a:rPr lang="en-GB" dirty="0"/>
              <a:t>, </a:t>
            </a:r>
            <a:r>
              <a:rPr lang="en-GB" dirty="0" err="1"/>
              <a:t>Illia</a:t>
            </a:r>
            <a:r>
              <a:rPr lang="en-GB" dirty="0"/>
              <a:t>. (2017). Attention Is All You Need</a:t>
            </a:r>
          </a:p>
          <a:p>
            <a:r>
              <a:rPr lang="en-GB" b="0" i="0" dirty="0">
                <a:solidFill>
                  <a:srgbClr val="2E414F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Devlin, Jacob, Ming-Wei Chang, Kenton Lee and Kristina Toutanova. “BERT: Pre-training of Deep Bidirectional Transformers for Language Understanding.” </a:t>
            </a:r>
            <a:r>
              <a:rPr lang="en-GB" b="0" i="1" dirty="0">
                <a:solidFill>
                  <a:srgbClr val="2E414F"/>
                </a:solidFill>
                <a:effectLst/>
                <a:latin typeface="Roboto" panose="02000000000000000000" pitchFamily="2" charset="0"/>
              </a:rPr>
              <a:t>North American Chapter of the Association for Computational Linguistics</a:t>
            </a:r>
            <a:r>
              <a:rPr lang="en-GB" b="0" i="0" dirty="0">
                <a:solidFill>
                  <a:srgbClr val="2E414F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 (2019)</a:t>
            </a:r>
          </a:p>
          <a:p>
            <a:r>
              <a:rPr lang="en-GB" b="0" i="0" dirty="0" err="1">
                <a:solidFill>
                  <a:srgbClr val="2E414F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Touvron</a:t>
            </a:r>
            <a:r>
              <a:rPr lang="en-GB" b="0" i="0" dirty="0">
                <a:solidFill>
                  <a:srgbClr val="2E414F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, Hugo, Thibaut </a:t>
            </a:r>
            <a:r>
              <a:rPr lang="en-GB" b="0" i="0" dirty="0" err="1">
                <a:solidFill>
                  <a:srgbClr val="2E414F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Lavril</a:t>
            </a:r>
            <a:r>
              <a:rPr lang="en-GB" b="0" i="0" dirty="0">
                <a:solidFill>
                  <a:srgbClr val="2E414F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, Gautier </a:t>
            </a:r>
            <a:r>
              <a:rPr lang="en-GB" b="0" i="0" dirty="0" err="1">
                <a:solidFill>
                  <a:srgbClr val="2E414F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Izacard</a:t>
            </a:r>
            <a:r>
              <a:rPr lang="en-GB" b="0" i="0" dirty="0">
                <a:solidFill>
                  <a:srgbClr val="2E414F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, Xavier Martinet, Marie-Anne </a:t>
            </a:r>
            <a:r>
              <a:rPr lang="en-GB" b="0" i="0" dirty="0" err="1">
                <a:solidFill>
                  <a:srgbClr val="2E414F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Lachaux</a:t>
            </a:r>
            <a:r>
              <a:rPr lang="en-GB" b="0" i="0" dirty="0">
                <a:solidFill>
                  <a:srgbClr val="2E414F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, </a:t>
            </a:r>
            <a:r>
              <a:rPr lang="en-GB" b="0" i="0" dirty="0" err="1">
                <a:solidFill>
                  <a:srgbClr val="2E414F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Timothée</a:t>
            </a:r>
            <a:r>
              <a:rPr lang="en-GB" b="0" i="0" dirty="0">
                <a:solidFill>
                  <a:srgbClr val="2E414F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 Lacroix, Baptiste </a:t>
            </a:r>
            <a:r>
              <a:rPr lang="en-GB" b="0" i="0" dirty="0" err="1">
                <a:solidFill>
                  <a:srgbClr val="2E414F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Rozière</a:t>
            </a:r>
            <a:r>
              <a:rPr lang="en-GB" b="0" i="0" dirty="0">
                <a:solidFill>
                  <a:srgbClr val="2E414F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, Naman Goyal, Eric Hambro, Faisal </a:t>
            </a:r>
            <a:r>
              <a:rPr lang="en-GB" b="0" i="0" dirty="0" err="1">
                <a:solidFill>
                  <a:srgbClr val="2E414F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Azhar</a:t>
            </a:r>
            <a:r>
              <a:rPr lang="en-GB" b="0" i="0" dirty="0">
                <a:solidFill>
                  <a:srgbClr val="2E414F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, </a:t>
            </a:r>
            <a:r>
              <a:rPr lang="en-GB" b="0" i="0" dirty="0" err="1">
                <a:solidFill>
                  <a:srgbClr val="2E414F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Aurelien</a:t>
            </a:r>
            <a:r>
              <a:rPr lang="en-GB" b="0" i="0" dirty="0">
                <a:solidFill>
                  <a:srgbClr val="2E414F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 Rodriguez, Armand </a:t>
            </a:r>
            <a:r>
              <a:rPr lang="en-GB" b="0" i="0" dirty="0" err="1">
                <a:solidFill>
                  <a:srgbClr val="2E414F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Joulin</a:t>
            </a:r>
            <a:r>
              <a:rPr lang="en-GB" b="0" i="0" dirty="0">
                <a:solidFill>
                  <a:srgbClr val="2E414F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, Edouard Grave and Guillaume </a:t>
            </a:r>
            <a:r>
              <a:rPr lang="en-GB" b="0" i="0" dirty="0" err="1">
                <a:solidFill>
                  <a:srgbClr val="2E414F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Lample</a:t>
            </a:r>
            <a:r>
              <a:rPr lang="en-GB" b="0" i="0" dirty="0">
                <a:solidFill>
                  <a:srgbClr val="2E414F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. “</a:t>
            </a:r>
            <a:r>
              <a:rPr lang="en-GB" b="0" i="0" dirty="0" err="1">
                <a:solidFill>
                  <a:srgbClr val="2E414F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LLaMA</a:t>
            </a:r>
            <a:r>
              <a:rPr lang="en-GB" b="0" i="0" dirty="0">
                <a:solidFill>
                  <a:srgbClr val="2E414F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: Open and Efficient Foundation Language Models.” </a:t>
            </a:r>
            <a:r>
              <a:rPr lang="en-GB" b="0" i="1" dirty="0" err="1">
                <a:solidFill>
                  <a:srgbClr val="2E414F"/>
                </a:solidFill>
                <a:effectLst/>
                <a:latin typeface="Roboto" panose="02000000000000000000" pitchFamily="2" charset="0"/>
              </a:rPr>
              <a:t>ArXiv</a:t>
            </a:r>
            <a:r>
              <a:rPr lang="en-GB" b="0" i="0" dirty="0">
                <a:solidFill>
                  <a:srgbClr val="2E414F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 abs/2302.13971 (2023): n. </a:t>
            </a:r>
            <a:r>
              <a:rPr lang="en-GB" b="0" i="0" dirty="0" err="1">
                <a:solidFill>
                  <a:srgbClr val="2E414F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pag</a:t>
            </a:r>
            <a:r>
              <a:rPr lang="en-GB" b="0" i="0" dirty="0">
                <a:solidFill>
                  <a:srgbClr val="2E414F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.</a:t>
            </a:r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3288258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04366C-CC27-AC7A-2F8B-6EA55DAA7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SI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D87182-FDD5-F170-CF0B-2D899BA0F7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SI" dirty="0"/>
              <a:t>GPT4 technical report, </a:t>
            </a:r>
            <a:r>
              <a:rPr lang="en-GB" dirty="0">
                <a:hlinkClick r:id="rId2"/>
              </a:rPr>
              <a:t>https://openai.com/research/gpt-4</a:t>
            </a:r>
            <a:r>
              <a:rPr lang="en-GB" dirty="0"/>
              <a:t> (21.4.2024)</a:t>
            </a:r>
          </a:p>
          <a:p>
            <a:r>
              <a:rPr lang="en-GB" b="0" i="0" dirty="0">
                <a:solidFill>
                  <a:srgbClr val="2E414F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Gu, Albert and Tri Dao. “Mamba: Linear-Time Sequence </a:t>
            </a:r>
            <a:r>
              <a:rPr lang="en-GB" b="0" i="0" dirty="0" err="1">
                <a:solidFill>
                  <a:srgbClr val="2E414F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Modeling</a:t>
            </a:r>
            <a:r>
              <a:rPr lang="en-GB" b="0" i="0" dirty="0">
                <a:solidFill>
                  <a:srgbClr val="2E414F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 with Selective State Spaces.” </a:t>
            </a:r>
            <a:r>
              <a:rPr lang="en-GB" b="0" i="1" dirty="0" err="1">
                <a:solidFill>
                  <a:srgbClr val="2E414F"/>
                </a:solidFill>
                <a:effectLst/>
                <a:latin typeface="Roboto" panose="02000000000000000000" pitchFamily="2" charset="0"/>
              </a:rPr>
              <a:t>ArXiv</a:t>
            </a:r>
            <a:r>
              <a:rPr lang="en-GB" b="0" i="0" dirty="0">
                <a:solidFill>
                  <a:srgbClr val="2E414F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 abs/2312.00752 (2023): n. </a:t>
            </a:r>
            <a:r>
              <a:rPr lang="en-GB" b="0" i="0" dirty="0" err="1">
                <a:solidFill>
                  <a:srgbClr val="2E414F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pag</a:t>
            </a:r>
            <a:r>
              <a:rPr lang="en-GB" b="0" i="0" dirty="0">
                <a:solidFill>
                  <a:srgbClr val="2E414F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.</a:t>
            </a:r>
            <a:endParaRPr lang="en-GB" dirty="0"/>
          </a:p>
          <a:p>
            <a:r>
              <a:rPr lang="en-GB" dirty="0" err="1"/>
              <a:t>Zitkovich</a:t>
            </a:r>
            <a:r>
              <a:rPr lang="en-GB" dirty="0"/>
              <a:t>, B., Yu, T., Xu, S., Xu, P., Xiao, T., Xia, F., Wu, J., </a:t>
            </a:r>
            <a:r>
              <a:rPr lang="en-GB" dirty="0" err="1"/>
              <a:t>Wohlhart</a:t>
            </a:r>
            <a:r>
              <a:rPr lang="en-GB" dirty="0"/>
              <a:t>, P., Welker, S., Wahid, A., </a:t>
            </a:r>
            <a:r>
              <a:rPr lang="en-GB" dirty="0" err="1"/>
              <a:t>Vuong</a:t>
            </a:r>
            <a:r>
              <a:rPr lang="en-GB" dirty="0"/>
              <a:t>, Q., </a:t>
            </a:r>
            <a:r>
              <a:rPr lang="en-GB" dirty="0" err="1"/>
              <a:t>Vanhoucke</a:t>
            </a:r>
            <a:r>
              <a:rPr lang="en-GB" dirty="0"/>
              <a:t>, V., Tran, H., </a:t>
            </a:r>
            <a:r>
              <a:rPr lang="en-GB" dirty="0" err="1"/>
              <a:t>Soricut</a:t>
            </a:r>
            <a:r>
              <a:rPr lang="en-GB" dirty="0"/>
              <a:t>, R., Singh, A., Singh, J., </a:t>
            </a:r>
            <a:r>
              <a:rPr lang="en-GB" dirty="0" err="1"/>
              <a:t>Sermanet</a:t>
            </a:r>
            <a:r>
              <a:rPr lang="en-GB" dirty="0"/>
              <a:t>, P., </a:t>
            </a:r>
            <a:r>
              <a:rPr lang="en-GB" dirty="0" err="1"/>
              <a:t>Sanketi</a:t>
            </a:r>
            <a:r>
              <a:rPr lang="en-GB" dirty="0"/>
              <a:t>, P.R., Salazar, G., </a:t>
            </a:r>
            <a:r>
              <a:rPr lang="en-GB" dirty="0" err="1"/>
              <a:t>Ryoo</a:t>
            </a:r>
            <a:r>
              <a:rPr lang="en-GB" dirty="0"/>
              <a:t>, M.S., </a:t>
            </a:r>
            <a:r>
              <a:rPr lang="en-GB" dirty="0" err="1"/>
              <a:t>Reymann</a:t>
            </a:r>
            <a:r>
              <a:rPr lang="en-GB" dirty="0"/>
              <a:t>, K., Rao, K., </a:t>
            </a:r>
            <a:r>
              <a:rPr lang="en-GB" dirty="0" err="1"/>
              <a:t>Pertsch</a:t>
            </a:r>
            <a:r>
              <a:rPr lang="en-GB" dirty="0"/>
              <a:t>, K., </a:t>
            </a:r>
            <a:r>
              <a:rPr lang="en-GB" dirty="0" err="1"/>
              <a:t>Mordatch</a:t>
            </a:r>
            <a:r>
              <a:rPr lang="en-GB" dirty="0"/>
              <a:t>, I., </a:t>
            </a:r>
            <a:r>
              <a:rPr lang="en-GB" dirty="0" err="1"/>
              <a:t>Michalewski</a:t>
            </a:r>
            <a:r>
              <a:rPr lang="en-GB" dirty="0"/>
              <a:t>, H., Lu, Y., Levine, S., Lee, L., Lee, T.E., Leal, I., </a:t>
            </a:r>
            <a:r>
              <a:rPr lang="en-GB" dirty="0" err="1"/>
              <a:t>Kuang</a:t>
            </a:r>
            <a:r>
              <a:rPr lang="en-GB" dirty="0"/>
              <a:t>, Y., Kalashnikov, D., Julian, R., Joshi, N.J., </a:t>
            </a:r>
            <a:r>
              <a:rPr lang="en-GB" dirty="0" err="1"/>
              <a:t>Irpan</a:t>
            </a:r>
            <a:r>
              <a:rPr lang="en-GB" dirty="0"/>
              <a:t>, A., </a:t>
            </a:r>
            <a:r>
              <a:rPr lang="en-GB" dirty="0" err="1"/>
              <a:t>Ichter</a:t>
            </a:r>
            <a:r>
              <a:rPr lang="en-GB" dirty="0"/>
              <a:t>, B., Hsu, J., Herzog, A., Hausman, K., Gopalakrishnan, K., Fu, C., Florence, P., Finn, C., Dubey, K.A., </a:t>
            </a:r>
            <a:r>
              <a:rPr lang="en-GB" dirty="0" err="1"/>
              <a:t>Driess</a:t>
            </a:r>
            <a:r>
              <a:rPr lang="en-GB" dirty="0"/>
              <a:t>, D., Ding, T., </a:t>
            </a:r>
            <a:r>
              <a:rPr lang="en-GB" dirty="0" err="1"/>
              <a:t>Choromanski</a:t>
            </a:r>
            <a:r>
              <a:rPr lang="en-GB" dirty="0"/>
              <a:t>, K.M., Chen, X., </a:t>
            </a:r>
            <a:r>
              <a:rPr lang="en-GB" dirty="0" err="1"/>
              <a:t>Chebotar</a:t>
            </a:r>
            <a:r>
              <a:rPr lang="en-GB" dirty="0"/>
              <a:t>, Y., Carbajal, J., Brown, N., Brohan, A., Arenas, M.G. &amp;amp; Han, K.. (2023). RT-2: Vision-Language-Action Models Transfer Web Knowledge to Robotic Control. &lt;</a:t>
            </a:r>
            <a:r>
              <a:rPr lang="en-GB" dirty="0" err="1"/>
              <a:t>i</a:t>
            </a:r>
            <a:r>
              <a:rPr lang="en-GB" dirty="0"/>
              <a:t>&gt;Proceedings of The 7th Conference on Robot Learning&lt;/</a:t>
            </a:r>
            <a:r>
              <a:rPr lang="en-GB" dirty="0" err="1"/>
              <a:t>i</a:t>
            </a:r>
            <a:r>
              <a:rPr lang="en-GB" dirty="0"/>
              <a:t>&gt;, in &lt;</a:t>
            </a:r>
            <a:r>
              <a:rPr lang="en-GB" dirty="0" err="1"/>
              <a:t>i</a:t>
            </a:r>
            <a:r>
              <a:rPr lang="en-GB" dirty="0"/>
              <a:t>&gt;Proceedings of Machine Learning Research&lt;/</a:t>
            </a:r>
            <a:r>
              <a:rPr lang="en-GB" dirty="0" err="1"/>
              <a:t>i</a:t>
            </a:r>
            <a:r>
              <a:rPr lang="en-GB" dirty="0"/>
              <a:t>&gt; 229:2165-2183 Available from https://</a:t>
            </a:r>
            <a:r>
              <a:rPr lang="en-GB" dirty="0" err="1"/>
              <a:t>proceedings.mlr.press</a:t>
            </a:r>
            <a:r>
              <a:rPr lang="en-GB" dirty="0"/>
              <a:t>/v229/zitkovich23a.html.</a:t>
            </a:r>
          </a:p>
          <a:p>
            <a:endParaRPr lang="en-GB" dirty="0"/>
          </a:p>
          <a:p>
            <a:endParaRPr lang="en-GB" dirty="0"/>
          </a:p>
          <a:p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6397979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4342E9-1CBE-5845-8520-B7B7DD88F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SI" dirty="0"/>
              <a:t>OUTLINE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BF74867-DBAD-730F-450F-F82F07D5A80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357752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C9B6F5-27AC-4AB6-0DDA-8B4C5CE284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SI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B47DF6-6DC7-8ADF-86A2-E464D83F47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Khan RA, </a:t>
            </a:r>
            <a:r>
              <a:rPr lang="en-GB" b="0" i="0" dirty="0" err="1">
                <a:solidFill>
                  <a:srgbClr val="212121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Jawaid</a:t>
            </a:r>
            <a:r>
              <a:rPr lang="en-GB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 M, Khan AR, Sajjad M. </a:t>
            </a:r>
            <a:r>
              <a:rPr lang="en-GB" b="0" i="0" dirty="0" err="1">
                <a:solidFill>
                  <a:srgbClr val="212121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ChatGPT</a:t>
            </a:r>
            <a:r>
              <a:rPr lang="en-GB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 - Reshaping medical education and clinical management. Pak J Med Sci. 2023 Mar-Apr;39(2):605-607. </a:t>
            </a:r>
            <a:r>
              <a:rPr lang="en-GB" b="0" i="0" dirty="0" err="1">
                <a:solidFill>
                  <a:srgbClr val="212121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doi</a:t>
            </a:r>
            <a:r>
              <a:rPr lang="en-GB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: 10.12669/pjms.39.2.7653. PMID: 36950398; PMCID: PMC10025693.</a:t>
            </a:r>
          </a:p>
          <a:p>
            <a:r>
              <a:rPr lang="en-GB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system-ui"/>
              </a:rPr>
              <a:t>DiGiorgio AM, Ehrenfeld JM. Artificial Intelligence in Medicine &amp; </a:t>
            </a:r>
            <a:r>
              <a:rPr lang="en-GB" b="0" i="0" dirty="0" err="1">
                <a:solidFill>
                  <a:srgbClr val="212121"/>
                </a:solidFill>
                <a:effectLst/>
                <a:highlight>
                  <a:srgbClr val="FFFFFF"/>
                </a:highlight>
                <a:latin typeface="system-ui"/>
              </a:rPr>
              <a:t>ChatGPT</a:t>
            </a:r>
            <a:r>
              <a:rPr lang="en-GB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system-ui"/>
              </a:rPr>
              <a:t>: De-Tether the Physician. J Med Syst. 2023 Mar 4;47(1):32. </a:t>
            </a:r>
            <a:r>
              <a:rPr lang="en-GB" b="0" i="0" dirty="0" err="1">
                <a:solidFill>
                  <a:srgbClr val="212121"/>
                </a:solidFill>
                <a:effectLst/>
                <a:highlight>
                  <a:srgbClr val="FFFFFF"/>
                </a:highlight>
                <a:latin typeface="system-ui"/>
              </a:rPr>
              <a:t>doi</a:t>
            </a:r>
            <a:r>
              <a:rPr lang="en-GB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system-ui"/>
              </a:rPr>
              <a:t>: 10.1007/s10916-023-01926-3. PMID: 36869942.</a:t>
            </a:r>
            <a:endParaRPr lang="en-GB" dirty="0">
              <a:solidFill>
                <a:srgbClr val="212121"/>
              </a:solidFill>
              <a:highlight>
                <a:srgbClr val="FFFFFF"/>
              </a:highlight>
              <a:latin typeface="Roboto" panose="02000000000000000000" pitchFamily="2" charset="0"/>
            </a:endParaRPr>
          </a:p>
          <a:p>
            <a:r>
              <a:rPr lang="en-GB" dirty="0" err="1">
                <a:solidFill>
                  <a:srgbClr val="212121"/>
                </a:solidFill>
                <a:highlight>
                  <a:srgbClr val="FFFFFF"/>
                </a:highlight>
                <a:latin typeface="Roboto" panose="02000000000000000000" pitchFamily="2" charset="0"/>
              </a:rPr>
              <a:t>Github</a:t>
            </a:r>
            <a:r>
              <a:rPr lang="en-GB" dirty="0">
                <a:solidFill>
                  <a:srgbClr val="212121"/>
                </a:solidFill>
                <a:highlight>
                  <a:srgbClr val="FFFFFF"/>
                </a:highlight>
                <a:latin typeface="Roboto" panose="02000000000000000000" pitchFamily="2" charset="0"/>
              </a:rPr>
              <a:t> repo with all major papers: </a:t>
            </a:r>
            <a:r>
              <a:rPr lang="en-GB" dirty="0">
                <a:solidFill>
                  <a:srgbClr val="212121"/>
                </a:solidFill>
                <a:highlight>
                  <a:srgbClr val="FFFFFF"/>
                </a:highlight>
                <a:latin typeface="Roboto" panose="02000000000000000000" pitchFamily="2" charset="0"/>
                <a:hlinkClick r:id="rId2"/>
              </a:rPr>
              <a:t>https://github.com/Hannibal046/Awesome-LLM?tab=readme-ov-file</a:t>
            </a:r>
            <a:r>
              <a:rPr lang="en-GB" dirty="0">
                <a:solidFill>
                  <a:srgbClr val="212121"/>
                </a:solidFill>
                <a:highlight>
                  <a:srgbClr val="FFFFFF"/>
                </a:highlight>
                <a:latin typeface="Roboto" panose="02000000000000000000" pitchFamily="2" charset="0"/>
              </a:rPr>
              <a:t> (21.4.2024)</a:t>
            </a:r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39089319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944E337-3E5D-4A1F-A5A1-2057F25B8A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DA50D69-7CF7-4844-B844-A2B821C77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-7854"/>
            <a:ext cx="12192000" cy="6865854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CD2473-6B9E-56AE-9E82-B78B8E992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1" y="601744"/>
            <a:ext cx="6781800" cy="1338696"/>
          </a:xfrm>
        </p:spPr>
        <p:txBody>
          <a:bodyPr>
            <a:normAutofit/>
          </a:bodyPr>
          <a:lstStyle/>
          <a:p>
            <a:r>
              <a:rPr lang="en-SI" dirty="0"/>
              <a:t>Large Language Models</a:t>
            </a:r>
            <a:endParaRPr lang="en-SI"/>
          </a:p>
        </p:txBody>
      </p:sp>
      <p:pic>
        <p:nvPicPr>
          <p:cNvPr id="5" name="Picture 4" descr="Digital art of brain">
            <a:extLst>
              <a:ext uri="{FF2B5EF4-FFF2-40B4-BE49-F238E27FC236}">
                <a16:creationId xmlns:a16="http://schemas.microsoft.com/office/drawing/2014/main" id="{BD749651-A966-747C-051D-6C51319424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948" r="30256"/>
          <a:stretch/>
        </p:blipFill>
        <p:spPr>
          <a:xfrm>
            <a:off x="20" y="10"/>
            <a:ext cx="3754739" cy="6857990"/>
          </a:xfrm>
          <a:custGeom>
            <a:avLst/>
            <a:gdLst/>
            <a:ahLst/>
            <a:cxnLst/>
            <a:rect l="l" t="t" r="r" b="b"/>
            <a:pathLst>
              <a:path w="3754759" h="6858000">
                <a:moveTo>
                  <a:pt x="0" y="0"/>
                </a:moveTo>
                <a:lnTo>
                  <a:pt x="3405358" y="0"/>
                </a:lnTo>
                <a:lnTo>
                  <a:pt x="3406298" y="5103"/>
                </a:lnTo>
                <a:cubicBezTo>
                  <a:pt x="3408705" y="9272"/>
                  <a:pt x="3410993" y="13534"/>
                  <a:pt x="3408744" y="22806"/>
                </a:cubicBezTo>
                <a:cubicBezTo>
                  <a:pt x="3398212" y="18869"/>
                  <a:pt x="3412504" y="58782"/>
                  <a:pt x="3403554" y="60481"/>
                </a:cubicBezTo>
                <a:cubicBezTo>
                  <a:pt x="3417198" y="75379"/>
                  <a:pt x="3401704" y="83956"/>
                  <a:pt x="3406685" y="104437"/>
                </a:cubicBezTo>
                <a:cubicBezTo>
                  <a:pt x="3412035" y="113935"/>
                  <a:pt x="3413215" y="120918"/>
                  <a:pt x="3408439" y="130745"/>
                </a:cubicBezTo>
                <a:cubicBezTo>
                  <a:pt x="3434362" y="174436"/>
                  <a:pt x="3410826" y="157826"/>
                  <a:pt x="3422002" y="199353"/>
                </a:cubicBezTo>
                <a:cubicBezTo>
                  <a:pt x="3433366" y="235046"/>
                  <a:pt x="3441595" y="275734"/>
                  <a:pt x="3466217" y="309590"/>
                </a:cubicBezTo>
                <a:cubicBezTo>
                  <a:pt x="3473022" y="315692"/>
                  <a:pt x="3476249" y="331335"/>
                  <a:pt x="3473425" y="344525"/>
                </a:cubicBezTo>
                <a:cubicBezTo>
                  <a:pt x="3472938" y="346792"/>
                  <a:pt x="3472286" y="348904"/>
                  <a:pt x="3471491" y="350788"/>
                </a:cubicBezTo>
                <a:cubicBezTo>
                  <a:pt x="3476473" y="380853"/>
                  <a:pt x="3497528" y="490678"/>
                  <a:pt x="3503314" y="524915"/>
                </a:cubicBezTo>
                <a:cubicBezTo>
                  <a:pt x="3495110" y="528110"/>
                  <a:pt x="3511009" y="544789"/>
                  <a:pt x="3506208" y="556205"/>
                </a:cubicBezTo>
                <a:cubicBezTo>
                  <a:pt x="3501906" y="564424"/>
                  <a:pt x="3505727" y="571402"/>
                  <a:pt x="3506503" y="579730"/>
                </a:cubicBezTo>
                <a:cubicBezTo>
                  <a:pt x="3503352" y="590904"/>
                  <a:pt x="3511763" y="626437"/>
                  <a:pt x="3516997" y="635552"/>
                </a:cubicBezTo>
                <a:cubicBezTo>
                  <a:pt x="3534688" y="657082"/>
                  <a:pt x="3524838" y="708447"/>
                  <a:pt x="3538464" y="726388"/>
                </a:cubicBezTo>
                <a:cubicBezTo>
                  <a:pt x="3540659" y="733032"/>
                  <a:pt x="3541735" y="739585"/>
                  <a:pt x="3542115" y="746049"/>
                </a:cubicBezTo>
                <a:lnTo>
                  <a:pt x="3541598" y="764218"/>
                </a:lnTo>
                <a:lnTo>
                  <a:pt x="3538294" y="769538"/>
                </a:lnTo>
                <a:lnTo>
                  <a:pt x="3539714" y="780556"/>
                </a:lnTo>
                <a:lnTo>
                  <a:pt x="3539328" y="783752"/>
                </a:lnTo>
                <a:cubicBezTo>
                  <a:pt x="3538575" y="789859"/>
                  <a:pt x="3537953" y="795880"/>
                  <a:pt x="3537882" y="801812"/>
                </a:cubicBezTo>
                <a:cubicBezTo>
                  <a:pt x="3555332" y="793164"/>
                  <a:pt x="3540143" y="850853"/>
                  <a:pt x="3553763" y="833773"/>
                </a:cubicBezTo>
                <a:cubicBezTo>
                  <a:pt x="3556400" y="864868"/>
                  <a:pt x="3568671" y="840452"/>
                  <a:pt x="3557696" y="878520"/>
                </a:cubicBezTo>
                <a:cubicBezTo>
                  <a:pt x="3574636" y="926170"/>
                  <a:pt x="3572932" y="1002669"/>
                  <a:pt x="3596902" y="1039468"/>
                </a:cubicBezTo>
                <a:cubicBezTo>
                  <a:pt x="3588227" y="1035176"/>
                  <a:pt x="3582669" y="1055878"/>
                  <a:pt x="3587550" y="1069793"/>
                </a:cubicBezTo>
                <a:cubicBezTo>
                  <a:pt x="3553603" y="1054905"/>
                  <a:pt x="3620138" y="1124159"/>
                  <a:pt x="3598129" y="1137690"/>
                </a:cubicBezTo>
                <a:cubicBezTo>
                  <a:pt x="3619154" y="1137277"/>
                  <a:pt x="3657845" y="1198819"/>
                  <a:pt x="3642072" y="1229443"/>
                </a:cubicBezTo>
                <a:cubicBezTo>
                  <a:pt x="3648492" y="1274612"/>
                  <a:pt x="3667414" y="1305895"/>
                  <a:pt x="3662799" y="1353804"/>
                </a:cubicBezTo>
                <a:cubicBezTo>
                  <a:pt x="3665680" y="1355144"/>
                  <a:pt x="3668149" y="1357448"/>
                  <a:pt x="3670319" y="1360420"/>
                </a:cubicBezTo>
                <a:lnTo>
                  <a:pt x="3675717" y="1370453"/>
                </a:lnTo>
                <a:lnTo>
                  <a:pt x="3675458" y="1372456"/>
                </a:lnTo>
                <a:cubicBezTo>
                  <a:pt x="3675775" y="1380261"/>
                  <a:pt x="3677154" y="1384198"/>
                  <a:pt x="3678998" y="1386422"/>
                </a:cubicBezTo>
                <a:lnTo>
                  <a:pt x="3681613" y="1387932"/>
                </a:lnTo>
                <a:lnTo>
                  <a:pt x="3684619" y="1397028"/>
                </a:lnTo>
                <a:lnTo>
                  <a:pt x="3692094" y="1413643"/>
                </a:lnTo>
                <a:lnTo>
                  <a:pt x="3692036" y="1417975"/>
                </a:lnTo>
                <a:lnTo>
                  <a:pt x="3701043" y="1444940"/>
                </a:lnTo>
                <a:lnTo>
                  <a:pt x="3700474" y="1445893"/>
                </a:lnTo>
                <a:cubicBezTo>
                  <a:pt x="3699407" y="1448641"/>
                  <a:pt x="3699006" y="1451835"/>
                  <a:pt x="3699990" y="1456030"/>
                </a:cubicBezTo>
                <a:cubicBezTo>
                  <a:pt x="3688343" y="1458099"/>
                  <a:pt x="3696713" y="1461887"/>
                  <a:pt x="3700642" y="1474079"/>
                </a:cubicBezTo>
                <a:cubicBezTo>
                  <a:pt x="3683431" y="1480016"/>
                  <a:pt x="3700716" y="1509516"/>
                  <a:pt x="3693587" y="1522890"/>
                </a:cubicBezTo>
                <a:cubicBezTo>
                  <a:pt x="3696861" y="1531716"/>
                  <a:pt x="3700010" y="1541157"/>
                  <a:pt x="3702900" y="1551068"/>
                </a:cubicBezTo>
                <a:lnTo>
                  <a:pt x="3708038" y="1631578"/>
                </a:lnTo>
                <a:lnTo>
                  <a:pt x="3698097" y="1716642"/>
                </a:lnTo>
                <a:cubicBezTo>
                  <a:pt x="3699314" y="1747867"/>
                  <a:pt x="3695412" y="1775147"/>
                  <a:pt x="3700384" y="1801382"/>
                </a:cubicBezTo>
                <a:cubicBezTo>
                  <a:pt x="3696845" y="1812311"/>
                  <a:pt x="3695699" y="1822504"/>
                  <a:pt x="3702257" y="1832013"/>
                </a:cubicBezTo>
                <a:cubicBezTo>
                  <a:pt x="3701651" y="1861238"/>
                  <a:pt x="3693313" y="1868713"/>
                  <a:pt x="3700986" y="1886838"/>
                </a:cubicBezTo>
                <a:cubicBezTo>
                  <a:pt x="3687741" y="1903887"/>
                  <a:pt x="3693148" y="1904594"/>
                  <a:pt x="3697545" y="1912087"/>
                </a:cubicBezTo>
                <a:lnTo>
                  <a:pt x="3697885" y="1913171"/>
                </a:lnTo>
                <a:lnTo>
                  <a:pt x="3695987" y="1915505"/>
                </a:lnTo>
                <a:lnTo>
                  <a:pt x="3695284" y="1920179"/>
                </a:lnTo>
                <a:lnTo>
                  <a:pt x="3696499" y="1932787"/>
                </a:lnTo>
                <a:lnTo>
                  <a:pt x="3697473" y="1937503"/>
                </a:lnTo>
                <a:cubicBezTo>
                  <a:pt x="3697953" y="1940760"/>
                  <a:pt x="3698023" y="1942937"/>
                  <a:pt x="3697799" y="1944457"/>
                </a:cubicBezTo>
                <a:lnTo>
                  <a:pt x="3697642" y="1944638"/>
                </a:lnTo>
                <a:lnTo>
                  <a:pt x="3698268" y="1951136"/>
                </a:lnTo>
                <a:cubicBezTo>
                  <a:pt x="3699704" y="1962083"/>
                  <a:pt x="3701457" y="1972719"/>
                  <a:pt x="3703418" y="1982828"/>
                </a:cubicBezTo>
                <a:cubicBezTo>
                  <a:pt x="3694620" y="1991887"/>
                  <a:pt x="3707345" y="2028973"/>
                  <a:pt x="3689767" y="2025705"/>
                </a:cubicBezTo>
                <a:cubicBezTo>
                  <a:pt x="3691896" y="2039367"/>
                  <a:pt x="3699517" y="2047321"/>
                  <a:pt x="3687894" y="2043252"/>
                </a:cubicBezTo>
                <a:cubicBezTo>
                  <a:pt x="3688268" y="2047766"/>
                  <a:pt x="3687435" y="2050599"/>
                  <a:pt x="3686015" y="2052668"/>
                </a:cubicBezTo>
                <a:lnTo>
                  <a:pt x="3685329" y="2053280"/>
                </a:lnTo>
                <a:lnTo>
                  <a:pt x="3690348" y="2083660"/>
                </a:lnTo>
                <a:lnTo>
                  <a:pt x="3689688" y="2087758"/>
                </a:lnTo>
                <a:lnTo>
                  <a:pt x="3694656" y="2107476"/>
                </a:lnTo>
                <a:lnTo>
                  <a:pt x="3696317" y="2117709"/>
                </a:lnTo>
                <a:lnTo>
                  <a:pt x="3698652" y="2120508"/>
                </a:lnTo>
                <a:cubicBezTo>
                  <a:pt x="3700138" y="2123582"/>
                  <a:pt x="3700933" y="2128051"/>
                  <a:pt x="3700157" y="2135655"/>
                </a:cubicBezTo>
                <a:lnTo>
                  <a:pt x="3699626" y="2137431"/>
                </a:lnTo>
                <a:lnTo>
                  <a:pt x="3703486" y="2149795"/>
                </a:lnTo>
                <a:cubicBezTo>
                  <a:pt x="3705184" y="2153754"/>
                  <a:pt x="3707268" y="2157232"/>
                  <a:pt x="3709885" y="2160002"/>
                </a:cubicBezTo>
                <a:cubicBezTo>
                  <a:pt x="3698737" y="2203287"/>
                  <a:pt x="3712805" y="2242927"/>
                  <a:pt x="3712777" y="2289319"/>
                </a:cubicBezTo>
                <a:cubicBezTo>
                  <a:pt x="3693169" y="2310331"/>
                  <a:pt x="3722276" y="2389074"/>
                  <a:pt x="3742794" y="2399589"/>
                </a:cubicBezTo>
                <a:cubicBezTo>
                  <a:pt x="3725319" y="2400703"/>
                  <a:pt x="3751962" y="2457534"/>
                  <a:pt x="3753311" y="2472464"/>
                </a:cubicBezTo>
                <a:cubicBezTo>
                  <a:pt x="3753760" y="2477441"/>
                  <a:pt x="3751399" y="2477762"/>
                  <a:pt x="3743656" y="2469811"/>
                </a:cubicBezTo>
                <a:cubicBezTo>
                  <a:pt x="3746474" y="2485608"/>
                  <a:pt x="3738186" y="2502460"/>
                  <a:pt x="3730339" y="2493869"/>
                </a:cubicBezTo>
                <a:cubicBezTo>
                  <a:pt x="3748556" y="2541387"/>
                  <a:pt x="3736267" y="2613433"/>
                  <a:pt x="3746134" y="2667651"/>
                </a:cubicBezTo>
                <a:cubicBezTo>
                  <a:pt x="3730160" y="2698252"/>
                  <a:pt x="3745496" y="2681337"/>
                  <a:pt x="3743743" y="2712354"/>
                </a:cubicBezTo>
                <a:cubicBezTo>
                  <a:pt x="3759373" y="2703131"/>
                  <a:pt x="3736572" y="2750256"/>
                  <a:pt x="3754759" y="2751060"/>
                </a:cubicBezTo>
                <a:cubicBezTo>
                  <a:pt x="3753864" y="2756679"/>
                  <a:pt x="3752424" y="2762098"/>
                  <a:pt x="3750841" y="2767527"/>
                </a:cubicBezTo>
                <a:lnTo>
                  <a:pt x="3750021" y="2770377"/>
                </a:lnTo>
                <a:lnTo>
                  <a:pt x="3749874" y="2781617"/>
                </a:lnTo>
                <a:lnTo>
                  <a:pt x="3745916" y="2784975"/>
                </a:lnTo>
                <a:lnTo>
                  <a:pt x="3742888" y="2802030"/>
                </a:lnTo>
                <a:cubicBezTo>
                  <a:pt x="3742360" y="2808388"/>
                  <a:pt x="3742498" y="2815196"/>
                  <a:pt x="3743710" y="2822667"/>
                </a:cubicBezTo>
                <a:cubicBezTo>
                  <a:pt x="3751787" y="2840797"/>
                  <a:pt x="3744398" y="2870002"/>
                  <a:pt x="3746201" y="2896003"/>
                </a:cubicBezTo>
                <a:lnTo>
                  <a:pt x="3749006" y="2907846"/>
                </a:lnTo>
                <a:lnTo>
                  <a:pt x="3747206" y="2947037"/>
                </a:lnTo>
                <a:cubicBezTo>
                  <a:pt x="3747030" y="2958176"/>
                  <a:pt x="3747214" y="2969719"/>
                  <a:pt x="3748070" y="2981841"/>
                </a:cubicBezTo>
                <a:lnTo>
                  <a:pt x="3750937" y="3004278"/>
                </a:lnTo>
                <a:lnTo>
                  <a:pt x="3749761" y="3010254"/>
                </a:lnTo>
                <a:cubicBezTo>
                  <a:pt x="3750425" y="3020530"/>
                  <a:pt x="3756245" y="3033889"/>
                  <a:pt x="3749923" y="3032983"/>
                </a:cubicBezTo>
                <a:lnTo>
                  <a:pt x="3752658" y="3044429"/>
                </a:lnTo>
                <a:lnTo>
                  <a:pt x="3748217" y="3056076"/>
                </a:lnTo>
                <a:cubicBezTo>
                  <a:pt x="3747117" y="3057381"/>
                  <a:pt x="3745928" y="3058381"/>
                  <a:pt x="3744691" y="3059042"/>
                </a:cubicBezTo>
                <a:lnTo>
                  <a:pt x="3747123" y="3075102"/>
                </a:lnTo>
                <a:lnTo>
                  <a:pt x="3744190" y="3088509"/>
                </a:lnTo>
                <a:lnTo>
                  <a:pt x="3747093" y="3099930"/>
                </a:lnTo>
                <a:lnTo>
                  <a:pt x="3746799" y="3104743"/>
                </a:lnTo>
                <a:lnTo>
                  <a:pt x="3745610" y="3116729"/>
                </a:lnTo>
                <a:cubicBezTo>
                  <a:pt x="3744666" y="3122891"/>
                  <a:pt x="3743503" y="3129792"/>
                  <a:pt x="3742676" y="3137453"/>
                </a:cubicBezTo>
                <a:lnTo>
                  <a:pt x="3742441" y="3143884"/>
                </a:lnTo>
                <a:lnTo>
                  <a:pt x="3737104" y="3158122"/>
                </a:lnTo>
                <a:cubicBezTo>
                  <a:pt x="3733050" y="3168490"/>
                  <a:pt x="3730374" y="3176626"/>
                  <a:pt x="3733275" y="3185367"/>
                </a:cubicBezTo>
                <a:cubicBezTo>
                  <a:pt x="3728135" y="3200760"/>
                  <a:pt x="3712176" y="3212117"/>
                  <a:pt x="3717639" y="3233769"/>
                </a:cubicBezTo>
                <a:cubicBezTo>
                  <a:pt x="3709851" y="3227497"/>
                  <a:pt x="3717920" y="3258095"/>
                  <a:pt x="3710433" y="3262123"/>
                </a:cubicBezTo>
                <a:cubicBezTo>
                  <a:pt x="3704342" y="3264110"/>
                  <a:pt x="3705370" y="3273856"/>
                  <a:pt x="3703458" y="3281408"/>
                </a:cubicBezTo>
                <a:cubicBezTo>
                  <a:pt x="3697412" y="3287020"/>
                  <a:pt x="3693483" y="3324746"/>
                  <a:pt x="3695027" y="3337739"/>
                </a:cubicBezTo>
                <a:cubicBezTo>
                  <a:pt x="3703095" y="3374177"/>
                  <a:pt x="3679154" y="3404974"/>
                  <a:pt x="3684951" y="3434139"/>
                </a:cubicBezTo>
                <a:cubicBezTo>
                  <a:pt x="3684732" y="3441861"/>
                  <a:pt x="3683615" y="3448308"/>
                  <a:pt x="3681946" y="3453928"/>
                </a:cubicBezTo>
                <a:lnTo>
                  <a:pt x="3675939" y="3468021"/>
                </a:lnTo>
                <a:cubicBezTo>
                  <a:pt x="3674480" y="3468264"/>
                  <a:pt x="3673022" y="3468506"/>
                  <a:pt x="3671563" y="3468748"/>
                </a:cubicBezTo>
                <a:lnTo>
                  <a:pt x="3669360" y="3479164"/>
                </a:lnTo>
                <a:lnTo>
                  <a:pt x="3668060" y="3481325"/>
                </a:lnTo>
                <a:cubicBezTo>
                  <a:pt x="3665560" y="3485437"/>
                  <a:pt x="3663197" y="3489622"/>
                  <a:pt x="3661315" y="3494328"/>
                </a:cubicBezTo>
                <a:cubicBezTo>
                  <a:pt x="3678446" y="3506175"/>
                  <a:pt x="3648136" y="3536311"/>
                  <a:pt x="3664679" y="3537226"/>
                </a:cubicBezTo>
                <a:cubicBezTo>
                  <a:pt x="3657322" y="3565147"/>
                  <a:pt x="3674997" y="3558694"/>
                  <a:pt x="3654205" y="3577551"/>
                </a:cubicBezTo>
                <a:cubicBezTo>
                  <a:pt x="3653633" y="3634248"/>
                  <a:pt x="3628736" y="3694092"/>
                  <a:pt x="3637325" y="3749618"/>
                </a:cubicBezTo>
                <a:cubicBezTo>
                  <a:pt x="3631446" y="3736800"/>
                  <a:pt x="3620480" y="3747498"/>
                  <a:pt x="3620258" y="3763981"/>
                </a:cubicBezTo>
                <a:cubicBezTo>
                  <a:pt x="3596667" y="3715365"/>
                  <a:pt x="3630603" y="3842969"/>
                  <a:pt x="3608193" y="3830141"/>
                </a:cubicBezTo>
                <a:cubicBezTo>
                  <a:pt x="3625759" y="3852486"/>
                  <a:pt x="3638965" y="3943841"/>
                  <a:pt x="3616479" y="3951521"/>
                </a:cubicBezTo>
                <a:cubicBezTo>
                  <a:pt x="3607940" y="3994867"/>
                  <a:pt x="3614033" y="4040502"/>
                  <a:pt x="3595498" y="4074157"/>
                </a:cubicBezTo>
                <a:cubicBezTo>
                  <a:pt x="3597477" y="4078342"/>
                  <a:pt x="3598819" y="4082864"/>
                  <a:pt x="3599706" y="4087599"/>
                </a:cubicBezTo>
                <a:lnTo>
                  <a:pt x="3601103" y="4101515"/>
                </a:lnTo>
                <a:lnTo>
                  <a:pt x="3600274" y="4102849"/>
                </a:lnTo>
                <a:cubicBezTo>
                  <a:pt x="3598143" y="4109482"/>
                  <a:pt x="3598077" y="4114144"/>
                  <a:pt x="3598925" y="4117926"/>
                </a:cubicBezTo>
                <a:lnTo>
                  <a:pt x="3600630" y="4121966"/>
                </a:lnTo>
                <a:lnTo>
                  <a:pt x="3600331" y="4132543"/>
                </a:lnTo>
                <a:lnTo>
                  <a:pt x="3601432" y="4154003"/>
                </a:lnTo>
                <a:lnTo>
                  <a:pt x="3600054" y="4157433"/>
                </a:lnTo>
                <a:lnTo>
                  <a:pt x="3599248" y="4188888"/>
                </a:lnTo>
                <a:cubicBezTo>
                  <a:pt x="3598993" y="4188940"/>
                  <a:pt x="3598738" y="4188992"/>
                  <a:pt x="3598484" y="4189044"/>
                </a:cubicBezTo>
                <a:cubicBezTo>
                  <a:pt x="3596754" y="4190111"/>
                  <a:pt x="3595443" y="4192250"/>
                  <a:pt x="3594971" y="4196698"/>
                </a:cubicBezTo>
                <a:cubicBezTo>
                  <a:pt x="3584674" y="4185805"/>
                  <a:pt x="3590455" y="4197885"/>
                  <a:pt x="3589971" y="4211958"/>
                </a:cubicBezTo>
                <a:cubicBezTo>
                  <a:pt x="3573870" y="4198179"/>
                  <a:pt x="3579156" y="4240607"/>
                  <a:pt x="3569135" y="4243705"/>
                </a:cubicBezTo>
                <a:cubicBezTo>
                  <a:pt x="3569142" y="4254351"/>
                  <a:pt x="3568856" y="4265362"/>
                  <a:pt x="3568210" y="4276468"/>
                </a:cubicBezTo>
                <a:lnTo>
                  <a:pt x="3567613" y="4282925"/>
                </a:lnTo>
                <a:cubicBezTo>
                  <a:pt x="3567553" y="4282949"/>
                  <a:pt x="3567492" y="4282974"/>
                  <a:pt x="3567432" y="4282999"/>
                </a:cubicBezTo>
                <a:cubicBezTo>
                  <a:pt x="3566940" y="4284280"/>
                  <a:pt x="3566607" y="4286359"/>
                  <a:pt x="3566464" y="4289697"/>
                </a:cubicBezTo>
                <a:lnTo>
                  <a:pt x="3566526" y="4294698"/>
                </a:lnTo>
                <a:lnTo>
                  <a:pt x="3565367" y="4307225"/>
                </a:lnTo>
                <a:lnTo>
                  <a:pt x="3563841" y="4311164"/>
                </a:lnTo>
                <a:lnTo>
                  <a:pt x="3561610" y="4312189"/>
                </a:lnTo>
                <a:lnTo>
                  <a:pt x="3561734" y="4313408"/>
                </a:lnTo>
                <a:cubicBezTo>
                  <a:pt x="3564537" y="4323096"/>
                  <a:pt x="3569544" y="4327053"/>
                  <a:pt x="3553832" y="4334910"/>
                </a:cubicBezTo>
                <a:cubicBezTo>
                  <a:pt x="3557797" y="4356533"/>
                  <a:pt x="3548502" y="4358433"/>
                  <a:pt x="3542564" y="4385380"/>
                </a:cubicBezTo>
                <a:cubicBezTo>
                  <a:pt x="3547050" y="4398267"/>
                  <a:pt x="3544091" y="4407098"/>
                  <a:pt x="3538724" y="4415150"/>
                </a:cubicBezTo>
                <a:cubicBezTo>
                  <a:pt x="3538633" y="4442707"/>
                  <a:pt x="3529920" y="4465824"/>
                  <a:pt x="3525348" y="4495753"/>
                </a:cubicBezTo>
                <a:cubicBezTo>
                  <a:pt x="3529387" y="4530212"/>
                  <a:pt x="3514579" y="4543935"/>
                  <a:pt x="3509749" y="4575934"/>
                </a:cubicBezTo>
                <a:cubicBezTo>
                  <a:pt x="3519579" y="4606914"/>
                  <a:pt x="3496418" y="4596497"/>
                  <a:pt x="3489779" y="4611927"/>
                </a:cubicBezTo>
                <a:lnTo>
                  <a:pt x="3488856" y="4616508"/>
                </a:lnTo>
                <a:lnTo>
                  <a:pt x="3489486" y="4629163"/>
                </a:lnTo>
                <a:lnTo>
                  <a:pt x="3490242" y="4633947"/>
                </a:lnTo>
                <a:cubicBezTo>
                  <a:pt x="3490570" y="4637233"/>
                  <a:pt x="3490539" y="4639406"/>
                  <a:pt x="3490244" y="4640894"/>
                </a:cubicBezTo>
                <a:lnTo>
                  <a:pt x="3490078" y="4641059"/>
                </a:lnTo>
                <a:lnTo>
                  <a:pt x="3490403" y="4647582"/>
                </a:lnTo>
                <a:cubicBezTo>
                  <a:pt x="3491330" y="4658608"/>
                  <a:pt x="3492590" y="4669354"/>
                  <a:pt x="3494082" y="4679601"/>
                </a:cubicBezTo>
                <a:cubicBezTo>
                  <a:pt x="3484854" y="4687754"/>
                  <a:pt x="3495864" y="4725869"/>
                  <a:pt x="3478421" y="4720918"/>
                </a:cubicBezTo>
                <a:cubicBezTo>
                  <a:pt x="3479918" y="4734712"/>
                  <a:pt x="3487176" y="4743359"/>
                  <a:pt x="3475730" y="4738188"/>
                </a:cubicBezTo>
                <a:cubicBezTo>
                  <a:pt x="3475894" y="4742712"/>
                  <a:pt x="3474928" y="4745450"/>
                  <a:pt x="3473409" y="4747368"/>
                </a:cubicBezTo>
                <a:lnTo>
                  <a:pt x="3472696" y="4747913"/>
                </a:lnTo>
                <a:lnTo>
                  <a:pt x="3476304" y="4778609"/>
                </a:lnTo>
                <a:lnTo>
                  <a:pt x="3475454" y="4782623"/>
                </a:lnTo>
                <a:lnTo>
                  <a:pt x="3479507" y="4802712"/>
                </a:lnTo>
                <a:lnTo>
                  <a:pt x="3480695" y="4813049"/>
                </a:lnTo>
                <a:lnTo>
                  <a:pt x="3482902" y="4816057"/>
                </a:lnTo>
                <a:cubicBezTo>
                  <a:pt x="3484247" y="4819259"/>
                  <a:pt x="3484834" y="4823783"/>
                  <a:pt x="3483703" y="4831270"/>
                </a:cubicBezTo>
                <a:lnTo>
                  <a:pt x="3483090" y="4832984"/>
                </a:lnTo>
                <a:lnTo>
                  <a:pt x="3486378" y="4845654"/>
                </a:lnTo>
                <a:cubicBezTo>
                  <a:pt x="3487893" y="4849755"/>
                  <a:pt x="3489817" y="4853416"/>
                  <a:pt x="3492309" y="4856425"/>
                </a:cubicBezTo>
                <a:cubicBezTo>
                  <a:pt x="3479133" y="4898390"/>
                  <a:pt x="3491371" y="4939174"/>
                  <a:pt x="3489182" y="4985308"/>
                </a:cubicBezTo>
                <a:cubicBezTo>
                  <a:pt x="3492413" y="5037202"/>
                  <a:pt x="3496839" y="5073159"/>
                  <a:pt x="3498182" y="5107346"/>
                </a:cubicBezTo>
                <a:cubicBezTo>
                  <a:pt x="3500266" y="5123329"/>
                  <a:pt x="3506680" y="5240376"/>
                  <a:pt x="3499225" y="5231073"/>
                </a:cubicBezTo>
                <a:cubicBezTo>
                  <a:pt x="3515247" y="5280090"/>
                  <a:pt x="3497607" y="5309911"/>
                  <a:pt x="3504960" y="5364785"/>
                </a:cubicBezTo>
                <a:cubicBezTo>
                  <a:pt x="3487546" y="5393671"/>
                  <a:pt x="3503686" y="5378336"/>
                  <a:pt x="3500486" y="5409009"/>
                </a:cubicBezTo>
                <a:cubicBezTo>
                  <a:pt x="3516561" y="5401350"/>
                  <a:pt x="3491544" y="5446009"/>
                  <a:pt x="3509710" y="5448570"/>
                </a:cubicBezTo>
                <a:cubicBezTo>
                  <a:pt x="3508555" y="5454072"/>
                  <a:pt x="3506859" y="5459319"/>
                  <a:pt x="3505022" y="5464568"/>
                </a:cubicBezTo>
                <a:lnTo>
                  <a:pt x="3504070" y="5467320"/>
                </a:lnTo>
                <a:lnTo>
                  <a:pt x="3503399" y="5478483"/>
                </a:lnTo>
                <a:lnTo>
                  <a:pt x="3499281" y="5481443"/>
                </a:lnTo>
                <a:lnTo>
                  <a:pt x="3499047" y="5616712"/>
                </a:lnTo>
                <a:cubicBezTo>
                  <a:pt x="3502347" y="5628424"/>
                  <a:pt x="3503819" y="5666768"/>
                  <a:pt x="3498775" y="5675291"/>
                </a:cubicBezTo>
                <a:cubicBezTo>
                  <a:pt x="3497984" y="5683547"/>
                  <a:pt x="3500335" y="5692400"/>
                  <a:pt x="3494739" y="5697458"/>
                </a:cubicBezTo>
                <a:cubicBezTo>
                  <a:pt x="3492180" y="5715432"/>
                  <a:pt x="3486290" y="5756597"/>
                  <a:pt x="3483423" y="5783137"/>
                </a:cubicBezTo>
                <a:cubicBezTo>
                  <a:pt x="3491452" y="5796973"/>
                  <a:pt x="3477643" y="5819988"/>
                  <a:pt x="3477532" y="5856699"/>
                </a:cubicBezTo>
                <a:cubicBezTo>
                  <a:pt x="3486776" y="5871818"/>
                  <a:pt x="3477340" y="5881447"/>
                  <a:pt x="3490032" y="5910638"/>
                </a:cubicBezTo>
                <a:cubicBezTo>
                  <a:pt x="3488930" y="5911913"/>
                  <a:pt x="3487924" y="5913488"/>
                  <a:pt x="3487046" y="5915313"/>
                </a:cubicBezTo>
                <a:cubicBezTo>
                  <a:pt x="3481941" y="5925917"/>
                  <a:pt x="3482137" y="5942505"/>
                  <a:pt x="3487484" y="5952365"/>
                </a:cubicBezTo>
                <a:cubicBezTo>
                  <a:pt x="3504666" y="5999029"/>
                  <a:pt x="3505019" y="6042078"/>
                  <a:pt x="3509266" y="6082373"/>
                </a:cubicBezTo>
                <a:cubicBezTo>
                  <a:pt x="3512265" y="6128005"/>
                  <a:pt x="3492950" y="6098121"/>
                  <a:pt x="3509564" y="6154771"/>
                </a:cubicBezTo>
                <a:cubicBezTo>
                  <a:pt x="3503223" y="6161045"/>
                  <a:pt x="3503062" y="6168289"/>
                  <a:pt x="3506404" y="6180433"/>
                </a:cubicBezTo>
                <a:cubicBezTo>
                  <a:pt x="3507378" y="6202614"/>
                  <a:pt x="3491084" y="6201180"/>
                  <a:pt x="3501312" y="6223427"/>
                </a:cubicBezTo>
                <a:cubicBezTo>
                  <a:pt x="3492497" y="6219559"/>
                  <a:pt x="3498753" y="6265580"/>
                  <a:pt x="3489469" y="6255476"/>
                </a:cubicBezTo>
                <a:cubicBezTo>
                  <a:pt x="3481791" y="6270065"/>
                  <a:pt x="3495037" y="6276996"/>
                  <a:pt x="3488398" y="6291462"/>
                </a:cubicBezTo>
                <a:cubicBezTo>
                  <a:pt x="3487099" y="6307679"/>
                  <a:pt x="3497555" y="6282019"/>
                  <a:pt x="3498547" y="6299935"/>
                </a:cubicBezTo>
                <a:cubicBezTo>
                  <a:pt x="3498173" y="6321676"/>
                  <a:pt x="3514193" y="6321381"/>
                  <a:pt x="3494028" y="6338390"/>
                </a:cubicBezTo>
                <a:lnTo>
                  <a:pt x="3486030" y="6396716"/>
                </a:lnTo>
                <a:cubicBezTo>
                  <a:pt x="3491309" y="6409668"/>
                  <a:pt x="3488928" y="6420134"/>
                  <a:pt x="3484103" y="6430386"/>
                </a:cubicBezTo>
                <a:cubicBezTo>
                  <a:pt x="3485763" y="6460632"/>
                  <a:pt x="3478568" y="6488285"/>
                  <a:pt x="3475922" y="6522318"/>
                </a:cubicBezTo>
                <a:cubicBezTo>
                  <a:pt x="3482128" y="6559051"/>
                  <a:pt x="3468277" y="6578006"/>
                  <a:pt x="3465506" y="6614374"/>
                </a:cubicBezTo>
                <a:cubicBezTo>
                  <a:pt x="3478925" y="6650248"/>
                  <a:pt x="3446064" y="6638174"/>
                  <a:pt x="3446789" y="6668768"/>
                </a:cubicBezTo>
                <a:cubicBezTo>
                  <a:pt x="3458869" y="6718505"/>
                  <a:pt x="3435878" y="6667592"/>
                  <a:pt x="3439582" y="6744454"/>
                </a:cubicBezTo>
                <a:cubicBezTo>
                  <a:pt x="3441631" y="6748797"/>
                  <a:pt x="3439393" y="6758101"/>
                  <a:pt x="3436538" y="6757102"/>
                </a:cubicBezTo>
                <a:cubicBezTo>
                  <a:pt x="3437461" y="6773941"/>
                  <a:pt x="3420846" y="6822488"/>
                  <a:pt x="3424061" y="6846522"/>
                </a:cubicBezTo>
                <a:lnTo>
                  <a:pt x="3423032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09C2DE-77E6-6F3B-09E2-1B4A62D1BE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1" y="2201958"/>
            <a:ext cx="6781800" cy="3900730"/>
          </a:xfrm>
        </p:spPr>
        <p:txBody>
          <a:bodyPr anchor="t">
            <a:normAutofit/>
          </a:bodyPr>
          <a:lstStyle/>
          <a:p>
            <a:r>
              <a:rPr lang="en-SI" sz="2400" dirty="0"/>
              <a:t>Type of AI model</a:t>
            </a:r>
          </a:p>
          <a:p>
            <a:r>
              <a:rPr lang="en-SI" sz="2400" dirty="0"/>
              <a:t>Generating and processing natural language</a:t>
            </a:r>
          </a:p>
          <a:p>
            <a:r>
              <a:rPr lang="en-SI" sz="2400" dirty="0"/>
              <a:t>LLMs can process images, videos, voice</a:t>
            </a:r>
          </a:p>
          <a:p>
            <a:endParaRPr lang="en-SI" sz="2000" dirty="0"/>
          </a:p>
          <a:p>
            <a:endParaRPr lang="en-SI" sz="2000" dirty="0"/>
          </a:p>
        </p:txBody>
      </p:sp>
    </p:spTree>
    <p:extLst>
      <p:ext uri="{BB962C8B-B14F-4D97-AF65-F5344CB8AC3E}">
        <p14:creationId xmlns:p14="http://schemas.microsoft.com/office/powerpoint/2010/main" val="22095410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3445AB-CEB6-ECCA-021D-C8888CBB4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3" y="350196"/>
            <a:ext cx="4646904" cy="1624520"/>
          </a:xfrm>
        </p:spPr>
        <p:txBody>
          <a:bodyPr anchor="ctr">
            <a:normAutofit/>
          </a:bodyPr>
          <a:lstStyle/>
          <a:p>
            <a:r>
              <a:rPr lang="en-GB" sz="3700"/>
              <a:t>Characteristics of Large Language Models</a:t>
            </a:r>
            <a:endParaRPr lang="en-SI" sz="37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7C1F08-FF5B-C962-D10D-27D4551D0A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2" y="2743200"/>
            <a:ext cx="4646905" cy="3613149"/>
          </a:xfrm>
        </p:spPr>
        <p:txBody>
          <a:bodyPr anchor="ctr">
            <a:normAutofit/>
          </a:bodyPr>
          <a:lstStyle/>
          <a:p>
            <a:r>
              <a:rPr lang="en-SI" dirty="0"/>
              <a:t>Multiple layers of neural network</a:t>
            </a:r>
          </a:p>
          <a:p>
            <a:r>
              <a:rPr lang="en-SI" dirty="0"/>
              <a:t>Transformer architecture</a:t>
            </a:r>
          </a:p>
          <a:p>
            <a:r>
              <a:rPr lang="en-SI" dirty="0"/>
              <a:t>Training on large datasets</a:t>
            </a:r>
          </a:p>
          <a:p>
            <a:r>
              <a:rPr lang="en-SI" dirty="0"/>
              <a:t>Different training techniques</a:t>
            </a:r>
          </a:p>
        </p:txBody>
      </p:sp>
      <p:pic>
        <p:nvPicPr>
          <p:cNvPr id="5" name="Picture 4" descr="A network formed by white dots">
            <a:extLst>
              <a:ext uri="{FF2B5EF4-FFF2-40B4-BE49-F238E27FC236}">
                <a16:creationId xmlns:a16="http://schemas.microsoft.com/office/drawing/2014/main" id="{21164B53-B761-ED14-1DF4-863E1C05AB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479" r="-1" b="-1"/>
          <a:stretch/>
        </p:blipFill>
        <p:spPr>
          <a:xfrm>
            <a:off x="6096000" y="1"/>
            <a:ext cx="6102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9947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345A976A-8DE3-4B67-B94B-2044FDD128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EAAA1B9-2DDB-49C9-A037-A523D2F13C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E2A1EB-120C-7464-1CA0-C07F83E2E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457200"/>
            <a:ext cx="10579608" cy="1188720"/>
          </a:xfrm>
        </p:spPr>
        <p:txBody>
          <a:bodyPr>
            <a:normAutofit/>
          </a:bodyPr>
          <a:lstStyle/>
          <a:p>
            <a:r>
              <a:rPr lang="en-SI" sz="4000">
                <a:solidFill>
                  <a:schemeClr val="tx2"/>
                </a:solidFill>
              </a:rPr>
              <a:t>Use of Large Language Models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6566969-F813-4CC5-B3E9-363D85B55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8881264" y="-5116"/>
            <a:ext cx="3318648" cy="2490264"/>
            <a:chOff x="-305" y="-1"/>
            <a:chExt cx="3832880" cy="2876136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F8CF66C-45E2-456B-92B0-9E97A331D1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65D590E-D70D-4D25-B853-D5208F2AA3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6231501E-3F84-4705-A001-13995FA688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552617E4-47FD-4C38-8F70-93BF9B125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0217D733-97B6-4C43-AF0C-5E3CB0EA13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 flipH="1">
            <a:off x="0" y="4607887"/>
            <a:ext cx="2605762" cy="2252847"/>
            <a:chOff x="-305" y="-4155"/>
            <a:chExt cx="2514948" cy="2174333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FD288266-7E76-4D4A-BAAC-E233FA013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B697F88A-8624-4BA2-AF06-E6C3A52F03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8CA77163-C052-481C-9DCF-68C23ACAB3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2B425B5-0A0E-4B85-B718-E5DA73431A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aphicFrame>
        <p:nvGraphicFramePr>
          <p:cNvPr id="17" name="Content Placeholder 2">
            <a:extLst>
              <a:ext uri="{FF2B5EF4-FFF2-40B4-BE49-F238E27FC236}">
                <a16:creationId xmlns:a16="http://schemas.microsoft.com/office/drawing/2014/main" id="{75C54D09-5CDE-F659-BE63-6A55747B7D1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1056153"/>
              </p:ext>
            </p:extLst>
          </p:nvPr>
        </p:nvGraphicFramePr>
        <p:xfrm>
          <a:off x="1036320" y="2560320"/>
          <a:ext cx="10119360" cy="3566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327466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E96D539-BC60-E672-799F-DB74DCE79F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b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CF323C-F72A-EF4D-26B1-0E97E62E38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SI" dirty="0"/>
              <a:t>Models</a:t>
            </a:r>
            <a:endParaRPr lang="en-SI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B5CB167-0B09-A950-5F07-B7EC5C1AFD7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081296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168558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896A9B-0AC3-D9D1-C647-5E8296C8C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0" y="762001"/>
            <a:ext cx="5334197" cy="1708242"/>
          </a:xfrm>
        </p:spPr>
        <p:txBody>
          <a:bodyPr anchor="ctr">
            <a:normAutofit/>
          </a:bodyPr>
          <a:lstStyle/>
          <a:p>
            <a:r>
              <a:rPr lang="en-SI" sz="4000"/>
              <a:t>My research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059AE7-A101-4627-C31E-AB9979E50F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0" y="2470244"/>
            <a:ext cx="5334197" cy="3769835"/>
          </a:xfrm>
        </p:spPr>
        <p:txBody>
          <a:bodyPr anchor="ctr">
            <a:normAutofit/>
          </a:bodyPr>
          <a:lstStyle/>
          <a:p>
            <a:r>
              <a:rPr lang="en-SI" sz="2000" dirty="0"/>
              <a:t>API (GPT) vs open source models (LLaMA)</a:t>
            </a:r>
          </a:p>
          <a:p>
            <a:r>
              <a:rPr lang="en-SI" sz="2000" dirty="0"/>
              <a:t>Applications of LLMs in: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sz="2000" dirty="0"/>
              <a:t>M</a:t>
            </a:r>
            <a:r>
              <a:rPr lang="en-SI" sz="2000" dirty="0"/>
              <a:t>edicine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sz="2000" dirty="0"/>
              <a:t>R</a:t>
            </a:r>
            <a:r>
              <a:rPr lang="en-SI" sz="2000" dirty="0"/>
              <a:t>obotics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SI" sz="2000" dirty="0"/>
              <a:t>…</a:t>
            </a:r>
          </a:p>
          <a:p>
            <a:pPr marL="0" indent="0">
              <a:buNone/>
            </a:pPr>
            <a:endParaRPr lang="en-SI" sz="2000" dirty="0"/>
          </a:p>
          <a:p>
            <a:r>
              <a:rPr lang="en-SI" sz="2000" dirty="0"/>
              <a:t>Future research: improvement over time (long term)</a:t>
            </a:r>
          </a:p>
        </p:txBody>
      </p:sp>
      <p:pic>
        <p:nvPicPr>
          <p:cNvPr id="17" name="Picture 16" descr="Llamas with her baby on grassy field">
            <a:extLst>
              <a:ext uri="{FF2B5EF4-FFF2-40B4-BE49-F238E27FC236}">
                <a16:creationId xmlns:a16="http://schemas.microsoft.com/office/drawing/2014/main" id="{6059C855-F2DF-183D-ED57-D2F0606CC9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64" r="44199" b="-1"/>
          <a:stretch/>
        </p:blipFill>
        <p:spPr>
          <a:xfrm>
            <a:off x="6857797" y="-10886"/>
            <a:ext cx="5334204" cy="6868886"/>
          </a:xfrm>
          <a:prstGeom prst="rect">
            <a:avLst/>
          </a:prstGeom>
          <a:effectLst>
            <a:outerShdw blurRad="127000" dist="50800" dir="10800000" sx="99000" sy="99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842298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9A38EBA-6E97-44A4-B4B8-D9FB5D33F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7210CA-E4E1-2A83-339C-B06208E919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" y="991443"/>
            <a:ext cx="4502858" cy="1087819"/>
          </a:xfrm>
        </p:spPr>
        <p:txBody>
          <a:bodyPr anchor="b">
            <a:normAutofit/>
          </a:bodyPr>
          <a:lstStyle/>
          <a:p>
            <a:r>
              <a:rPr lang="en-SI" sz="3400"/>
              <a:t>My research</a:t>
            </a:r>
          </a:p>
        </p:txBody>
      </p:sp>
      <p:sp>
        <p:nvSpPr>
          <p:cNvPr id="11" name="!!accent">
            <a:extLst>
              <a:ext uri="{FF2B5EF4-FFF2-40B4-BE49-F238E27FC236}">
                <a16:creationId xmlns:a16="http://schemas.microsoft.com/office/drawing/2014/main" id="{33AE4636-AEEC-45D6-84D4-7AC2DA48EC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49223" y="38793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D9CE0F4-2EB2-4F1F-8AAC-DB3571D9FE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1480" y="2285541"/>
            <a:ext cx="44805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DB3DB9-8A9C-F23C-8B31-42B74FD4E7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480" y="2684095"/>
            <a:ext cx="4502858" cy="3492868"/>
          </a:xfrm>
        </p:spPr>
        <p:txBody>
          <a:bodyPr>
            <a:normAutofit/>
          </a:bodyPr>
          <a:lstStyle/>
          <a:p>
            <a:r>
              <a:rPr lang="en-SI" sz="1800" dirty="0"/>
              <a:t>Reading research papers</a:t>
            </a:r>
          </a:p>
          <a:p>
            <a:r>
              <a:rPr lang="en-SI" sz="1800" dirty="0"/>
              <a:t>Gather results</a:t>
            </a:r>
          </a:p>
          <a:p>
            <a:r>
              <a:rPr lang="en-SI" sz="1800" dirty="0"/>
              <a:t>Model comparison:</a:t>
            </a:r>
          </a:p>
          <a:p>
            <a:pPr lvl="1"/>
            <a:r>
              <a:rPr lang="en-SI" sz="1800" dirty="0"/>
              <a:t>Leaderboards</a:t>
            </a:r>
          </a:p>
          <a:p>
            <a:pPr lvl="1"/>
            <a:r>
              <a:rPr lang="en-SI" sz="1800" dirty="0"/>
              <a:t>Datasets</a:t>
            </a:r>
          </a:p>
          <a:p>
            <a:pPr lvl="1"/>
            <a:r>
              <a:rPr lang="en-SI" sz="1800" dirty="0"/>
              <a:t>Tweets (X posts)</a:t>
            </a:r>
          </a:p>
          <a:p>
            <a:pPr lvl="1"/>
            <a:r>
              <a:rPr lang="en-SI" sz="1800" dirty="0"/>
              <a:t>My experiment</a:t>
            </a:r>
          </a:p>
        </p:txBody>
      </p:sp>
      <p:pic>
        <p:nvPicPr>
          <p:cNvPr id="5" name="Picture 4" descr="Magnifying glass showing decling performance">
            <a:extLst>
              <a:ext uri="{FF2B5EF4-FFF2-40B4-BE49-F238E27FC236}">
                <a16:creationId xmlns:a16="http://schemas.microsoft.com/office/drawing/2014/main" id="{B0EFEBB2-FA5C-1CCF-4F53-C7030AE40D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95" r="32158" b="-2"/>
          <a:stretch/>
        </p:blipFill>
        <p:spPr>
          <a:xfrm>
            <a:off x="5385816" y="-2"/>
            <a:ext cx="6806184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161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713264-4B5E-2292-886F-89D3D99727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SI" dirty="0"/>
              <a:t>Application research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E7285BF-19C6-50BB-166E-836F8C9DEC3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0553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2380</TotalTime>
  <Words>983</Words>
  <Application>Microsoft Macintosh PowerPoint</Application>
  <PresentationFormat>Widescreen</PresentationFormat>
  <Paragraphs>114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Aptos</vt:lpstr>
      <vt:lpstr>Aptos Display</vt:lpstr>
      <vt:lpstr>Arial</vt:lpstr>
      <vt:lpstr>Calibri</vt:lpstr>
      <vt:lpstr>Courier New</vt:lpstr>
      <vt:lpstr>Roboto</vt:lpstr>
      <vt:lpstr>system-ui</vt:lpstr>
      <vt:lpstr>Office Theme</vt:lpstr>
      <vt:lpstr>Chat GPT and other large language models</vt:lpstr>
      <vt:lpstr>OUTLINE</vt:lpstr>
      <vt:lpstr>Large Language Models</vt:lpstr>
      <vt:lpstr>Characteristics of Large Language Models</vt:lpstr>
      <vt:lpstr>Use of Large Language Models</vt:lpstr>
      <vt:lpstr>Models</vt:lpstr>
      <vt:lpstr>My research</vt:lpstr>
      <vt:lpstr>My research</vt:lpstr>
      <vt:lpstr>Application research</vt:lpstr>
      <vt:lpstr>Leaderboards</vt:lpstr>
      <vt:lpstr>My experiment</vt:lpstr>
      <vt:lpstr>My experiment</vt:lpstr>
      <vt:lpstr>My experiment (example)</vt:lpstr>
      <vt:lpstr>My experiment</vt:lpstr>
      <vt:lpstr>My experiment</vt:lpstr>
      <vt:lpstr>Results</vt:lpstr>
      <vt:lpstr>THANK YOU</vt:lpstr>
      <vt:lpstr>References</vt:lpstr>
      <vt:lpstr>References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Chat GPT and other large language models</dc:title>
  <dc:creator>Jan Jovan</dc:creator>
  <cp:lastModifiedBy>Jan Jovan</cp:lastModifiedBy>
  <cp:revision>64</cp:revision>
  <dcterms:created xsi:type="dcterms:W3CDTF">2024-04-21T14:46:38Z</dcterms:created>
  <dcterms:modified xsi:type="dcterms:W3CDTF">2024-08-28T17:25:31Z</dcterms:modified>
</cp:coreProperties>
</file>