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3.xml" ContentType="application/vnd.openxmlformats-officedocument.theme+xml"/>
  <Override PartName="/ppt/slideLayouts/slideLayout89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5" r:id="rId2"/>
    <p:sldMasterId id="2147483727" r:id="rId3"/>
    <p:sldMasterId id="2147483752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0" r:id="rId12"/>
    <p:sldId id="264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142E99-0D7E-4AF6-B783-D4506CD6F2CF}" v="2" dt="2024-04-14T15:59:22.6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šan Todorović" userId="bc0efab5-516e-496d-a2fe-f0bb969c10fa" providerId="ADAL" clId="{83142E99-0D7E-4AF6-B783-D4506CD6F2CF}"/>
    <pc:docChg chg="undo custSel addSld delSld modSld sldOrd">
      <pc:chgData name="Dušan Todorović" userId="bc0efab5-516e-496d-a2fe-f0bb969c10fa" providerId="ADAL" clId="{83142E99-0D7E-4AF6-B783-D4506CD6F2CF}" dt="2024-04-17T20:50:26.557" v="879" actId="20577"/>
      <pc:docMkLst>
        <pc:docMk/>
      </pc:docMkLst>
      <pc:sldChg chg="modSp new mod">
        <pc:chgData name="Dušan Todorović" userId="bc0efab5-516e-496d-a2fe-f0bb969c10fa" providerId="ADAL" clId="{83142E99-0D7E-4AF6-B783-D4506CD6F2CF}" dt="2024-04-14T16:01:35.785" v="742" actId="1076"/>
        <pc:sldMkLst>
          <pc:docMk/>
          <pc:sldMk cId="4200491805" sldId="256"/>
        </pc:sldMkLst>
        <pc:spChg chg="mod">
          <ac:chgData name="Dušan Todorović" userId="bc0efab5-516e-496d-a2fe-f0bb969c10fa" providerId="ADAL" clId="{83142E99-0D7E-4AF6-B783-D4506CD6F2CF}" dt="2024-04-14T16:01:31.954" v="741" actId="1076"/>
          <ac:spMkLst>
            <pc:docMk/>
            <pc:sldMk cId="4200491805" sldId="256"/>
            <ac:spMk id="2" creationId="{DC68F835-B606-BEE0-4266-BF4A00E606A1}"/>
          </ac:spMkLst>
        </pc:spChg>
        <pc:spChg chg="mod">
          <ac:chgData name="Dušan Todorović" userId="bc0efab5-516e-496d-a2fe-f0bb969c10fa" providerId="ADAL" clId="{83142E99-0D7E-4AF6-B783-D4506CD6F2CF}" dt="2024-04-14T16:01:35.785" v="742" actId="1076"/>
          <ac:spMkLst>
            <pc:docMk/>
            <pc:sldMk cId="4200491805" sldId="256"/>
            <ac:spMk id="3" creationId="{5456EE3D-A6BE-F376-0098-0CC3E84E2BEC}"/>
          </ac:spMkLst>
        </pc:spChg>
      </pc:sldChg>
      <pc:sldChg chg="modSp new mod modClrScheme chgLayout">
        <pc:chgData name="Dušan Todorović" userId="bc0efab5-516e-496d-a2fe-f0bb969c10fa" providerId="ADAL" clId="{83142E99-0D7E-4AF6-B783-D4506CD6F2CF}" dt="2024-04-14T16:20:43.794" v="766" actId="255"/>
        <pc:sldMkLst>
          <pc:docMk/>
          <pc:sldMk cId="317727793" sldId="257"/>
        </pc:sldMkLst>
        <pc:spChg chg="mod ord">
          <ac:chgData name="Dušan Todorović" userId="bc0efab5-516e-496d-a2fe-f0bb969c10fa" providerId="ADAL" clId="{83142E99-0D7E-4AF6-B783-D4506CD6F2CF}" dt="2024-04-14T16:20:27.595" v="764" actId="255"/>
          <ac:spMkLst>
            <pc:docMk/>
            <pc:sldMk cId="317727793" sldId="257"/>
            <ac:spMk id="2" creationId="{23415942-7FB2-A02B-C829-0B3706A7CC83}"/>
          </ac:spMkLst>
        </pc:spChg>
        <pc:spChg chg="mod">
          <ac:chgData name="Dušan Todorović" userId="bc0efab5-516e-496d-a2fe-f0bb969c10fa" providerId="ADAL" clId="{83142E99-0D7E-4AF6-B783-D4506CD6F2CF}" dt="2024-04-14T16:20:43.794" v="766" actId="255"/>
          <ac:spMkLst>
            <pc:docMk/>
            <pc:sldMk cId="317727793" sldId="257"/>
            <ac:spMk id="3" creationId="{715E85F3-1F10-E1EC-852E-70A06DB4AF28}"/>
          </ac:spMkLst>
        </pc:spChg>
      </pc:sldChg>
      <pc:sldChg chg="modSp new mod modClrScheme chgLayout">
        <pc:chgData name="Dušan Todorović" userId="bc0efab5-516e-496d-a2fe-f0bb969c10fa" providerId="ADAL" clId="{83142E99-0D7E-4AF6-B783-D4506CD6F2CF}" dt="2024-04-14T16:20:52.487" v="767" actId="255"/>
        <pc:sldMkLst>
          <pc:docMk/>
          <pc:sldMk cId="564989558" sldId="258"/>
        </pc:sldMkLst>
        <pc:spChg chg="mod">
          <ac:chgData name="Dušan Todorović" userId="bc0efab5-516e-496d-a2fe-f0bb969c10fa" providerId="ADAL" clId="{83142E99-0D7E-4AF6-B783-D4506CD6F2CF}" dt="2024-04-14T16:16:26.553" v="749" actId="26606"/>
          <ac:spMkLst>
            <pc:docMk/>
            <pc:sldMk cId="564989558" sldId="258"/>
            <ac:spMk id="2" creationId="{3B7FB2E0-F474-083A-C1C3-9D197F6047E1}"/>
          </ac:spMkLst>
        </pc:spChg>
        <pc:spChg chg="mod">
          <ac:chgData name="Dušan Todorović" userId="bc0efab5-516e-496d-a2fe-f0bb969c10fa" providerId="ADAL" clId="{83142E99-0D7E-4AF6-B783-D4506CD6F2CF}" dt="2024-04-14T16:20:52.487" v="767" actId="255"/>
          <ac:spMkLst>
            <pc:docMk/>
            <pc:sldMk cId="564989558" sldId="258"/>
            <ac:spMk id="3" creationId="{655DF69A-14AF-28AD-BFB7-B70A6CA3215A}"/>
          </ac:spMkLst>
        </pc:spChg>
      </pc:sldChg>
      <pc:sldChg chg="modSp new mod modClrScheme chgLayout">
        <pc:chgData name="Dušan Todorović" userId="bc0efab5-516e-496d-a2fe-f0bb969c10fa" providerId="ADAL" clId="{83142E99-0D7E-4AF6-B783-D4506CD6F2CF}" dt="2024-04-14T16:21:03.070" v="768" actId="255"/>
        <pc:sldMkLst>
          <pc:docMk/>
          <pc:sldMk cId="3691733507" sldId="259"/>
        </pc:sldMkLst>
        <pc:spChg chg="mod ord">
          <ac:chgData name="Dušan Todorović" userId="bc0efab5-516e-496d-a2fe-f0bb969c10fa" providerId="ADAL" clId="{83142E99-0D7E-4AF6-B783-D4506CD6F2CF}" dt="2024-04-14T16:17:47.846" v="750" actId="26606"/>
          <ac:spMkLst>
            <pc:docMk/>
            <pc:sldMk cId="3691733507" sldId="259"/>
            <ac:spMk id="2" creationId="{BEE6F4B1-D8FA-3A34-1FB3-D9E8A652230E}"/>
          </ac:spMkLst>
        </pc:spChg>
        <pc:spChg chg="mod">
          <ac:chgData name="Dušan Todorović" userId="bc0efab5-516e-496d-a2fe-f0bb969c10fa" providerId="ADAL" clId="{83142E99-0D7E-4AF6-B783-D4506CD6F2CF}" dt="2024-04-14T16:21:03.070" v="768" actId="255"/>
          <ac:spMkLst>
            <pc:docMk/>
            <pc:sldMk cId="3691733507" sldId="259"/>
            <ac:spMk id="3" creationId="{E7C609A5-8A1B-3113-3461-7AC03FEB4047}"/>
          </ac:spMkLst>
        </pc:spChg>
      </pc:sldChg>
      <pc:sldChg chg="addSp delSp modSp new mod">
        <pc:chgData name="Dušan Todorović" userId="bc0efab5-516e-496d-a2fe-f0bb969c10fa" providerId="ADAL" clId="{83142E99-0D7E-4AF6-B783-D4506CD6F2CF}" dt="2024-04-14T16:02:11.682" v="747" actId="255"/>
        <pc:sldMkLst>
          <pc:docMk/>
          <pc:sldMk cId="260231885" sldId="260"/>
        </pc:sldMkLst>
        <pc:spChg chg="mod">
          <ac:chgData name="Dušan Todorović" userId="bc0efab5-516e-496d-a2fe-f0bb969c10fa" providerId="ADAL" clId="{83142E99-0D7E-4AF6-B783-D4506CD6F2CF}" dt="2024-04-14T16:02:11.682" v="747" actId="255"/>
          <ac:spMkLst>
            <pc:docMk/>
            <pc:sldMk cId="260231885" sldId="260"/>
            <ac:spMk id="2" creationId="{C9964CF1-C64F-5329-9B40-2C7FBC84604E}"/>
          </ac:spMkLst>
        </pc:spChg>
        <pc:spChg chg="del">
          <ac:chgData name="Dušan Todorović" userId="bc0efab5-516e-496d-a2fe-f0bb969c10fa" providerId="ADAL" clId="{83142E99-0D7E-4AF6-B783-D4506CD6F2CF}" dt="2024-04-13T18:21:56.203" v="171" actId="931"/>
          <ac:spMkLst>
            <pc:docMk/>
            <pc:sldMk cId="260231885" sldId="260"/>
            <ac:spMk id="3" creationId="{03A4B1F1-F5AD-40E2-879E-54D0354CF9EB}"/>
          </ac:spMkLst>
        </pc:spChg>
        <pc:picChg chg="add mod">
          <ac:chgData name="Dušan Todorović" userId="bc0efab5-516e-496d-a2fe-f0bb969c10fa" providerId="ADAL" clId="{83142E99-0D7E-4AF6-B783-D4506CD6F2CF}" dt="2024-04-14T15:59:22.660" v="703"/>
          <ac:picMkLst>
            <pc:docMk/>
            <pc:sldMk cId="260231885" sldId="260"/>
            <ac:picMk id="5" creationId="{E4DADC78-4E71-FDA6-A7BF-7C431350D61A}"/>
          </ac:picMkLst>
        </pc:picChg>
      </pc:sldChg>
      <pc:sldChg chg="modSp new mod modClrScheme chgLayout">
        <pc:chgData name="Dušan Todorović" userId="bc0efab5-516e-496d-a2fe-f0bb969c10fa" providerId="ADAL" clId="{83142E99-0D7E-4AF6-B783-D4506CD6F2CF}" dt="2024-04-14T16:21:19.181" v="773" actId="14100"/>
        <pc:sldMkLst>
          <pc:docMk/>
          <pc:sldMk cId="4114609545" sldId="261"/>
        </pc:sldMkLst>
        <pc:spChg chg="mod ord">
          <ac:chgData name="Dušan Todorović" userId="bc0efab5-516e-496d-a2fe-f0bb969c10fa" providerId="ADAL" clId="{83142E99-0D7E-4AF6-B783-D4506CD6F2CF}" dt="2024-04-14T16:17:55.498" v="751" actId="26606"/>
          <ac:spMkLst>
            <pc:docMk/>
            <pc:sldMk cId="4114609545" sldId="261"/>
            <ac:spMk id="2" creationId="{E48CAABC-2B79-1F82-7D9B-6147E951B419}"/>
          </ac:spMkLst>
        </pc:spChg>
        <pc:spChg chg="mod">
          <ac:chgData name="Dušan Todorović" userId="bc0efab5-516e-496d-a2fe-f0bb969c10fa" providerId="ADAL" clId="{83142E99-0D7E-4AF6-B783-D4506CD6F2CF}" dt="2024-04-14T16:21:19.181" v="773" actId="14100"/>
          <ac:spMkLst>
            <pc:docMk/>
            <pc:sldMk cId="4114609545" sldId="261"/>
            <ac:spMk id="3" creationId="{9DD7A2E6-015E-01D8-3414-B4DDD2393A65}"/>
          </ac:spMkLst>
        </pc:spChg>
      </pc:sldChg>
      <pc:sldChg chg="modSp new mod modClrScheme chgLayout">
        <pc:chgData name="Dušan Todorović" userId="bc0efab5-516e-496d-a2fe-f0bb969c10fa" providerId="ADAL" clId="{83142E99-0D7E-4AF6-B783-D4506CD6F2CF}" dt="2024-04-14T16:21:26.934" v="774" actId="255"/>
        <pc:sldMkLst>
          <pc:docMk/>
          <pc:sldMk cId="3158139965" sldId="262"/>
        </pc:sldMkLst>
        <pc:spChg chg="mod">
          <ac:chgData name="Dušan Todorović" userId="bc0efab5-516e-496d-a2fe-f0bb969c10fa" providerId="ADAL" clId="{83142E99-0D7E-4AF6-B783-D4506CD6F2CF}" dt="2024-04-14T16:18:01.971" v="752" actId="26606"/>
          <ac:spMkLst>
            <pc:docMk/>
            <pc:sldMk cId="3158139965" sldId="262"/>
            <ac:spMk id="2" creationId="{11C862D1-2606-53B7-A662-52A9957D0382}"/>
          </ac:spMkLst>
        </pc:spChg>
        <pc:spChg chg="mod">
          <ac:chgData name="Dušan Todorović" userId="bc0efab5-516e-496d-a2fe-f0bb969c10fa" providerId="ADAL" clId="{83142E99-0D7E-4AF6-B783-D4506CD6F2CF}" dt="2024-04-14T16:21:26.934" v="774" actId="255"/>
          <ac:spMkLst>
            <pc:docMk/>
            <pc:sldMk cId="3158139965" sldId="262"/>
            <ac:spMk id="3" creationId="{B5038931-7395-15EC-9E20-F8EC3C81A529}"/>
          </ac:spMkLst>
        </pc:spChg>
      </pc:sldChg>
      <pc:sldChg chg="modSp new mod modClrScheme chgLayout">
        <pc:chgData name="Dušan Todorović" userId="bc0efab5-516e-496d-a2fe-f0bb969c10fa" providerId="ADAL" clId="{83142E99-0D7E-4AF6-B783-D4506CD6F2CF}" dt="2024-04-14T16:21:34.446" v="775" actId="255"/>
        <pc:sldMkLst>
          <pc:docMk/>
          <pc:sldMk cId="2959769658" sldId="263"/>
        </pc:sldMkLst>
        <pc:spChg chg="mod">
          <ac:chgData name="Dušan Todorović" userId="bc0efab5-516e-496d-a2fe-f0bb969c10fa" providerId="ADAL" clId="{83142E99-0D7E-4AF6-B783-D4506CD6F2CF}" dt="2024-04-14T16:18:11.243" v="753" actId="26606"/>
          <ac:spMkLst>
            <pc:docMk/>
            <pc:sldMk cId="2959769658" sldId="263"/>
            <ac:spMk id="2" creationId="{DBF4C2EA-0077-16DA-F21A-8921AC76AA96}"/>
          </ac:spMkLst>
        </pc:spChg>
        <pc:spChg chg="mod">
          <ac:chgData name="Dušan Todorović" userId="bc0efab5-516e-496d-a2fe-f0bb969c10fa" providerId="ADAL" clId="{83142E99-0D7E-4AF6-B783-D4506CD6F2CF}" dt="2024-04-14T16:21:34.446" v="775" actId="255"/>
          <ac:spMkLst>
            <pc:docMk/>
            <pc:sldMk cId="2959769658" sldId="263"/>
            <ac:spMk id="3" creationId="{784C54BE-A228-77AA-61B8-CA0E3BC1C0B1}"/>
          </ac:spMkLst>
        </pc:spChg>
      </pc:sldChg>
      <pc:sldChg chg="addSp delSp modSp new mod modClrScheme chgLayout">
        <pc:chgData name="Dušan Todorović" userId="bc0efab5-516e-496d-a2fe-f0bb969c10fa" providerId="ADAL" clId="{83142E99-0D7E-4AF6-B783-D4506CD6F2CF}" dt="2024-04-17T20:50:26.557" v="879" actId="20577"/>
        <pc:sldMkLst>
          <pc:docMk/>
          <pc:sldMk cId="2758877250" sldId="264"/>
        </pc:sldMkLst>
        <pc:spChg chg="del mod ord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2" creationId="{9BD8DD92-BAEC-7DE7-B8AB-70A838CCA1D7}"/>
          </ac:spMkLst>
        </pc:spChg>
        <pc:spChg chg="del mod ord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3" creationId="{0FF447A0-843E-1857-D1FD-BC3B78523BB6}"/>
          </ac:spMkLst>
        </pc:spChg>
        <pc:spChg chg="del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4" creationId="{505978AB-1EBC-F112-FA80-AC54F16DDABE}"/>
          </ac:spMkLst>
        </pc:spChg>
        <pc:spChg chg="del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5" creationId="{3146937F-FFC9-4F44-3FCB-0C1C14F6E894}"/>
          </ac:spMkLst>
        </pc:spChg>
        <pc:spChg chg="del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6" creationId="{11B19799-DEE9-992E-B87A-396569E149C3}"/>
          </ac:spMkLst>
        </pc:spChg>
        <pc:spChg chg="del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7" creationId="{0FDE06B8-5082-5988-F25E-6A7C73591B5A}"/>
          </ac:spMkLst>
        </pc:spChg>
        <pc:spChg chg="del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8" creationId="{8BBE7373-9818-0AE0-357B-D01743B54484}"/>
          </ac:spMkLst>
        </pc:spChg>
        <pc:spChg chg="del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9" creationId="{493B2A44-36E1-9D83-3BE2-B78BD8A2F2D1}"/>
          </ac:spMkLst>
        </pc:spChg>
        <pc:spChg chg="del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10" creationId="{DB16A27B-3E71-16F5-B053-B2D36A90F78C}"/>
          </ac:spMkLst>
        </pc:spChg>
        <pc:spChg chg="del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11" creationId="{91AA70D2-5F84-AE18-A92C-59B0E32DC9C3}"/>
          </ac:spMkLst>
        </pc:spChg>
        <pc:spChg chg="del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12" creationId="{961966E0-D406-38CF-CF2C-7CE53CBBF383}"/>
          </ac:spMkLst>
        </pc:spChg>
        <pc:spChg chg="del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13" creationId="{6B836108-A8C8-810D-3CF4-92459EFA3335}"/>
          </ac:spMkLst>
        </pc:spChg>
        <pc:spChg chg="del">
          <ac:chgData name="Dušan Todorović" userId="bc0efab5-516e-496d-a2fe-f0bb969c10fa" providerId="ADAL" clId="{83142E99-0D7E-4AF6-B783-D4506CD6F2CF}" dt="2024-04-17T20:42:56" v="781" actId="700"/>
          <ac:spMkLst>
            <pc:docMk/>
            <pc:sldMk cId="2758877250" sldId="264"/>
            <ac:spMk id="14" creationId="{753C8AC0-0254-4C81-B945-FB8CC7A1C8F6}"/>
          </ac:spMkLst>
        </pc:spChg>
        <pc:spChg chg="add mod ord">
          <ac:chgData name="Dušan Todorović" userId="bc0efab5-516e-496d-a2fe-f0bb969c10fa" providerId="ADAL" clId="{83142E99-0D7E-4AF6-B783-D4506CD6F2CF}" dt="2024-04-17T20:45:48.326" v="865" actId="122"/>
          <ac:spMkLst>
            <pc:docMk/>
            <pc:sldMk cId="2758877250" sldId="264"/>
            <ac:spMk id="15" creationId="{90E12FD8-C053-2B9A-A9F5-19AED0520CEE}"/>
          </ac:spMkLst>
        </pc:spChg>
        <pc:spChg chg="add mod ord">
          <ac:chgData name="Dušan Todorović" userId="bc0efab5-516e-496d-a2fe-f0bb969c10fa" providerId="ADAL" clId="{83142E99-0D7E-4AF6-B783-D4506CD6F2CF}" dt="2024-04-17T20:50:26.557" v="879" actId="20577"/>
          <ac:spMkLst>
            <pc:docMk/>
            <pc:sldMk cId="2758877250" sldId="264"/>
            <ac:spMk id="16" creationId="{B6D197FD-D0DD-F690-AEA4-9C6B3F55998E}"/>
          </ac:spMkLst>
        </pc:spChg>
      </pc:sldChg>
      <pc:sldChg chg="new del ord">
        <pc:chgData name="Dušan Todorović" userId="bc0efab5-516e-496d-a2fe-f0bb969c10fa" providerId="ADAL" clId="{83142E99-0D7E-4AF6-B783-D4506CD6F2CF}" dt="2024-04-17T20:42:13.843" v="779" actId="2696"/>
        <pc:sldMkLst>
          <pc:docMk/>
          <pc:sldMk cId="3212194250" sldId="264"/>
        </pc:sldMkLst>
      </pc:sldChg>
      <pc:sldMasterChg chg="delSldLayout">
        <pc:chgData name="Dušan Todorović" userId="bc0efab5-516e-496d-a2fe-f0bb969c10fa" providerId="ADAL" clId="{83142E99-0D7E-4AF6-B783-D4506CD6F2CF}" dt="2024-04-17T20:42:13.843" v="779" actId="2696"/>
        <pc:sldMasterMkLst>
          <pc:docMk/>
          <pc:sldMasterMk cId="2266984683" sldId="2147483660"/>
        </pc:sldMasterMkLst>
        <pc:sldLayoutChg chg="del">
          <pc:chgData name="Dušan Todorović" userId="bc0efab5-516e-496d-a2fe-f0bb969c10fa" providerId="ADAL" clId="{83142E99-0D7E-4AF6-B783-D4506CD6F2CF}" dt="2024-04-17T20:42:13.843" v="779" actId="2696"/>
          <pc:sldLayoutMkLst>
            <pc:docMk/>
            <pc:sldMasterMk cId="2266984683" sldId="2147483660"/>
            <pc:sldLayoutMk cId="875516916" sldId="214748366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://bit.ly/2TtBDfr" TargetMode="Externa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freepik.es/foto-gratis/macho-angulo-casco-realidad-virtual_7133530.htm" TargetMode="External"/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lin ang="5400012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48F424B-C09C-468F-A9C1-37CFA4F1F74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Google Shape;11;p2"/>
          <p:cNvSpPr txBox="1"/>
          <p:nvPr/>
        </p:nvSpPr>
        <p:spPr>
          <a:xfrm flipH="1">
            <a:off x="1834067" y="4123300"/>
            <a:ext cx="8524000" cy="8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8000">
              <a:solidFill>
                <a:srgbClr val="FFFFFF"/>
              </a:solidFill>
              <a:latin typeface="Squada One"/>
              <a:ea typeface="Squada One"/>
              <a:cs typeface="Squada One"/>
              <a:sym typeface="Squada One"/>
            </a:endParaRPr>
          </a:p>
        </p:txBody>
      </p:sp>
      <p:pic>
        <p:nvPicPr>
          <p:cNvPr id="12" name="Google Shape;12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" y="-533007"/>
            <a:ext cx="12192000" cy="582584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609600" y="3910200"/>
            <a:ext cx="10972800" cy="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Font typeface="Squada One"/>
              <a:buNone/>
              <a:defRPr sz="4000">
                <a:latin typeface="Squada One"/>
                <a:ea typeface="Squada One"/>
                <a:cs typeface="Squada One"/>
                <a:sym typeface="Squad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Font typeface="Squada One"/>
              <a:buNone/>
              <a:defRPr sz="4000">
                <a:latin typeface="Squada One"/>
                <a:ea typeface="Squada One"/>
                <a:cs typeface="Squada One"/>
                <a:sym typeface="Squad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Font typeface="Squada One"/>
              <a:buNone/>
              <a:defRPr sz="4000">
                <a:latin typeface="Squada One"/>
                <a:ea typeface="Squada One"/>
                <a:cs typeface="Squada One"/>
                <a:sym typeface="Squad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Font typeface="Squada One"/>
              <a:buNone/>
              <a:defRPr sz="4000">
                <a:latin typeface="Squada One"/>
                <a:ea typeface="Squada One"/>
                <a:cs typeface="Squada One"/>
                <a:sym typeface="Squad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Font typeface="Squada One"/>
              <a:buNone/>
              <a:defRPr sz="4000">
                <a:latin typeface="Squada One"/>
                <a:ea typeface="Squada One"/>
                <a:cs typeface="Squada One"/>
                <a:sym typeface="Squad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Font typeface="Squada One"/>
              <a:buNone/>
              <a:defRPr sz="4000">
                <a:latin typeface="Squada One"/>
                <a:ea typeface="Squada One"/>
                <a:cs typeface="Squada One"/>
                <a:sym typeface="Squad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Font typeface="Squada One"/>
              <a:buNone/>
              <a:defRPr sz="4000">
                <a:latin typeface="Squada One"/>
                <a:ea typeface="Squada One"/>
                <a:cs typeface="Squada One"/>
                <a:sym typeface="Squad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Font typeface="Squada One"/>
              <a:buNone/>
              <a:defRPr sz="4000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09700" y="4256700"/>
            <a:ext cx="10972800" cy="5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7819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48F424B-C09C-468F-A9C1-37CFA4F1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3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1">
  <p:cSld name="Table of contents 1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ctrTitle"/>
          </p:nvPr>
        </p:nvSpPr>
        <p:spPr>
          <a:xfrm>
            <a:off x="2253943" y="2736541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2735743" y="3384876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ctrTitle" idx="2"/>
          </p:nvPr>
        </p:nvSpPr>
        <p:spPr>
          <a:xfrm>
            <a:off x="2253943" y="4799375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ubTitle" idx="3"/>
          </p:nvPr>
        </p:nvSpPr>
        <p:spPr>
          <a:xfrm>
            <a:off x="2735743" y="5398133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ctrTitle" idx="4"/>
          </p:nvPr>
        </p:nvSpPr>
        <p:spPr>
          <a:xfrm>
            <a:off x="6432476" y="2736541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5"/>
          </p:nvPr>
        </p:nvSpPr>
        <p:spPr>
          <a:xfrm>
            <a:off x="6914276" y="3384876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ctrTitle" idx="6"/>
          </p:nvPr>
        </p:nvSpPr>
        <p:spPr>
          <a:xfrm>
            <a:off x="6432476" y="4799375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7"/>
          </p:nvPr>
        </p:nvSpPr>
        <p:spPr>
          <a:xfrm>
            <a:off x="6914276" y="5398133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ctrTitle" idx="8"/>
          </p:nvPr>
        </p:nvSpPr>
        <p:spPr>
          <a:xfrm>
            <a:off x="1496371" y="535267"/>
            <a:ext cx="9199200" cy="12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9" hasCustomPrompt="1"/>
          </p:nvPr>
        </p:nvSpPr>
        <p:spPr>
          <a:xfrm>
            <a:off x="2837543" y="2074175"/>
            <a:ext cx="23384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>
            <a:spLocks noGrp="1"/>
          </p:cNvSpPr>
          <p:nvPr>
            <p:ph type="title" idx="13" hasCustomPrompt="1"/>
          </p:nvPr>
        </p:nvSpPr>
        <p:spPr>
          <a:xfrm>
            <a:off x="2837543" y="4098696"/>
            <a:ext cx="23384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92" name="Google Shape;92;p13"/>
          <p:cNvSpPr txBox="1">
            <a:spLocks noGrp="1"/>
          </p:cNvSpPr>
          <p:nvPr>
            <p:ph type="title" idx="14" hasCustomPrompt="1"/>
          </p:nvPr>
        </p:nvSpPr>
        <p:spPr>
          <a:xfrm>
            <a:off x="7016076" y="2074175"/>
            <a:ext cx="23384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93" name="Google Shape;93;p13"/>
          <p:cNvSpPr txBox="1">
            <a:spLocks noGrp="1"/>
          </p:cNvSpPr>
          <p:nvPr>
            <p:ph type="title" idx="15" hasCustomPrompt="1"/>
          </p:nvPr>
        </p:nvSpPr>
        <p:spPr>
          <a:xfrm>
            <a:off x="7016076" y="4098696"/>
            <a:ext cx="23384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128577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2">
  <p:cSld name="Table of contents 2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ctrTitle"/>
          </p:nvPr>
        </p:nvSpPr>
        <p:spPr>
          <a:xfrm>
            <a:off x="876304" y="2371447"/>
            <a:ext cx="26124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1"/>
          </p:nvPr>
        </p:nvSpPr>
        <p:spPr>
          <a:xfrm>
            <a:off x="876304" y="3003255"/>
            <a:ext cx="26124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ctrTitle" idx="2"/>
          </p:nvPr>
        </p:nvSpPr>
        <p:spPr>
          <a:xfrm>
            <a:off x="924848" y="4774579"/>
            <a:ext cx="25420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3"/>
          </p:nvPr>
        </p:nvSpPr>
        <p:spPr>
          <a:xfrm>
            <a:off x="924848" y="5381608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ctrTitle" idx="4"/>
          </p:nvPr>
        </p:nvSpPr>
        <p:spPr>
          <a:xfrm>
            <a:off x="4276709" y="2379704"/>
            <a:ext cx="2399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subTitle" idx="5"/>
          </p:nvPr>
        </p:nvSpPr>
        <p:spPr>
          <a:xfrm>
            <a:off x="4251109" y="3003249"/>
            <a:ext cx="24508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ctrTitle" idx="6"/>
          </p:nvPr>
        </p:nvSpPr>
        <p:spPr>
          <a:xfrm>
            <a:off x="4311373" y="4774579"/>
            <a:ext cx="23384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7"/>
          </p:nvPr>
        </p:nvSpPr>
        <p:spPr>
          <a:xfrm>
            <a:off x="4209573" y="5381608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ctrTitle" idx="8"/>
          </p:nvPr>
        </p:nvSpPr>
        <p:spPr>
          <a:xfrm>
            <a:off x="772600" y="535267"/>
            <a:ext cx="6124000" cy="126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4" name="Google Shape;104;p14"/>
          <p:cNvSpPr txBox="1">
            <a:spLocks noGrp="1"/>
          </p:cNvSpPr>
          <p:nvPr>
            <p:ph type="title" idx="9" hasCustomPrompt="1"/>
          </p:nvPr>
        </p:nvSpPr>
        <p:spPr>
          <a:xfrm>
            <a:off x="911504" y="1810680"/>
            <a:ext cx="25420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05" name="Google Shape;105;p14"/>
          <p:cNvSpPr txBox="1">
            <a:spLocks noGrp="1"/>
          </p:cNvSpPr>
          <p:nvPr>
            <p:ph type="title" idx="13" hasCustomPrompt="1"/>
          </p:nvPr>
        </p:nvSpPr>
        <p:spPr>
          <a:xfrm>
            <a:off x="924848" y="4189024"/>
            <a:ext cx="25420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06" name="Google Shape;106;p14"/>
          <p:cNvSpPr txBox="1">
            <a:spLocks noGrp="1"/>
          </p:cNvSpPr>
          <p:nvPr>
            <p:ph type="title" idx="14" hasCustomPrompt="1"/>
          </p:nvPr>
        </p:nvSpPr>
        <p:spPr>
          <a:xfrm>
            <a:off x="4240909" y="1827200"/>
            <a:ext cx="24712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07" name="Google Shape;107;p14"/>
          <p:cNvSpPr txBox="1">
            <a:spLocks noGrp="1"/>
          </p:cNvSpPr>
          <p:nvPr>
            <p:ph type="title" idx="15" hasCustomPrompt="1"/>
          </p:nvPr>
        </p:nvSpPr>
        <p:spPr>
          <a:xfrm>
            <a:off x="4311373" y="4189032"/>
            <a:ext cx="23384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pic>
        <p:nvPicPr>
          <p:cNvPr id="108" name="Google Shape;108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7121702" y="2927044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7121702" y="-643980"/>
            <a:ext cx="5070300" cy="4574933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4"/>
          <p:cNvSpPr/>
          <p:nvPr/>
        </p:nvSpPr>
        <p:spPr>
          <a:xfrm>
            <a:off x="4056109" y="1685167"/>
            <a:ext cx="2840800" cy="22148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1" name="Google Shape;111;p14"/>
          <p:cNvSpPr/>
          <p:nvPr/>
        </p:nvSpPr>
        <p:spPr>
          <a:xfrm>
            <a:off x="775448" y="4049833"/>
            <a:ext cx="2840800" cy="22148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2" name="Google Shape;112;p14"/>
          <p:cNvSpPr/>
          <p:nvPr/>
        </p:nvSpPr>
        <p:spPr>
          <a:xfrm>
            <a:off x="772609" y="1685167"/>
            <a:ext cx="2840800" cy="22148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3" name="Google Shape;113;p14"/>
          <p:cNvSpPr/>
          <p:nvPr/>
        </p:nvSpPr>
        <p:spPr>
          <a:xfrm>
            <a:off x="4060173" y="4049833"/>
            <a:ext cx="2840800" cy="22148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054820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Quote 1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>
            <a:spLocks noGrp="1"/>
          </p:cNvSpPr>
          <p:nvPr>
            <p:ph type="subTitle" idx="1"/>
          </p:nvPr>
        </p:nvSpPr>
        <p:spPr>
          <a:xfrm>
            <a:off x="3630607" y="4438933"/>
            <a:ext cx="49308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ctrTitle"/>
          </p:nvPr>
        </p:nvSpPr>
        <p:spPr>
          <a:xfrm>
            <a:off x="2280200" y="1770833"/>
            <a:ext cx="7631600" cy="248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4533"/>
              </a:spcBef>
              <a:spcAft>
                <a:spcPts val="0"/>
              </a:spcAft>
              <a:buSzPts val="36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17" name="Google Shape;117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439698" y="-540889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7985302" y="2816478"/>
            <a:ext cx="5070300" cy="4574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399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2">
  <p:cSld name="Quote 2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type="subTitle" idx="1"/>
          </p:nvPr>
        </p:nvSpPr>
        <p:spPr>
          <a:xfrm>
            <a:off x="6015533" y="4175867"/>
            <a:ext cx="4957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-"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ctrTitle"/>
          </p:nvPr>
        </p:nvSpPr>
        <p:spPr>
          <a:xfrm>
            <a:off x="6015533" y="1406167"/>
            <a:ext cx="4957200" cy="248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4533"/>
              </a:spcBef>
              <a:spcAft>
                <a:spcPts val="0"/>
              </a:spcAft>
              <a:buSzPts val="36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22" name="Google Shape;122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569" y="-668908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14" y="2951659"/>
            <a:ext cx="5070300" cy="4574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1222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1">
  <p:cSld name="Big number 1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569" y="-668908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14" y="2951659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7100147" y="-668757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7121702" y="2951810"/>
            <a:ext cx="5070300" cy="4574933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7"/>
          <p:cNvSpPr txBox="1">
            <a:spLocks noGrp="1"/>
          </p:cNvSpPr>
          <p:nvPr>
            <p:ph type="ctrTitle"/>
          </p:nvPr>
        </p:nvSpPr>
        <p:spPr>
          <a:xfrm>
            <a:off x="3230000" y="3131500"/>
            <a:ext cx="5732000" cy="8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0" name="Google Shape;130;p17"/>
          <p:cNvSpPr txBox="1">
            <a:spLocks noGrp="1"/>
          </p:cNvSpPr>
          <p:nvPr>
            <p:ph type="title" idx="2" hasCustomPrompt="1"/>
          </p:nvPr>
        </p:nvSpPr>
        <p:spPr>
          <a:xfrm>
            <a:off x="3230000" y="1728000"/>
            <a:ext cx="5732000" cy="146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131" name="Google Shape;131;p17"/>
          <p:cNvSpPr txBox="1">
            <a:spLocks noGrp="1"/>
          </p:cNvSpPr>
          <p:nvPr>
            <p:ph type="subTitle" idx="1"/>
          </p:nvPr>
        </p:nvSpPr>
        <p:spPr>
          <a:xfrm>
            <a:off x="3230000" y="3857900"/>
            <a:ext cx="573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2010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>
            <a:spLocks noGrp="1"/>
          </p:cNvSpPr>
          <p:nvPr>
            <p:ph type="subTitle" idx="1"/>
          </p:nvPr>
        </p:nvSpPr>
        <p:spPr>
          <a:xfrm>
            <a:off x="4191067" y="2571800"/>
            <a:ext cx="3810000" cy="6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4" name="Google Shape;134;p18"/>
          <p:cNvSpPr txBox="1">
            <a:spLocks noGrp="1"/>
          </p:cNvSpPr>
          <p:nvPr>
            <p:ph type="ctrTitle"/>
          </p:nvPr>
        </p:nvSpPr>
        <p:spPr>
          <a:xfrm flipH="1">
            <a:off x="3834667" y="946200"/>
            <a:ext cx="4522800" cy="11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1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35" name="Google Shape;135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7121718" y="3822640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5" y="3824872"/>
            <a:ext cx="5070300" cy="4574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073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4562218" y="4864467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562218" y="-774334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9"/>
          <p:cNvSpPr txBox="1">
            <a:spLocks noGrp="1"/>
          </p:cNvSpPr>
          <p:nvPr>
            <p:ph type="ctrTitle"/>
          </p:nvPr>
        </p:nvSpPr>
        <p:spPr>
          <a:xfrm flipH="1">
            <a:off x="3146200" y="1867533"/>
            <a:ext cx="5899600" cy="12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1" name="Google Shape;141;p19"/>
          <p:cNvSpPr txBox="1">
            <a:spLocks noGrp="1"/>
          </p:cNvSpPr>
          <p:nvPr>
            <p:ph type="subTitle" idx="1"/>
          </p:nvPr>
        </p:nvSpPr>
        <p:spPr>
          <a:xfrm>
            <a:off x="3171600" y="3373340"/>
            <a:ext cx="5848800" cy="12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7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64064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0"/>
          <p:cNvSpPr txBox="1">
            <a:spLocks noGrp="1"/>
          </p:cNvSpPr>
          <p:nvPr>
            <p:ph type="subTitle" idx="1"/>
          </p:nvPr>
        </p:nvSpPr>
        <p:spPr>
          <a:xfrm>
            <a:off x="1864933" y="3880400"/>
            <a:ext cx="4648000" cy="23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44" name="Google Shape;144;p20"/>
          <p:cNvSpPr txBox="1">
            <a:spLocks noGrp="1"/>
          </p:cNvSpPr>
          <p:nvPr>
            <p:ph type="ctrTitle"/>
          </p:nvPr>
        </p:nvSpPr>
        <p:spPr>
          <a:xfrm flipH="1">
            <a:off x="1829933" y="2514800"/>
            <a:ext cx="4648000" cy="8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6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45" name="Google Shape;145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7112434" y="2300634"/>
            <a:ext cx="5070300" cy="4574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4295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Title and text 4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>
            <a:spLocks noGrp="1"/>
          </p:cNvSpPr>
          <p:nvPr>
            <p:ph type="ctrTitle"/>
          </p:nvPr>
        </p:nvSpPr>
        <p:spPr>
          <a:xfrm>
            <a:off x="6967227" y="2470067"/>
            <a:ext cx="3953600" cy="8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8" name="Google Shape;148;p21"/>
          <p:cNvSpPr txBox="1">
            <a:spLocks noGrp="1"/>
          </p:cNvSpPr>
          <p:nvPr>
            <p:ph type="subTitle" idx="1"/>
          </p:nvPr>
        </p:nvSpPr>
        <p:spPr>
          <a:xfrm>
            <a:off x="6990067" y="3531767"/>
            <a:ext cx="3907600" cy="16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49" name="Google Shape;149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8150201" y="4598334"/>
            <a:ext cx="5070300" cy="4574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932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48F424B-C09C-468F-A9C1-37CFA4F1F74A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Google Shape;24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774465" y="-1231854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668874" y="5317467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4"/>
          <p:cNvSpPr txBox="1">
            <a:spLocks noGrp="1"/>
          </p:cNvSpPr>
          <p:nvPr>
            <p:ph type="ctrTitle"/>
          </p:nvPr>
        </p:nvSpPr>
        <p:spPr>
          <a:xfrm flipH="1">
            <a:off x="669600" y="593367"/>
            <a:ext cx="10912800" cy="8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ubTitle" idx="1"/>
          </p:nvPr>
        </p:nvSpPr>
        <p:spPr>
          <a:xfrm>
            <a:off x="1673800" y="1939500"/>
            <a:ext cx="8844400" cy="432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145226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>
            <a:spLocks noGrp="1"/>
          </p:cNvSpPr>
          <p:nvPr>
            <p:ph type="subTitle" idx="1"/>
          </p:nvPr>
        </p:nvSpPr>
        <p:spPr>
          <a:xfrm>
            <a:off x="6450933" y="1995473"/>
            <a:ext cx="4323600" cy="10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52" name="Google Shape;152;p22"/>
          <p:cNvSpPr txBox="1">
            <a:spLocks noGrp="1"/>
          </p:cNvSpPr>
          <p:nvPr>
            <p:ph type="subTitle" idx="2"/>
          </p:nvPr>
        </p:nvSpPr>
        <p:spPr>
          <a:xfrm>
            <a:off x="6450933" y="5057297"/>
            <a:ext cx="4323600" cy="106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53" name="Google Shape;153;p22"/>
          <p:cNvSpPr txBox="1">
            <a:spLocks noGrp="1"/>
          </p:cNvSpPr>
          <p:nvPr>
            <p:ph type="ctrTitle"/>
          </p:nvPr>
        </p:nvSpPr>
        <p:spPr>
          <a:xfrm flipH="1">
            <a:off x="609700" y="2575300"/>
            <a:ext cx="3833600" cy="173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4" name="Google Shape;154;p22"/>
          <p:cNvSpPr txBox="1">
            <a:spLocks noGrp="1"/>
          </p:cNvSpPr>
          <p:nvPr>
            <p:ph type="ctrTitle" idx="3"/>
          </p:nvPr>
        </p:nvSpPr>
        <p:spPr>
          <a:xfrm>
            <a:off x="6450933" y="1782047"/>
            <a:ext cx="4323600" cy="35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ctrTitle" idx="4"/>
          </p:nvPr>
        </p:nvSpPr>
        <p:spPr>
          <a:xfrm>
            <a:off x="6450933" y="4835881"/>
            <a:ext cx="4323600" cy="35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56" name="Google Shape;156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9566" y="-71120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19566" y="4733033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2"/>
          <p:cNvSpPr/>
          <p:nvPr/>
        </p:nvSpPr>
        <p:spPr>
          <a:xfrm>
            <a:off x="5635133" y="3670333"/>
            <a:ext cx="5960800" cy="25912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22"/>
          <p:cNvSpPr/>
          <p:nvPr/>
        </p:nvSpPr>
        <p:spPr>
          <a:xfrm>
            <a:off x="5635133" y="589163"/>
            <a:ext cx="5960800" cy="25912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205422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 text 5">
  <p:cSld name="Title and  text 5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>
            <a:spLocks noGrp="1"/>
          </p:cNvSpPr>
          <p:nvPr>
            <p:ph type="subTitle" idx="1"/>
          </p:nvPr>
        </p:nvSpPr>
        <p:spPr>
          <a:xfrm>
            <a:off x="5853400" y="3917600"/>
            <a:ext cx="4540000" cy="233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62" name="Google Shape;162;p23"/>
          <p:cNvSpPr txBox="1">
            <a:spLocks noGrp="1"/>
          </p:cNvSpPr>
          <p:nvPr>
            <p:ph type="ctrTitle"/>
          </p:nvPr>
        </p:nvSpPr>
        <p:spPr>
          <a:xfrm flipH="1">
            <a:off x="5486000" y="2673193"/>
            <a:ext cx="5274800" cy="10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6667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163" name="Google Shape;163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1098001" y="-1524733"/>
            <a:ext cx="6207501" cy="560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748611" y="3365067"/>
            <a:ext cx="5070300" cy="4574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8784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4"/>
          <p:cNvSpPr txBox="1">
            <a:spLocks noGrp="1"/>
          </p:cNvSpPr>
          <p:nvPr>
            <p:ph type="ctrTitle"/>
          </p:nvPr>
        </p:nvSpPr>
        <p:spPr>
          <a:xfrm>
            <a:off x="609600" y="690557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67" name="Google Shape;167;p24"/>
          <p:cNvSpPr txBox="1">
            <a:spLocks noGrp="1"/>
          </p:cNvSpPr>
          <p:nvPr>
            <p:ph type="ctrTitle" idx="2"/>
          </p:nvPr>
        </p:nvSpPr>
        <p:spPr>
          <a:xfrm>
            <a:off x="3666873" y="1989421"/>
            <a:ext cx="2093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68" name="Google Shape;168;p24"/>
          <p:cNvSpPr txBox="1">
            <a:spLocks noGrp="1"/>
          </p:cNvSpPr>
          <p:nvPr>
            <p:ph type="subTitle" idx="1"/>
          </p:nvPr>
        </p:nvSpPr>
        <p:spPr>
          <a:xfrm>
            <a:off x="3666825" y="2923512"/>
            <a:ext cx="2093600" cy="4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69" name="Google Shape;169;p24"/>
          <p:cNvSpPr txBox="1">
            <a:spLocks noGrp="1"/>
          </p:cNvSpPr>
          <p:nvPr>
            <p:ph type="ctrTitle" idx="3"/>
          </p:nvPr>
        </p:nvSpPr>
        <p:spPr>
          <a:xfrm>
            <a:off x="6400268" y="1996433"/>
            <a:ext cx="2093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4"/>
          </p:nvPr>
        </p:nvSpPr>
        <p:spPr>
          <a:xfrm>
            <a:off x="6400220" y="2923512"/>
            <a:ext cx="2093600" cy="4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71" name="Google Shape;171;p24"/>
          <p:cNvSpPr txBox="1">
            <a:spLocks noGrp="1"/>
          </p:cNvSpPr>
          <p:nvPr>
            <p:ph type="ctrTitle" idx="5"/>
          </p:nvPr>
        </p:nvSpPr>
        <p:spPr>
          <a:xfrm>
            <a:off x="5059931" y="4292067"/>
            <a:ext cx="2093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subTitle" idx="6"/>
          </p:nvPr>
        </p:nvSpPr>
        <p:spPr>
          <a:xfrm>
            <a:off x="5004033" y="5214635"/>
            <a:ext cx="2205200" cy="4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73" name="Google Shape;173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24301" y="0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24"/>
          <p:cNvSpPr/>
          <p:nvPr/>
        </p:nvSpPr>
        <p:spPr>
          <a:xfrm rot="5400000">
            <a:off x="3379336" y="1454584"/>
            <a:ext cx="2668547" cy="2394067"/>
          </a:xfrm>
          <a:prstGeom prst="flowChartPreparation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5" name="Google Shape;175;p24"/>
          <p:cNvSpPr/>
          <p:nvPr/>
        </p:nvSpPr>
        <p:spPr>
          <a:xfrm rot="5400000">
            <a:off x="4754823" y="3709327"/>
            <a:ext cx="2668547" cy="2394067"/>
          </a:xfrm>
          <a:prstGeom prst="flowChartPreparation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6" name="Google Shape;176;p24"/>
          <p:cNvSpPr/>
          <p:nvPr/>
        </p:nvSpPr>
        <p:spPr>
          <a:xfrm rot="5400000">
            <a:off x="6112732" y="1454584"/>
            <a:ext cx="2668547" cy="2394067"/>
          </a:xfrm>
          <a:prstGeom prst="flowChartPreparation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177" name="Google Shape;177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350173" y="3545647"/>
            <a:ext cx="3904699" cy="3523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0287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5"/>
          <p:cNvSpPr txBox="1">
            <a:spLocks noGrp="1"/>
          </p:cNvSpPr>
          <p:nvPr>
            <p:ph type="ctrTitle"/>
          </p:nvPr>
        </p:nvSpPr>
        <p:spPr>
          <a:xfrm>
            <a:off x="609600" y="690557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0" name="Google Shape;180;p25"/>
          <p:cNvSpPr txBox="1">
            <a:spLocks noGrp="1"/>
          </p:cNvSpPr>
          <p:nvPr>
            <p:ph type="ctrTitle" idx="2"/>
          </p:nvPr>
        </p:nvSpPr>
        <p:spPr>
          <a:xfrm>
            <a:off x="4954920" y="2750100"/>
            <a:ext cx="2093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1" name="Google Shape;181;p25"/>
          <p:cNvSpPr txBox="1">
            <a:spLocks noGrp="1"/>
          </p:cNvSpPr>
          <p:nvPr>
            <p:ph type="subTitle" idx="1"/>
          </p:nvPr>
        </p:nvSpPr>
        <p:spPr>
          <a:xfrm>
            <a:off x="4954920" y="3686692"/>
            <a:ext cx="2093600" cy="4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2" name="Google Shape;182;p25"/>
          <p:cNvSpPr txBox="1">
            <a:spLocks noGrp="1"/>
          </p:cNvSpPr>
          <p:nvPr>
            <p:ph type="ctrTitle" idx="3"/>
          </p:nvPr>
        </p:nvSpPr>
        <p:spPr>
          <a:xfrm>
            <a:off x="7881253" y="2755101"/>
            <a:ext cx="2093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3" name="Google Shape;183;p25"/>
          <p:cNvSpPr txBox="1">
            <a:spLocks noGrp="1"/>
          </p:cNvSpPr>
          <p:nvPr>
            <p:ph type="subTitle" idx="4"/>
          </p:nvPr>
        </p:nvSpPr>
        <p:spPr>
          <a:xfrm>
            <a:off x="7881253" y="3821343"/>
            <a:ext cx="2093600" cy="4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ctrTitle" idx="5"/>
          </p:nvPr>
        </p:nvSpPr>
        <p:spPr>
          <a:xfrm>
            <a:off x="2028587" y="2750113"/>
            <a:ext cx="2093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5" name="Google Shape;185;p25"/>
          <p:cNvSpPr txBox="1">
            <a:spLocks noGrp="1"/>
          </p:cNvSpPr>
          <p:nvPr>
            <p:ph type="subTitle" idx="6"/>
          </p:nvPr>
        </p:nvSpPr>
        <p:spPr>
          <a:xfrm>
            <a:off x="1972787" y="3686705"/>
            <a:ext cx="2205200" cy="4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86" name="Google Shape;186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4185101" y="5074701"/>
            <a:ext cx="3942833" cy="3557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-452734" y="-544333"/>
            <a:ext cx="3326535" cy="3001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259266" y="-761867"/>
            <a:ext cx="3326535" cy="3001501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5"/>
          <p:cNvSpPr/>
          <p:nvPr/>
        </p:nvSpPr>
        <p:spPr>
          <a:xfrm>
            <a:off x="7538253" y="2159935"/>
            <a:ext cx="2779600" cy="25448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0" name="Google Shape;190;p25"/>
          <p:cNvSpPr/>
          <p:nvPr/>
        </p:nvSpPr>
        <p:spPr>
          <a:xfrm>
            <a:off x="7790853" y="2391268"/>
            <a:ext cx="2274400" cy="2082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1" name="Google Shape;191;p25"/>
          <p:cNvSpPr/>
          <p:nvPr/>
        </p:nvSpPr>
        <p:spPr>
          <a:xfrm>
            <a:off x="4611920" y="2159935"/>
            <a:ext cx="2779600" cy="25448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2" name="Google Shape;192;p25"/>
          <p:cNvSpPr/>
          <p:nvPr/>
        </p:nvSpPr>
        <p:spPr>
          <a:xfrm>
            <a:off x="4864520" y="2391268"/>
            <a:ext cx="2274400" cy="2082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" name="Google Shape;193;p25"/>
          <p:cNvSpPr/>
          <p:nvPr/>
        </p:nvSpPr>
        <p:spPr>
          <a:xfrm>
            <a:off x="1685587" y="2159935"/>
            <a:ext cx="2779600" cy="25448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25"/>
          <p:cNvSpPr/>
          <p:nvPr/>
        </p:nvSpPr>
        <p:spPr>
          <a:xfrm>
            <a:off x="1938267" y="2391268"/>
            <a:ext cx="2274400" cy="2082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4372624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1">
  <p:cSld name="Title and six columns 1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6"/>
          <p:cNvSpPr txBox="1">
            <a:spLocks noGrp="1"/>
          </p:cNvSpPr>
          <p:nvPr>
            <p:ph type="ctrTitle"/>
          </p:nvPr>
        </p:nvSpPr>
        <p:spPr>
          <a:xfrm>
            <a:off x="609600" y="690557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7" name="Google Shape;197;p26"/>
          <p:cNvSpPr txBox="1">
            <a:spLocks noGrp="1"/>
          </p:cNvSpPr>
          <p:nvPr>
            <p:ph type="ctrTitle" idx="2"/>
          </p:nvPr>
        </p:nvSpPr>
        <p:spPr>
          <a:xfrm>
            <a:off x="4901067" y="2185200"/>
            <a:ext cx="24552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8" name="Google Shape;198;p26"/>
          <p:cNvSpPr txBox="1">
            <a:spLocks noGrp="1"/>
          </p:cNvSpPr>
          <p:nvPr>
            <p:ph type="subTitle" idx="1"/>
          </p:nvPr>
        </p:nvSpPr>
        <p:spPr>
          <a:xfrm>
            <a:off x="4901084" y="2800467"/>
            <a:ext cx="2455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99" name="Google Shape;199;p26"/>
          <p:cNvSpPr txBox="1">
            <a:spLocks noGrp="1"/>
          </p:cNvSpPr>
          <p:nvPr>
            <p:ph type="ctrTitle" idx="3"/>
          </p:nvPr>
        </p:nvSpPr>
        <p:spPr>
          <a:xfrm>
            <a:off x="7895068" y="2171735"/>
            <a:ext cx="24244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0" name="Google Shape;200;p26"/>
          <p:cNvSpPr txBox="1">
            <a:spLocks noGrp="1"/>
          </p:cNvSpPr>
          <p:nvPr>
            <p:ph type="subTitle" idx="4"/>
          </p:nvPr>
        </p:nvSpPr>
        <p:spPr>
          <a:xfrm>
            <a:off x="7864607" y="2765468"/>
            <a:ext cx="2455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ctrTitle" idx="5"/>
          </p:nvPr>
        </p:nvSpPr>
        <p:spPr>
          <a:xfrm>
            <a:off x="1885296" y="2185200"/>
            <a:ext cx="2517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2" name="Google Shape;202;p26"/>
          <p:cNvSpPr txBox="1">
            <a:spLocks noGrp="1"/>
          </p:cNvSpPr>
          <p:nvPr>
            <p:ph type="subTitle" idx="6"/>
          </p:nvPr>
        </p:nvSpPr>
        <p:spPr>
          <a:xfrm>
            <a:off x="1888533" y="2800467"/>
            <a:ext cx="25108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203" name="Google Shape;203;p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-452734" y="-544333"/>
            <a:ext cx="3326535" cy="3001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259266" y="-761867"/>
            <a:ext cx="3326535" cy="3001501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6"/>
          <p:cNvSpPr txBox="1">
            <a:spLocks noGrp="1"/>
          </p:cNvSpPr>
          <p:nvPr>
            <p:ph type="ctrTitle" idx="7"/>
          </p:nvPr>
        </p:nvSpPr>
        <p:spPr>
          <a:xfrm>
            <a:off x="7893727" y="4283884"/>
            <a:ext cx="24552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6" name="Google Shape;206;p26"/>
          <p:cNvSpPr txBox="1">
            <a:spLocks noGrp="1"/>
          </p:cNvSpPr>
          <p:nvPr>
            <p:ph type="subTitle" idx="8"/>
          </p:nvPr>
        </p:nvSpPr>
        <p:spPr>
          <a:xfrm>
            <a:off x="7893669" y="4877616"/>
            <a:ext cx="2455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07" name="Google Shape;207;p26"/>
          <p:cNvSpPr txBox="1">
            <a:spLocks noGrp="1"/>
          </p:cNvSpPr>
          <p:nvPr>
            <p:ph type="ctrTitle" idx="9"/>
          </p:nvPr>
        </p:nvSpPr>
        <p:spPr>
          <a:xfrm>
            <a:off x="1885292" y="4283884"/>
            <a:ext cx="24552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8" name="Google Shape;208;p26"/>
          <p:cNvSpPr txBox="1">
            <a:spLocks noGrp="1"/>
          </p:cNvSpPr>
          <p:nvPr>
            <p:ph type="subTitle" idx="13"/>
          </p:nvPr>
        </p:nvSpPr>
        <p:spPr>
          <a:xfrm>
            <a:off x="1885235" y="4877616"/>
            <a:ext cx="2455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09" name="Google Shape;209;p26"/>
          <p:cNvSpPr txBox="1">
            <a:spLocks noGrp="1"/>
          </p:cNvSpPr>
          <p:nvPr>
            <p:ph type="ctrTitle" idx="14"/>
          </p:nvPr>
        </p:nvSpPr>
        <p:spPr>
          <a:xfrm>
            <a:off x="4901124" y="4283884"/>
            <a:ext cx="24552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10" name="Google Shape;210;p26"/>
          <p:cNvSpPr txBox="1">
            <a:spLocks noGrp="1"/>
          </p:cNvSpPr>
          <p:nvPr>
            <p:ph type="subTitle" idx="15"/>
          </p:nvPr>
        </p:nvSpPr>
        <p:spPr>
          <a:xfrm>
            <a:off x="4901067" y="4877616"/>
            <a:ext cx="2455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1" name="Google Shape;211;p26"/>
          <p:cNvSpPr/>
          <p:nvPr/>
        </p:nvSpPr>
        <p:spPr>
          <a:xfrm>
            <a:off x="1822500" y="2274400"/>
            <a:ext cx="2643200" cy="15424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2" name="Google Shape;212;p26"/>
          <p:cNvSpPr/>
          <p:nvPr/>
        </p:nvSpPr>
        <p:spPr>
          <a:xfrm>
            <a:off x="4810367" y="2274401"/>
            <a:ext cx="2643200" cy="15424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3" name="Google Shape;213;p26"/>
          <p:cNvSpPr/>
          <p:nvPr/>
        </p:nvSpPr>
        <p:spPr>
          <a:xfrm>
            <a:off x="4810367" y="4351601"/>
            <a:ext cx="2643200" cy="15424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4" name="Google Shape;214;p26"/>
          <p:cNvSpPr/>
          <p:nvPr/>
        </p:nvSpPr>
        <p:spPr>
          <a:xfrm>
            <a:off x="7798233" y="2274401"/>
            <a:ext cx="2643200" cy="15424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5" name="Google Shape;215;p26"/>
          <p:cNvSpPr/>
          <p:nvPr/>
        </p:nvSpPr>
        <p:spPr>
          <a:xfrm>
            <a:off x="7798233" y="4351601"/>
            <a:ext cx="2643200" cy="15424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6" name="Google Shape;216;p26"/>
          <p:cNvSpPr/>
          <p:nvPr/>
        </p:nvSpPr>
        <p:spPr>
          <a:xfrm>
            <a:off x="1822500" y="4351600"/>
            <a:ext cx="2643200" cy="15424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292817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6">
  <p:cSld name="Title and text 6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7"/>
          <p:cNvSpPr txBox="1">
            <a:spLocks noGrp="1"/>
          </p:cNvSpPr>
          <p:nvPr>
            <p:ph type="ctrTitle"/>
          </p:nvPr>
        </p:nvSpPr>
        <p:spPr>
          <a:xfrm>
            <a:off x="1656800" y="2441300"/>
            <a:ext cx="8878400" cy="8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19" name="Google Shape;219;p27"/>
          <p:cNvSpPr txBox="1">
            <a:spLocks noGrp="1"/>
          </p:cNvSpPr>
          <p:nvPr>
            <p:ph type="subTitle" idx="1"/>
          </p:nvPr>
        </p:nvSpPr>
        <p:spPr>
          <a:xfrm>
            <a:off x="4142233" y="3509891"/>
            <a:ext cx="3907600" cy="170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cxnSp>
        <p:nvCxnSpPr>
          <p:cNvPr id="220" name="Google Shape;220;p27"/>
          <p:cNvCxnSpPr/>
          <p:nvPr/>
        </p:nvCxnSpPr>
        <p:spPr>
          <a:xfrm>
            <a:off x="4908200" y="3429000"/>
            <a:ext cx="2397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21" name="Google Shape;221;p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4" y="-1282841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7112434" y="3558167"/>
            <a:ext cx="5070300" cy="4574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87327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7">
  <p:cSld name="Title and text 7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8"/>
          <p:cNvSpPr txBox="1">
            <a:spLocks noGrp="1"/>
          </p:cNvSpPr>
          <p:nvPr>
            <p:ph type="ctrTitle"/>
          </p:nvPr>
        </p:nvSpPr>
        <p:spPr>
          <a:xfrm>
            <a:off x="1667567" y="2468567"/>
            <a:ext cx="8878400" cy="8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5" name="Google Shape;225;p28"/>
          <p:cNvSpPr txBox="1">
            <a:spLocks noGrp="1"/>
          </p:cNvSpPr>
          <p:nvPr>
            <p:ph type="subTitle" idx="1"/>
          </p:nvPr>
        </p:nvSpPr>
        <p:spPr>
          <a:xfrm>
            <a:off x="4153000" y="3520635"/>
            <a:ext cx="3907600" cy="8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cxnSp>
        <p:nvCxnSpPr>
          <p:cNvPr id="226" name="Google Shape;226;p28"/>
          <p:cNvCxnSpPr/>
          <p:nvPr/>
        </p:nvCxnSpPr>
        <p:spPr>
          <a:xfrm>
            <a:off x="4908200" y="3429000"/>
            <a:ext cx="2397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27" name="Google Shape;227;p2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134" y="2846592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2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7121714" y="-266841"/>
            <a:ext cx="5070300" cy="4574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89728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8">
  <p:cSld name="Title and text 8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9"/>
          <p:cNvSpPr txBox="1">
            <a:spLocks noGrp="1"/>
          </p:cNvSpPr>
          <p:nvPr>
            <p:ph type="ctrTitle"/>
          </p:nvPr>
        </p:nvSpPr>
        <p:spPr>
          <a:xfrm>
            <a:off x="1667567" y="3992567"/>
            <a:ext cx="8878400" cy="8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1" name="Google Shape;231;p29"/>
          <p:cNvSpPr txBox="1">
            <a:spLocks noGrp="1"/>
          </p:cNvSpPr>
          <p:nvPr>
            <p:ph type="subTitle" idx="1"/>
          </p:nvPr>
        </p:nvSpPr>
        <p:spPr>
          <a:xfrm>
            <a:off x="4153000" y="4841435"/>
            <a:ext cx="3907600" cy="8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232" name="Google Shape;232;p2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7121715" y="0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867" y="0"/>
            <a:ext cx="5070300" cy="4574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7875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 and four columns 1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0"/>
          <p:cNvSpPr txBox="1">
            <a:spLocks noGrp="1"/>
          </p:cNvSpPr>
          <p:nvPr>
            <p:ph type="title"/>
          </p:nvPr>
        </p:nvSpPr>
        <p:spPr>
          <a:xfrm>
            <a:off x="609600" y="604891"/>
            <a:ext cx="10972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236" name="Google Shape;236;p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24301" y="8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30"/>
          <p:cNvSpPr txBox="1">
            <a:spLocks noGrp="1"/>
          </p:cNvSpPr>
          <p:nvPr>
            <p:ph type="subTitle" idx="1"/>
          </p:nvPr>
        </p:nvSpPr>
        <p:spPr>
          <a:xfrm>
            <a:off x="2184400" y="4699644"/>
            <a:ext cx="1841600" cy="11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38" name="Google Shape;238;p30"/>
          <p:cNvSpPr txBox="1">
            <a:spLocks noGrp="1"/>
          </p:cNvSpPr>
          <p:nvPr>
            <p:ph type="subTitle" idx="2"/>
          </p:nvPr>
        </p:nvSpPr>
        <p:spPr>
          <a:xfrm>
            <a:off x="4139600" y="4685644"/>
            <a:ext cx="1862800" cy="11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39" name="Google Shape;239;p30"/>
          <p:cNvSpPr txBox="1">
            <a:spLocks noGrp="1"/>
          </p:cNvSpPr>
          <p:nvPr>
            <p:ph type="subTitle" idx="3"/>
          </p:nvPr>
        </p:nvSpPr>
        <p:spPr>
          <a:xfrm>
            <a:off x="6094800" y="4681877"/>
            <a:ext cx="1841600" cy="11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40" name="Google Shape;240;p30"/>
          <p:cNvSpPr txBox="1">
            <a:spLocks noGrp="1"/>
          </p:cNvSpPr>
          <p:nvPr>
            <p:ph type="subTitle" idx="4"/>
          </p:nvPr>
        </p:nvSpPr>
        <p:spPr>
          <a:xfrm>
            <a:off x="8031200" y="4706493"/>
            <a:ext cx="1862800" cy="11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41" name="Google Shape;241;p30"/>
          <p:cNvSpPr txBox="1">
            <a:spLocks noGrp="1"/>
          </p:cNvSpPr>
          <p:nvPr>
            <p:ph type="subTitle" idx="5"/>
          </p:nvPr>
        </p:nvSpPr>
        <p:spPr>
          <a:xfrm>
            <a:off x="2184400" y="4261644"/>
            <a:ext cx="18628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42" name="Google Shape;242;p30"/>
          <p:cNvSpPr txBox="1">
            <a:spLocks noGrp="1"/>
          </p:cNvSpPr>
          <p:nvPr>
            <p:ph type="subTitle" idx="6"/>
          </p:nvPr>
        </p:nvSpPr>
        <p:spPr>
          <a:xfrm>
            <a:off x="4139600" y="4261644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43" name="Google Shape;243;p30"/>
          <p:cNvSpPr txBox="1">
            <a:spLocks noGrp="1"/>
          </p:cNvSpPr>
          <p:nvPr>
            <p:ph type="subTitle" idx="7"/>
          </p:nvPr>
        </p:nvSpPr>
        <p:spPr>
          <a:xfrm>
            <a:off x="6095999" y="4261644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44" name="Google Shape;244;p30"/>
          <p:cNvSpPr txBox="1">
            <a:spLocks noGrp="1"/>
          </p:cNvSpPr>
          <p:nvPr>
            <p:ph type="subTitle" idx="8"/>
          </p:nvPr>
        </p:nvSpPr>
        <p:spPr>
          <a:xfrm>
            <a:off x="8049997" y="4261644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01061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Title and four columns 2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1"/>
          <p:cNvSpPr txBox="1">
            <a:spLocks noGrp="1"/>
          </p:cNvSpPr>
          <p:nvPr>
            <p:ph type="ctrTitle"/>
          </p:nvPr>
        </p:nvSpPr>
        <p:spPr>
          <a:xfrm flipH="1">
            <a:off x="609600" y="599157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247" name="Google Shape;247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124418" y="-927064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16" y="-927064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31"/>
          <p:cNvSpPr txBox="1">
            <a:spLocks noGrp="1"/>
          </p:cNvSpPr>
          <p:nvPr>
            <p:ph type="subTitle" idx="1"/>
          </p:nvPr>
        </p:nvSpPr>
        <p:spPr>
          <a:xfrm>
            <a:off x="720000" y="4703040"/>
            <a:ext cx="1841600" cy="11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50" name="Google Shape;250;p31"/>
          <p:cNvSpPr txBox="1">
            <a:spLocks noGrp="1"/>
          </p:cNvSpPr>
          <p:nvPr>
            <p:ph type="subTitle" idx="2"/>
          </p:nvPr>
        </p:nvSpPr>
        <p:spPr>
          <a:xfrm>
            <a:off x="3655251" y="2769717"/>
            <a:ext cx="1862800" cy="11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51" name="Google Shape;251;p31"/>
          <p:cNvSpPr txBox="1">
            <a:spLocks noGrp="1"/>
          </p:cNvSpPr>
          <p:nvPr>
            <p:ph type="subTitle" idx="3"/>
          </p:nvPr>
        </p:nvSpPr>
        <p:spPr>
          <a:xfrm>
            <a:off x="6711349" y="4688701"/>
            <a:ext cx="1841600" cy="11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52" name="Google Shape;252;p31"/>
          <p:cNvSpPr txBox="1">
            <a:spLocks noGrp="1"/>
          </p:cNvSpPr>
          <p:nvPr>
            <p:ph type="subTitle" idx="4"/>
          </p:nvPr>
        </p:nvSpPr>
        <p:spPr>
          <a:xfrm>
            <a:off x="9619767" y="2770475"/>
            <a:ext cx="1862800" cy="11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53" name="Google Shape;253;p31"/>
          <p:cNvSpPr txBox="1">
            <a:spLocks noGrp="1"/>
          </p:cNvSpPr>
          <p:nvPr>
            <p:ph type="subTitle" idx="5"/>
          </p:nvPr>
        </p:nvSpPr>
        <p:spPr>
          <a:xfrm>
            <a:off x="709400" y="4265040"/>
            <a:ext cx="18628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54" name="Google Shape;254;p31"/>
          <p:cNvSpPr txBox="1">
            <a:spLocks noGrp="1"/>
          </p:cNvSpPr>
          <p:nvPr>
            <p:ph type="subTitle" idx="6"/>
          </p:nvPr>
        </p:nvSpPr>
        <p:spPr>
          <a:xfrm>
            <a:off x="3665851" y="2345717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55" name="Google Shape;255;p31"/>
          <p:cNvSpPr txBox="1">
            <a:spLocks noGrp="1"/>
          </p:cNvSpPr>
          <p:nvPr>
            <p:ph type="subTitle" idx="7"/>
          </p:nvPr>
        </p:nvSpPr>
        <p:spPr>
          <a:xfrm>
            <a:off x="6711349" y="4268468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56" name="Google Shape;256;p31"/>
          <p:cNvSpPr txBox="1">
            <a:spLocks noGrp="1"/>
          </p:cNvSpPr>
          <p:nvPr>
            <p:ph type="subTitle" idx="8"/>
          </p:nvPr>
        </p:nvSpPr>
        <p:spPr>
          <a:xfrm>
            <a:off x="9630367" y="2353673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57" name="Google Shape;257;p31"/>
          <p:cNvSpPr/>
          <p:nvPr/>
        </p:nvSpPr>
        <p:spPr>
          <a:xfrm>
            <a:off x="3699051" y="3957600"/>
            <a:ext cx="1775200" cy="16812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8" name="Google Shape;258;p31"/>
          <p:cNvSpPr/>
          <p:nvPr/>
        </p:nvSpPr>
        <p:spPr>
          <a:xfrm>
            <a:off x="6744549" y="2528233"/>
            <a:ext cx="1775200" cy="16812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9" name="Google Shape;259;p31"/>
          <p:cNvSpPr/>
          <p:nvPr/>
        </p:nvSpPr>
        <p:spPr>
          <a:xfrm>
            <a:off x="9663567" y="3957600"/>
            <a:ext cx="1775200" cy="16812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0" name="Google Shape;260;p31"/>
          <p:cNvSpPr/>
          <p:nvPr/>
        </p:nvSpPr>
        <p:spPr>
          <a:xfrm>
            <a:off x="753200" y="2528233"/>
            <a:ext cx="1775200" cy="16812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1715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48F424B-C09C-468F-A9C1-37CFA4F1F74A}" type="slidenum">
              <a:rPr lang="en-US" smtClean="0"/>
              <a:t>‹#›</a:t>
            </a:fld>
            <a:endParaRPr lang="en-US"/>
          </a:p>
        </p:txBody>
      </p:sp>
      <p:sp>
        <p:nvSpPr>
          <p:cNvPr id="30" name="Google Shape;30;p5"/>
          <p:cNvSpPr txBox="1">
            <a:spLocks noGrp="1"/>
          </p:cNvSpPr>
          <p:nvPr>
            <p:ph type="subTitle" idx="1"/>
          </p:nvPr>
        </p:nvSpPr>
        <p:spPr>
          <a:xfrm>
            <a:off x="3115800" y="3723420"/>
            <a:ext cx="2780800" cy="1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2"/>
          </p:nvPr>
        </p:nvSpPr>
        <p:spPr>
          <a:xfrm>
            <a:off x="6295533" y="3709009"/>
            <a:ext cx="2780800" cy="15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ctrTitle"/>
          </p:nvPr>
        </p:nvSpPr>
        <p:spPr>
          <a:xfrm flipH="1">
            <a:off x="6295467" y="617007"/>
            <a:ext cx="4897600" cy="17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ctrTitle" idx="3"/>
          </p:nvPr>
        </p:nvSpPr>
        <p:spPr>
          <a:xfrm>
            <a:off x="2972417" y="3506568"/>
            <a:ext cx="3067600" cy="35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ctrTitle" idx="4"/>
          </p:nvPr>
        </p:nvSpPr>
        <p:spPr>
          <a:xfrm>
            <a:off x="6096000" y="3506568"/>
            <a:ext cx="3179600" cy="35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35" name="Google Shape;35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0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5"/>
          <p:cNvSpPr/>
          <p:nvPr/>
        </p:nvSpPr>
        <p:spPr>
          <a:xfrm rot="5400000">
            <a:off x="2733984" y="2665579"/>
            <a:ext cx="3544267" cy="3179733"/>
          </a:xfrm>
          <a:prstGeom prst="flowChartPreparation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5"/>
          <p:cNvSpPr/>
          <p:nvPr/>
        </p:nvSpPr>
        <p:spPr>
          <a:xfrm rot="5400000">
            <a:off x="5913717" y="2665566"/>
            <a:ext cx="3544267" cy="3179733"/>
          </a:xfrm>
          <a:prstGeom prst="flowChartPreparation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327603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3">
  <p:cSld name="Title and four columns 3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2"/>
          <p:cNvSpPr txBox="1">
            <a:spLocks noGrp="1"/>
          </p:cNvSpPr>
          <p:nvPr>
            <p:ph type="ctrTitle"/>
          </p:nvPr>
        </p:nvSpPr>
        <p:spPr>
          <a:xfrm flipH="1">
            <a:off x="609600" y="599157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263" name="Google Shape;263;p3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124418" y="-927064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3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16" y="-927064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32"/>
          <p:cNvSpPr txBox="1">
            <a:spLocks noGrp="1"/>
          </p:cNvSpPr>
          <p:nvPr>
            <p:ph type="subTitle" idx="1"/>
          </p:nvPr>
        </p:nvSpPr>
        <p:spPr>
          <a:xfrm>
            <a:off x="1162267" y="3909733"/>
            <a:ext cx="1820800" cy="11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66" name="Google Shape;266;p32"/>
          <p:cNvSpPr txBox="1">
            <a:spLocks noGrp="1"/>
          </p:cNvSpPr>
          <p:nvPr>
            <p:ph type="subTitle" idx="2"/>
          </p:nvPr>
        </p:nvSpPr>
        <p:spPr>
          <a:xfrm>
            <a:off x="3943200" y="3886233"/>
            <a:ext cx="1862800" cy="11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67" name="Google Shape;267;p32"/>
          <p:cNvSpPr txBox="1">
            <a:spLocks noGrp="1"/>
          </p:cNvSpPr>
          <p:nvPr>
            <p:ph type="subTitle" idx="3"/>
          </p:nvPr>
        </p:nvSpPr>
        <p:spPr>
          <a:xfrm>
            <a:off x="6702067" y="3882084"/>
            <a:ext cx="1841600" cy="11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68" name="Google Shape;268;p32"/>
          <p:cNvSpPr txBox="1">
            <a:spLocks noGrp="1"/>
          </p:cNvSpPr>
          <p:nvPr>
            <p:ph type="subTitle" idx="4"/>
          </p:nvPr>
        </p:nvSpPr>
        <p:spPr>
          <a:xfrm>
            <a:off x="9440933" y="3875175"/>
            <a:ext cx="1862800" cy="11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69" name="Google Shape;269;p32"/>
          <p:cNvSpPr txBox="1">
            <a:spLocks noGrp="1"/>
          </p:cNvSpPr>
          <p:nvPr>
            <p:ph type="subTitle" idx="5"/>
          </p:nvPr>
        </p:nvSpPr>
        <p:spPr>
          <a:xfrm>
            <a:off x="1162267" y="3471733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0" name="Google Shape;270;p32"/>
          <p:cNvSpPr txBox="1">
            <a:spLocks noGrp="1"/>
          </p:cNvSpPr>
          <p:nvPr>
            <p:ph type="subTitle" idx="6"/>
          </p:nvPr>
        </p:nvSpPr>
        <p:spPr>
          <a:xfrm>
            <a:off x="3943200" y="3462233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1" name="Google Shape;271;p32"/>
          <p:cNvSpPr txBox="1">
            <a:spLocks noGrp="1"/>
          </p:cNvSpPr>
          <p:nvPr>
            <p:ph type="subTitle" idx="7"/>
          </p:nvPr>
        </p:nvSpPr>
        <p:spPr>
          <a:xfrm>
            <a:off x="6703265" y="3461851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2" name="Google Shape;272;p32"/>
          <p:cNvSpPr txBox="1">
            <a:spLocks noGrp="1"/>
          </p:cNvSpPr>
          <p:nvPr>
            <p:ph type="subTitle" idx="8"/>
          </p:nvPr>
        </p:nvSpPr>
        <p:spPr>
          <a:xfrm>
            <a:off x="9459731" y="3458373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73" name="Google Shape;273;p32"/>
          <p:cNvSpPr/>
          <p:nvPr/>
        </p:nvSpPr>
        <p:spPr>
          <a:xfrm>
            <a:off x="6433139" y="2413000"/>
            <a:ext cx="2362400" cy="26672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4" name="Google Shape;274;p32"/>
          <p:cNvSpPr/>
          <p:nvPr/>
        </p:nvSpPr>
        <p:spPr>
          <a:xfrm>
            <a:off x="901867" y="2413000"/>
            <a:ext cx="2362400" cy="26672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5" name="Google Shape;275;p32"/>
          <p:cNvSpPr/>
          <p:nvPr/>
        </p:nvSpPr>
        <p:spPr>
          <a:xfrm>
            <a:off x="3682796" y="2413000"/>
            <a:ext cx="2362400" cy="26672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6" name="Google Shape;276;p32"/>
          <p:cNvSpPr/>
          <p:nvPr/>
        </p:nvSpPr>
        <p:spPr>
          <a:xfrm>
            <a:off x="9180515" y="2413000"/>
            <a:ext cx="2362400" cy="26672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7" name="Google Shape;277;p32"/>
          <p:cNvSpPr/>
          <p:nvPr/>
        </p:nvSpPr>
        <p:spPr>
          <a:xfrm>
            <a:off x="609600" y="2225368"/>
            <a:ext cx="1022837" cy="884944"/>
          </a:xfrm>
          <a:custGeom>
            <a:avLst/>
            <a:gdLst/>
            <a:ahLst/>
            <a:cxnLst/>
            <a:rect l="l" t="t" r="r" b="b"/>
            <a:pathLst>
              <a:path w="32007" h="27692" extrusionOk="0">
                <a:moveTo>
                  <a:pt x="8016" y="0"/>
                </a:moveTo>
                <a:lnTo>
                  <a:pt x="0" y="13846"/>
                </a:lnTo>
                <a:lnTo>
                  <a:pt x="8016" y="27692"/>
                </a:lnTo>
                <a:lnTo>
                  <a:pt x="23990" y="27692"/>
                </a:lnTo>
                <a:lnTo>
                  <a:pt x="32006" y="13846"/>
                </a:lnTo>
                <a:lnTo>
                  <a:pt x="2399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8" name="Google Shape;278;p32"/>
          <p:cNvSpPr/>
          <p:nvPr/>
        </p:nvSpPr>
        <p:spPr>
          <a:xfrm>
            <a:off x="3398068" y="2229008"/>
            <a:ext cx="1022837" cy="884944"/>
          </a:xfrm>
          <a:custGeom>
            <a:avLst/>
            <a:gdLst/>
            <a:ahLst/>
            <a:cxnLst/>
            <a:rect l="l" t="t" r="r" b="b"/>
            <a:pathLst>
              <a:path w="32007" h="27692" extrusionOk="0">
                <a:moveTo>
                  <a:pt x="8016" y="0"/>
                </a:moveTo>
                <a:lnTo>
                  <a:pt x="0" y="13846"/>
                </a:lnTo>
                <a:lnTo>
                  <a:pt x="8016" y="27692"/>
                </a:lnTo>
                <a:lnTo>
                  <a:pt x="23990" y="27692"/>
                </a:lnTo>
                <a:lnTo>
                  <a:pt x="32006" y="13846"/>
                </a:lnTo>
                <a:lnTo>
                  <a:pt x="2399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9" name="Google Shape;279;p32"/>
          <p:cNvSpPr/>
          <p:nvPr/>
        </p:nvSpPr>
        <p:spPr>
          <a:xfrm>
            <a:off x="6157794" y="2217380"/>
            <a:ext cx="1022837" cy="884944"/>
          </a:xfrm>
          <a:custGeom>
            <a:avLst/>
            <a:gdLst/>
            <a:ahLst/>
            <a:cxnLst/>
            <a:rect l="l" t="t" r="r" b="b"/>
            <a:pathLst>
              <a:path w="32007" h="27692" extrusionOk="0">
                <a:moveTo>
                  <a:pt x="8016" y="0"/>
                </a:moveTo>
                <a:lnTo>
                  <a:pt x="0" y="13846"/>
                </a:lnTo>
                <a:lnTo>
                  <a:pt x="8016" y="27692"/>
                </a:lnTo>
                <a:lnTo>
                  <a:pt x="23990" y="27692"/>
                </a:lnTo>
                <a:lnTo>
                  <a:pt x="32006" y="13846"/>
                </a:lnTo>
                <a:lnTo>
                  <a:pt x="2399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0" name="Google Shape;280;p32"/>
          <p:cNvSpPr/>
          <p:nvPr/>
        </p:nvSpPr>
        <p:spPr>
          <a:xfrm>
            <a:off x="8913244" y="2223688"/>
            <a:ext cx="1022837" cy="884944"/>
          </a:xfrm>
          <a:custGeom>
            <a:avLst/>
            <a:gdLst/>
            <a:ahLst/>
            <a:cxnLst/>
            <a:rect l="l" t="t" r="r" b="b"/>
            <a:pathLst>
              <a:path w="32007" h="27692" extrusionOk="0">
                <a:moveTo>
                  <a:pt x="8016" y="0"/>
                </a:moveTo>
                <a:lnTo>
                  <a:pt x="0" y="13846"/>
                </a:lnTo>
                <a:lnTo>
                  <a:pt x="8016" y="27692"/>
                </a:lnTo>
                <a:lnTo>
                  <a:pt x="23990" y="27692"/>
                </a:lnTo>
                <a:lnTo>
                  <a:pt x="32006" y="13846"/>
                </a:lnTo>
                <a:lnTo>
                  <a:pt x="2399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776386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4">
  <p:cSld name="Title and four columns 4"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Google Shape;282;p3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3253722" y="5015313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3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858735" y="5015313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33"/>
          <p:cNvSpPr txBox="1">
            <a:spLocks noGrp="1"/>
          </p:cNvSpPr>
          <p:nvPr>
            <p:ph type="ctrTitle"/>
          </p:nvPr>
        </p:nvSpPr>
        <p:spPr>
          <a:xfrm flipH="1">
            <a:off x="720000" y="602983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85" name="Google Shape;285;p33"/>
          <p:cNvSpPr txBox="1">
            <a:spLocks noGrp="1"/>
          </p:cNvSpPr>
          <p:nvPr>
            <p:ph type="subTitle" idx="1"/>
          </p:nvPr>
        </p:nvSpPr>
        <p:spPr>
          <a:xfrm>
            <a:off x="1207333" y="3686233"/>
            <a:ext cx="19180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86" name="Google Shape;286;p33"/>
          <p:cNvSpPr txBox="1">
            <a:spLocks noGrp="1"/>
          </p:cNvSpPr>
          <p:nvPr>
            <p:ph type="subTitle" idx="2"/>
          </p:nvPr>
        </p:nvSpPr>
        <p:spPr>
          <a:xfrm>
            <a:off x="3862300" y="3682128"/>
            <a:ext cx="18628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87" name="Google Shape;287;p33"/>
          <p:cNvSpPr txBox="1">
            <a:spLocks noGrp="1"/>
          </p:cNvSpPr>
          <p:nvPr>
            <p:ph type="subTitle" idx="3"/>
          </p:nvPr>
        </p:nvSpPr>
        <p:spPr>
          <a:xfrm>
            <a:off x="6505533" y="3681399"/>
            <a:ext cx="18416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88" name="Google Shape;288;p33"/>
          <p:cNvSpPr txBox="1">
            <a:spLocks noGrp="1"/>
          </p:cNvSpPr>
          <p:nvPr>
            <p:ph type="subTitle" idx="4"/>
          </p:nvPr>
        </p:nvSpPr>
        <p:spPr>
          <a:xfrm>
            <a:off x="9111567" y="3681200"/>
            <a:ext cx="18628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89" name="Google Shape;289;p33"/>
          <p:cNvSpPr txBox="1">
            <a:spLocks noGrp="1"/>
          </p:cNvSpPr>
          <p:nvPr>
            <p:ph type="subTitle" idx="5"/>
          </p:nvPr>
        </p:nvSpPr>
        <p:spPr>
          <a:xfrm>
            <a:off x="1235467" y="3265667"/>
            <a:ext cx="19180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0" name="Google Shape;290;p33"/>
          <p:cNvSpPr txBox="1">
            <a:spLocks noGrp="1"/>
          </p:cNvSpPr>
          <p:nvPr>
            <p:ph type="subTitle" idx="6"/>
          </p:nvPr>
        </p:nvSpPr>
        <p:spPr>
          <a:xfrm>
            <a:off x="3862299" y="3258117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1" name="Google Shape;291;p33"/>
          <p:cNvSpPr txBox="1">
            <a:spLocks noGrp="1"/>
          </p:cNvSpPr>
          <p:nvPr>
            <p:ph type="subTitle" idx="7"/>
          </p:nvPr>
        </p:nvSpPr>
        <p:spPr>
          <a:xfrm>
            <a:off x="6506740" y="3261163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2" name="Google Shape;292;p33"/>
          <p:cNvSpPr txBox="1">
            <a:spLocks noGrp="1"/>
          </p:cNvSpPr>
          <p:nvPr>
            <p:ph type="subTitle" idx="8"/>
          </p:nvPr>
        </p:nvSpPr>
        <p:spPr>
          <a:xfrm>
            <a:off x="9130364" y="3264399"/>
            <a:ext cx="1841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471741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3">
  <p:cSld name="Title and three columns 3"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4"/>
          <p:cNvSpPr txBox="1">
            <a:spLocks noGrp="1"/>
          </p:cNvSpPr>
          <p:nvPr>
            <p:ph type="ctrTitle"/>
          </p:nvPr>
        </p:nvSpPr>
        <p:spPr>
          <a:xfrm flipH="1">
            <a:off x="720000" y="598159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295" name="Google Shape;295;p3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0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296" name="Google Shape;296;p34"/>
          <p:cNvSpPr txBox="1">
            <a:spLocks noGrp="1"/>
          </p:cNvSpPr>
          <p:nvPr>
            <p:ph type="subTitle" idx="1"/>
          </p:nvPr>
        </p:nvSpPr>
        <p:spPr>
          <a:xfrm>
            <a:off x="2034692" y="3427020"/>
            <a:ext cx="24172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7" name="Google Shape;297;p34"/>
          <p:cNvSpPr txBox="1">
            <a:spLocks noGrp="1"/>
          </p:cNvSpPr>
          <p:nvPr>
            <p:ph type="subTitle" idx="2"/>
          </p:nvPr>
        </p:nvSpPr>
        <p:spPr>
          <a:xfrm>
            <a:off x="4847201" y="3427029"/>
            <a:ext cx="24976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8" name="Google Shape;298;p34"/>
          <p:cNvSpPr txBox="1">
            <a:spLocks noGrp="1"/>
          </p:cNvSpPr>
          <p:nvPr>
            <p:ph type="subTitle" idx="3"/>
          </p:nvPr>
        </p:nvSpPr>
        <p:spPr>
          <a:xfrm>
            <a:off x="7730624" y="3412807"/>
            <a:ext cx="24676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99" name="Google Shape;299;p34"/>
          <p:cNvSpPr txBox="1">
            <a:spLocks noGrp="1"/>
          </p:cNvSpPr>
          <p:nvPr>
            <p:ph type="subTitle" idx="4"/>
          </p:nvPr>
        </p:nvSpPr>
        <p:spPr>
          <a:xfrm>
            <a:off x="2034692" y="4222224"/>
            <a:ext cx="2417200" cy="6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00" name="Google Shape;300;p34"/>
          <p:cNvSpPr txBox="1">
            <a:spLocks noGrp="1"/>
          </p:cNvSpPr>
          <p:nvPr>
            <p:ph type="subTitle" idx="5"/>
          </p:nvPr>
        </p:nvSpPr>
        <p:spPr>
          <a:xfrm>
            <a:off x="4861401" y="4222224"/>
            <a:ext cx="2469200" cy="6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01" name="Google Shape;301;p34"/>
          <p:cNvSpPr txBox="1">
            <a:spLocks noGrp="1"/>
          </p:cNvSpPr>
          <p:nvPr>
            <p:ph type="subTitle" idx="6"/>
          </p:nvPr>
        </p:nvSpPr>
        <p:spPr>
          <a:xfrm>
            <a:off x="7730624" y="4226797"/>
            <a:ext cx="2467600" cy="6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02" name="Google Shape;302;p34"/>
          <p:cNvSpPr/>
          <p:nvPr/>
        </p:nvSpPr>
        <p:spPr>
          <a:xfrm rot="5400000">
            <a:off x="1436085" y="2420745"/>
            <a:ext cx="3614100" cy="2852867"/>
          </a:xfrm>
          <a:prstGeom prst="flowChartPreparation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3" name="Google Shape;303;p34"/>
          <p:cNvSpPr/>
          <p:nvPr/>
        </p:nvSpPr>
        <p:spPr>
          <a:xfrm rot="5400000">
            <a:off x="4288951" y="2420745"/>
            <a:ext cx="3614100" cy="2852867"/>
          </a:xfrm>
          <a:prstGeom prst="flowChartPreparation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4" name="Google Shape;304;p34"/>
          <p:cNvSpPr/>
          <p:nvPr/>
        </p:nvSpPr>
        <p:spPr>
          <a:xfrm rot="5400000">
            <a:off x="7141818" y="2420745"/>
            <a:ext cx="3614100" cy="2852867"/>
          </a:xfrm>
          <a:prstGeom prst="flowChartPreparation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9854129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4">
  <p:cSld name="Title and three columns 4"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Google Shape;306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700372" y="-625733"/>
            <a:ext cx="4095533" cy="3695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8807662" y="-624222"/>
            <a:ext cx="4095533" cy="3695399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35"/>
          <p:cNvSpPr txBox="1">
            <a:spLocks noGrp="1"/>
          </p:cNvSpPr>
          <p:nvPr>
            <p:ph type="ctrTitle"/>
          </p:nvPr>
        </p:nvSpPr>
        <p:spPr>
          <a:xfrm flipH="1">
            <a:off x="609600" y="602967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9" name="Google Shape;309;p35"/>
          <p:cNvSpPr txBox="1">
            <a:spLocks noGrp="1"/>
          </p:cNvSpPr>
          <p:nvPr>
            <p:ph type="subTitle" idx="1"/>
          </p:nvPr>
        </p:nvSpPr>
        <p:spPr>
          <a:xfrm>
            <a:off x="746941" y="3935011"/>
            <a:ext cx="31820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0" name="Google Shape;310;p35"/>
          <p:cNvSpPr txBox="1">
            <a:spLocks noGrp="1"/>
          </p:cNvSpPr>
          <p:nvPr>
            <p:ph type="subTitle" idx="2"/>
          </p:nvPr>
        </p:nvSpPr>
        <p:spPr>
          <a:xfrm>
            <a:off x="4520829" y="3935020"/>
            <a:ext cx="31740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1" name="Google Shape;311;p35"/>
          <p:cNvSpPr txBox="1">
            <a:spLocks noGrp="1"/>
          </p:cNvSpPr>
          <p:nvPr>
            <p:ph type="subTitle" idx="3"/>
          </p:nvPr>
        </p:nvSpPr>
        <p:spPr>
          <a:xfrm>
            <a:off x="8310041" y="3938244"/>
            <a:ext cx="31560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2" name="Google Shape;312;p35"/>
          <p:cNvSpPr txBox="1">
            <a:spLocks noGrp="1"/>
          </p:cNvSpPr>
          <p:nvPr>
            <p:ph type="subTitle" idx="4"/>
          </p:nvPr>
        </p:nvSpPr>
        <p:spPr>
          <a:xfrm>
            <a:off x="746933" y="4761699"/>
            <a:ext cx="3182000" cy="5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3" name="Google Shape;313;p35"/>
          <p:cNvSpPr txBox="1">
            <a:spLocks noGrp="1"/>
          </p:cNvSpPr>
          <p:nvPr>
            <p:ph type="subTitle" idx="5"/>
          </p:nvPr>
        </p:nvSpPr>
        <p:spPr>
          <a:xfrm>
            <a:off x="4538868" y="4761699"/>
            <a:ext cx="3138000" cy="5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4" name="Google Shape;314;p35"/>
          <p:cNvSpPr txBox="1">
            <a:spLocks noGrp="1"/>
          </p:cNvSpPr>
          <p:nvPr>
            <p:ph type="subTitle" idx="6"/>
          </p:nvPr>
        </p:nvSpPr>
        <p:spPr>
          <a:xfrm>
            <a:off x="8310041" y="4748807"/>
            <a:ext cx="31560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5" name="Google Shape;315;p35"/>
          <p:cNvSpPr txBox="1">
            <a:spLocks noGrp="1"/>
          </p:cNvSpPr>
          <p:nvPr>
            <p:ph type="subTitle" idx="7"/>
          </p:nvPr>
        </p:nvSpPr>
        <p:spPr>
          <a:xfrm>
            <a:off x="720000" y="3440116"/>
            <a:ext cx="31820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6" name="Google Shape;316;p35"/>
          <p:cNvSpPr txBox="1">
            <a:spLocks noGrp="1"/>
          </p:cNvSpPr>
          <p:nvPr>
            <p:ph type="subTitle" idx="8"/>
          </p:nvPr>
        </p:nvSpPr>
        <p:spPr>
          <a:xfrm>
            <a:off x="4512865" y="3440116"/>
            <a:ext cx="31380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7" name="Google Shape;317;p35"/>
          <p:cNvSpPr txBox="1">
            <a:spLocks noGrp="1"/>
          </p:cNvSpPr>
          <p:nvPr>
            <p:ph type="subTitle" idx="9"/>
          </p:nvPr>
        </p:nvSpPr>
        <p:spPr>
          <a:xfrm>
            <a:off x="8283867" y="3444683"/>
            <a:ext cx="31560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18" name="Google Shape;318;p35"/>
          <p:cNvSpPr/>
          <p:nvPr/>
        </p:nvSpPr>
        <p:spPr>
          <a:xfrm>
            <a:off x="8160000" y="3402364"/>
            <a:ext cx="3413600" cy="14236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9" name="Google Shape;319;p35"/>
          <p:cNvSpPr/>
          <p:nvPr/>
        </p:nvSpPr>
        <p:spPr>
          <a:xfrm>
            <a:off x="4389200" y="3402376"/>
            <a:ext cx="3413600" cy="14236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0" name="Google Shape;320;p35"/>
          <p:cNvSpPr/>
          <p:nvPr/>
        </p:nvSpPr>
        <p:spPr>
          <a:xfrm>
            <a:off x="618400" y="3402364"/>
            <a:ext cx="3413600" cy="14236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1" name="Google Shape;321;p35"/>
          <p:cNvSpPr txBox="1"/>
          <p:nvPr/>
        </p:nvSpPr>
        <p:spPr>
          <a:xfrm>
            <a:off x="8164751" y="4825931"/>
            <a:ext cx="3404400" cy="460800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0133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33">
              <a:solidFill>
                <a:srgbClr val="FFFFFF"/>
              </a:solidFill>
              <a:latin typeface="Squada One"/>
              <a:ea typeface="Squada One"/>
              <a:cs typeface="Squada One"/>
              <a:sym typeface="Squada One"/>
            </a:endParaRPr>
          </a:p>
        </p:txBody>
      </p:sp>
      <p:sp>
        <p:nvSpPr>
          <p:cNvPr id="322" name="Google Shape;322;p35"/>
          <p:cNvSpPr txBox="1"/>
          <p:nvPr/>
        </p:nvSpPr>
        <p:spPr>
          <a:xfrm>
            <a:off x="623151" y="4825931"/>
            <a:ext cx="3404400" cy="460800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90133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33">
              <a:solidFill>
                <a:srgbClr val="FFFFFF"/>
              </a:solidFill>
              <a:latin typeface="Squada One"/>
              <a:ea typeface="Squada One"/>
              <a:cs typeface="Squada One"/>
              <a:sym typeface="Squada One"/>
            </a:endParaRPr>
          </a:p>
        </p:txBody>
      </p:sp>
      <p:sp>
        <p:nvSpPr>
          <p:cNvPr id="323" name="Google Shape;323;p35"/>
          <p:cNvSpPr txBox="1"/>
          <p:nvPr/>
        </p:nvSpPr>
        <p:spPr>
          <a:xfrm>
            <a:off x="4393951" y="4825939"/>
            <a:ext cx="3404400" cy="46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90133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33">
              <a:solidFill>
                <a:schemeClr val="dk1"/>
              </a:solidFill>
              <a:latin typeface="Squada One"/>
              <a:ea typeface="Squada One"/>
              <a:cs typeface="Squada One"/>
              <a:sym typeface="Squada One"/>
            </a:endParaRPr>
          </a:p>
        </p:txBody>
      </p:sp>
    </p:spTree>
    <p:extLst>
      <p:ext uri="{BB962C8B-B14F-4D97-AF65-F5344CB8AC3E}">
        <p14:creationId xmlns:p14="http://schemas.microsoft.com/office/powerpoint/2010/main" val="4732973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6"/>
          <p:cNvSpPr txBox="1">
            <a:spLocks noGrp="1"/>
          </p:cNvSpPr>
          <p:nvPr>
            <p:ph type="ctrTitle"/>
          </p:nvPr>
        </p:nvSpPr>
        <p:spPr>
          <a:xfrm flipH="1">
            <a:off x="609600" y="599157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326" name="Google Shape;326;p3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124418" y="-927064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3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16" y="-927064"/>
            <a:ext cx="3067567" cy="2767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7863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7"/>
          <p:cNvSpPr txBox="1">
            <a:spLocks noGrp="1"/>
          </p:cNvSpPr>
          <p:nvPr>
            <p:ph type="ctrTitle"/>
          </p:nvPr>
        </p:nvSpPr>
        <p:spPr>
          <a:xfrm flipH="1">
            <a:off x="609600" y="592516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330" name="Google Shape;330;p3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0"/>
            <a:ext cx="3067567" cy="2767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03932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p3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700372" y="-422533"/>
            <a:ext cx="4095533" cy="3695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3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8807662" y="-421022"/>
            <a:ext cx="4095533" cy="3695399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38"/>
          <p:cNvSpPr txBox="1">
            <a:spLocks noGrp="1"/>
          </p:cNvSpPr>
          <p:nvPr>
            <p:ph type="ctrTitle"/>
          </p:nvPr>
        </p:nvSpPr>
        <p:spPr>
          <a:xfrm flipH="1">
            <a:off x="720000" y="588957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326972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5">
  <p:cSld name="Title and three columns 5"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" name="Google Shape;336;p3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24301" y="8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39"/>
          <p:cNvSpPr txBox="1">
            <a:spLocks noGrp="1"/>
          </p:cNvSpPr>
          <p:nvPr>
            <p:ph type="ctrTitle"/>
          </p:nvPr>
        </p:nvSpPr>
        <p:spPr>
          <a:xfrm flipH="1">
            <a:off x="609600" y="602983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8" name="Google Shape;338;p39"/>
          <p:cNvSpPr txBox="1">
            <a:spLocks noGrp="1"/>
          </p:cNvSpPr>
          <p:nvPr>
            <p:ph type="subTitle" idx="1"/>
          </p:nvPr>
        </p:nvSpPr>
        <p:spPr>
          <a:xfrm>
            <a:off x="1605111" y="3625768"/>
            <a:ext cx="29868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39" name="Google Shape;339;p39"/>
          <p:cNvSpPr txBox="1">
            <a:spLocks noGrp="1"/>
          </p:cNvSpPr>
          <p:nvPr>
            <p:ph type="subTitle" idx="2"/>
          </p:nvPr>
        </p:nvSpPr>
        <p:spPr>
          <a:xfrm>
            <a:off x="6355319" y="4778243"/>
            <a:ext cx="30656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40" name="Google Shape;340;p39"/>
          <p:cNvSpPr txBox="1">
            <a:spLocks noGrp="1"/>
          </p:cNvSpPr>
          <p:nvPr>
            <p:ph type="subTitle" idx="3"/>
          </p:nvPr>
        </p:nvSpPr>
        <p:spPr>
          <a:xfrm>
            <a:off x="6363332" y="2403693"/>
            <a:ext cx="30656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41" name="Google Shape;341;p39"/>
          <p:cNvSpPr txBox="1">
            <a:spLocks noGrp="1"/>
          </p:cNvSpPr>
          <p:nvPr>
            <p:ph type="subTitle" idx="4"/>
          </p:nvPr>
        </p:nvSpPr>
        <p:spPr>
          <a:xfrm>
            <a:off x="1605111" y="2928451"/>
            <a:ext cx="29868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42" name="Google Shape;342;p39"/>
          <p:cNvSpPr txBox="1">
            <a:spLocks noGrp="1"/>
          </p:cNvSpPr>
          <p:nvPr>
            <p:ph type="subTitle" idx="5"/>
          </p:nvPr>
        </p:nvSpPr>
        <p:spPr>
          <a:xfrm>
            <a:off x="6397389" y="4105533"/>
            <a:ext cx="30308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r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43" name="Google Shape;343;p39"/>
          <p:cNvSpPr txBox="1">
            <a:spLocks noGrp="1"/>
          </p:cNvSpPr>
          <p:nvPr>
            <p:ph type="subTitle" idx="6"/>
          </p:nvPr>
        </p:nvSpPr>
        <p:spPr>
          <a:xfrm>
            <a:off x="6363332" y="1696111"/>
            <a:ext cx="3065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r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730379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6">
  <p:cSld name="Title and three columns 6"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0"/>
          <p:cNvSpPr txBox="1">
            <a:spLocks noGrp="1"/>
          </p:cNvSpPr>
          <p:nvPr>
            <p:ph type="ctrTitle"/>
          </p:nvPr>
        </p:nvSpPr>
        <p:spPr>
          <a:xfrm flipH="1">
            <a:off x="609600" y="582729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346" name="Google Shape;346;p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3253722" y="5218513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858735" y="5218513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-720078" y="-781431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p4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862299" y="-786990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350" name="Google Shape;350;p40"/>
          <p:cNvSpPr txBox="1">
            <a:spLocks noGrp="1"/>
          </p:cNvSpPr>
          <p:nvPr>
            <p:ph type="subTitle" idx="1"/>
          </p:nvPr>
        </p:nvSpPr>
        <p:spPr>
          <a:xfrm>
            <a:off x="896467" y="2517240"/>
            <a:ext cx="26088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51" name="Google Shape;351;p40"/>
          <p:cNvSpPr txBox="1">
            <a:spLocks noGrp="1"/>
          </p:cNvSpPr>
          <p:nvPr>
            <p:ph type="subTitle" idx="2"/>
          </p:nvPr>
        </p:nvSpPr>
        <p:spPr>
          <a:xfrm>
            <a:off x="4774000" y="4546485"/>
            <a:ext cx="26088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52" name="Google Shape;352;p40"/>
          <p:cNvSpPr txBox="1">
            <a:spLocks noGrp="1"/>
          </p:cNvSpPr>
          <p:nvPr>
            <p:ph type="subTitle" idx="3"/>
          </p:nvPr>
        </p:nvSpPr>
        <p:spPr>
          <a:xfrm>
            <a:off x="8686800" y="2527500"/>
            <a:ext cx="25792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53" name="Google Shape;353;p40"/>
          <p:cNvSpPr txBox="1">
            <a:spLocks noGrp="1"/>
          </p:cNvSpPr>
          <p:nvPr>
            <p:ph type="subTitle" idx="4"/>
          </p:nvPr>
        </p:nvSpPr>
        <p:spPr>
          <a:xfrm>
            <a:off x="911267" y="2082632"/>
            <a:ext cx="25792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54" name="Google Shape;354;p40"/>
          <p:cNvSpPr txBox="1">
            <a:spLocks noGrp="1"/>
          </p:cNvSpPr>
          <p:nvPr>
            <p:ph type="subTitle" idx="5"/>
          </p:nvPr>
        </p:nvSpPr>
        <p:spPr>
          <a:xfrm>
            <a:off x="4788800" y="4094435"/>
            <a:ext cx="25792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55" name="Google Shape;355;p40"/>
          <p:cNvSpPr txBox="1">
            <a:spLocks noGrp="1"/>
          </p:cNvSpPr>
          <p:nvPr>
            <p:ph type="subTitle" idx="6"/>
          </p:nvPr>
        </p:nvSpPr>
        <p:spPr>
          <a:xfrm>
            <a:off x="8686800" y="2082632"/>
            <a:ext cx="25792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779315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7">
  <p:cSld name="Title and three columns 7"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1"/>
          <p:cNvSpPr txBox="1">
            <a:spLocks noGrp="1"/>
          </p:cNvSpPr>
          <p:nvPr>
            <p:ph type="ctrTitle"/>
          </p:nvPr>
        </p:nvSpPr>
        <p:spPr>
          <a:xfrm flipH="1">
            <a:off x="609600" y="582733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358" name="Google Shape;358;p4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0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41"/>
          <p:cNvSpPr txBox="1">
            <a:spLocks noGrp="1"/>
          </p:cNvSpPr>
          <p:nvPr>
            <p:ph type="subTitle" idx="1"/>
          </p:nvPr>
        </p:nvSpPr>
        <p:spPr>
          <a:xfrm>
            <a:off x="2267467" y="3895191"/>
            <a:ext cx="18604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60" name="Google Shape;360;p41"/>
          <p:cNvSpPr txBox="1">
            <a:spLocks noGrp="1"/>
          </p:cNvSpPr>
          <p:nvPr>
            <p:ph type="subTitle" idx="2"/>
          </p:nvPr>
        </p:nvSpPr>
        <p:spPr>
          <a:xfrm>
            <a:off x="2071333" y="3373016"/>
            <a:ext cx="21908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61" name="Google Shape;361;p41"/>
          <p:cNvSpPr txBox="1">
            <a:spLocks noGrp="1"/>
          </p:cNvSpPr>
          <p:nvPr>
            <p:ph type="subTitle" idx="3"/>
          </p:nvPr>
        </p:nvSpPr>
        <p:spPr>
          <a:xfrm>
            <a:off x="2254667" y="2703007"/>
            <a:ext cx="18604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62" name="Google Shape;362;p41"/>
          <p:cNvSpPr txBox="1">
            <a:spLocks noGrp="1"/>
          </p:cNvSpPr>
          <p:nvPr>
            <p:ph type="subTitle" idx="4"/>
          </p:nvPr>
        </p:nvSpPr>
        <p:spPr>
          <a:xfrm>
            <a:off x="7905333" y="3902067"/>
            <a:ext cx="21908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63" name="Google Shape;363;p41"/>
          <p:cNvSpPr txBox="1">
            <a:spLocks noGrp="1"/>
          </p:cNvSpPr>
          <p:nvPr>
            <p:ph type="subTitle" idx="5"/>
          </p:nvPr>
        </p:nvSpPr>
        <p:spPr>
          <a:xfrm>
            <a:off x="7874333" y="3358600"/>
            <a:ext cx="22528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64" name="Google Shape;364;p41"/>
          <p:cNvSpPr txBox="1">
            <a:spLocks noGrp="1"/>
          </p:cNvSpPr>
          <p:nvPr>
            <p:ph type="subTitle" idx="6"/>
          </p:nvPr>
        </p:nvSpPr>
        <p:spPr>
          <a:xfrm>
            <a:off x="8001733" y="2710251"/>
            <a:ext cx="19980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65" name="Google Shape;365;p41"/>
          <p:cNvSpPr txBox="1">
            <a:spLocks noGrp="1"/>
          </p:cNvSpPr>
          <p:nvPr>
            <p:ph type="subTitle" idx="7"/>
          </p:nvPr>
        </p:nvSpPr>
        <p:spPr>
          <a:xfrm>
            <a:off x="5024667" y="4543924"/>
            <a:ext cx="21424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66" name="Google Shape;366;p41"/>
          <p:cNvSpPr txBox="1">
            <a:spLocks noGrp="1"/>
          </p:cNvSpPr>
          <p:nvPr>
            <p:ph type="subTitle" idx="8"/>
          </p:nvPr>
        </p:nvSpPr>
        <p:spPr>
          <a:xfrm>
            <a:off x="4806387" y="4053224"/>
            <a:ext cx="25792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67" name="Google Shape;367;p41"/>
          <p:cNvSpPr txBox="1">
            <a:spLocks noGrp="1"/>
          </p:cNvSpPr>
          <p:nvPr>
            <p:ph type="subTitle" idx="9"/>
          </p:nvPr>
        </p:nvSpPr>
        <p:spPr>
          <a:xfrm>
            <a:off x="4806387" y="3372640"/>
            <a:ext cx="25792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68" name="Google Shape;368;p41"/>
          <p:cNvSpPr/>
          <p:nvPr/>
        </p:nvSpPr>
        <p:spPr>
          <a:xfrm>
            <a:off x="4770467" y="2296633"/>
            <a:ext cx="2650800" cy="3873600"/>
          </a:xfrm>
          <a:prstGeom prst="rect">
            <a:avLst/>
          </a:prstGeom>
          <a:solidFill>
            <a:srgbClr val="FFFFFF">
              <a:alpha val="11920"/>
            </a:srgbClr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         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369" name="Google Shape;369;p41"/>
          <p:cNvSpPr/>
          <p:nvPr/>
        </p:nvSpPr>
        <p:spPr>
          <a:xfrm>
            <a:off x="7675333" y="1570533"/>
            <a:ext cx="2650800" cy="3873600"/>
          </a:xfrm>
          <a:prstGeom prst="rect">
            <a:avLst/>
          </a:prstGeom>
          <a:solidFill>
            <a:srgbClr val="FFFFFF">
              <a:alpha val="11920"/>
            </a:srgbClr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         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370" name="Google Shape;370;p41"/>
          <p:cNvSpPr/>
          <p:nvPr/>
        </p:nvSpPr>
        <p:spPr>
          <a:xfrm>
            <a:off x="1865867" y="1570533"/>
            <a:ext cx="2650800" cy="3873600"/>
          </a:xfrm>
          <a:prstGeom prst="rect">
            <a:avLst/>
          </a:prstGeom>
          <a:solidFill>
            <a:srgbClr val="FFFFFF">
              <a:alpha val="11920"/>
            </a:srgbClr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</a:rPr>
              <a:t>         </a:t>
            </a:r>
            <a:endParaRPr sz="2400">
              <a:solidFill>
                <a:schemeClr val="dk1"/>
              </a:solidFill>
            </a:endParaRPr>
          </a:p>
        </p:txBody>
      </p:sp>
      <p:pic>
        <p:nvPicPr>
          <p:cNvPr id="371" name="Google Shape;371;p4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24167" y="0"/>
            <a:ext cx="3067567" cy="2767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798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48F424B-C09C-468F-A9C1-37CFA4F1F74A}" type="slidenum">
              <a:rPr lang="en-US" smtClean="0"/>
              <a:t>‹#›</a:t>
            </a:fld>
            <a:endParaRPr lang="en-US"/>
          </a:p>
        </p:txBody>
      </p:sp>
      <p:sp>
        <p:nvSpPr>
          <p:cNvPr id="40" name="Google Shape;40;p6"/>
          <p:cNvSpPr txBox="1">
            <a:spLocks noGrp="1"/>
          </p:cNvSpPr>
          <p:nvPr>
            <p:ph type="ctrTitle"/>
          </p:nvPr>
        </p:nvSpPr>
        <p:spPr>
          <a:xfrm flipH="1">
            <a:off x="720000" y="602983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41" name="Google Shape;41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0"/>
            <a:ext cx="3067567" cy="2767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85573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8">
  <p:cSld name="Title and three columns 8"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2"/>
          <p:cNvSpPr txBox="1">
            <a:spLocks noGrp="1"/>
          </p:cNvSpPr>
          <p:nvPr>
            <p:ph type="subTitle" idx="1"/>
          </p:nvPr>
        </p:nvSpPr>
        <p:spPr>
          <a:xfrm>
            <a:off x="1299867" y="4993072"/>
            <a:ext cx="28760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74" name="Google Shape;374;p42"/>
          <p:cNvSpPr txBox="1">
            <a:spLocks noGrp="1"/>
          </p:cNvSpPr>
          <p:nvPr>
            <p:ph type="subTitle" idx="2"/>
          </p:nvPr>
        </p:nvSpPr>
        <p:spPr>
          <a:xfrm>
            <a:off x="4739100" y="4993101"/>
            <a:ext cx="28596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75" name="Google Shape;375;p42"/>
          <p:cNvSpPr txBox="1">
            <a:spLocks noGrp="1"/>
          </p:cNvSpPr>
          <p:nvPr>
            <p:ph type="subTitle" idx="3"/>
          </p:nvPr>
        </p:nvSpPr>
        <p:spPr>
          <a:xfrm>
            <a:off x="8003200" y="4996301"/>
            <a:ext cx="28596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76" name="Google Shape;376;p42"/>
          <p:cNvSpPr txBox="1">
            <a:spLocks noGrp="1"/>
          </p:cNvSpPr>
          <p:nvPr>
            <p:ph type="subTitle" idx="4"/>
          </p:nvPr>
        </p:nvSpPr>
        <p:spPr>
          <a:xfrm>
            <a:off x="1287867" y="4571216"/>
            <a:ext cx="29000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77" name="Google Shape;377;p42"/>
          <p:cNvSpPr txBox="1">
            <a:spLocks noGrp="1"/>
          </p:cNvSpPr>
          <p:nvPr>
            <p:ph type="subTitle" idx="5"/>
          </p:nvPr>
        </p:nvSpPr>
        <p:spPr>
          <a:xfrm>
            <a:off x="4755305" y="4585749"/>
            <a:ext cx="2859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78" name="Google Shape;378;p42"/>
          <p:cNvSpPr txBox="1">
            <a:spLocks noGrp="1"/>
          </p:cNvSpPr>
          <p:nvPr>
            <p:ph type="subTitle" idx="6"/>
          </p:nvPr>
        </p:nvSpPr>
        <p:spPr>
          <a:xfrm>
            <a:off x="7983000" y="4585733"/>
            <a:ext cx="29000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79" name="Google Shape;379;p4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-30480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4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24434" y="-30480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4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1" y="533030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4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124434" y="5330300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Google Shape;383;p42"/>
          <p:cNvSpPr txBox="1">
            <a:spLocks noGrp="1"/>
          </p:cNvSpPr>
          <p:nvPr>
            <p:ph type="ctrTitle"/>
          </p:nvPr>
        </p:nvSpPr>
        <p:spPr>
          <a:xfrm flipH="1">
            <a:off x="609600" y="593367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672197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 4">
  <p:cSld name="Title only  4"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4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24301" y="8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43"/>
          <p:cNvSpPr txBox="1">
            <a:spLocks noGrp="1"/>
          </p:cNvSpPr>
          <p:nvPr>
            <p:ph type="ctrTitle"/>
          </p:nvPr>
        </p:nvSpPr>
        <p:spPr>
          <a:xfrm flipH="1">
            <a:off x="609600" y="602983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387" name="Google Shape;387;p4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45234" y="5534530"/>
            <a:ext cx="1885367" cy="1701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4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8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4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10623953" y="5725070"/>
            <a:ext cx="1885367" cy="17011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4399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Title only 5"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1" name="Google Shape;391;p4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016735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4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24434" y="5016735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4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0" y="-51533"/>
            <a:ext cx="4400699" cy="39707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4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7791300" y="1"/>
            <a:ext cx="4400699" cy="3970767"/>
          </a:xfrm>
          <a:prstGeom prst="rect">
            <a:avLst/>
          </a:prstGeom>
          <a:noFill/>
          <a:ln>
            <a:noFill/>
          </a:ln>
        </p:spPr>
      </p:pic>
      <p:sp>
        <p:nvSpPr>
          <p:cNvPr id="395" name="Google Shape;395;p44"/>
          <p:cNvSpPr txBox="1">
            <a:spLocks noGrp="1"/>
          </p:cNvSpPr>
          <p:nvPr>
            <p:ph type="ctrTitle"/>
          </p:nvPr>
        </p:nvSpPr>
        <p:spPr>
          <a:xfrm flipH="1">
            <a:off x="720000" y="602983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929651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 6">
  <p:cSld name="Title only  6"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7" name="Google Shape;397;p4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028698" y="-685433"/>
            <a:ext cx="3911265" cy="3529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4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297157" y="-685433"/>
            <a:ext cx="3911265" cy="3529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4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1" y="533030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4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124434" y="5330300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401" name="Google Shape;401;p45"/>
          <p:cNvSpPr txBox="1">
            <a:spLocks noGrp="1"/>
          </p:cNvSpPr>
          <p:nvPr>
            <p:ph type="ctrTitle"/>
          </p:nvPr>
        </p:nvSpPr>
        <p:spPr>
          <a:xfrm flipH="1">
            <a:off x="720000" y="602983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803846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5">
  <p:cSld name="Title and four columns 5"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46"/>
          <p:cNvSpPr txBox="1">
            <a:spLocks noGrp="1"/>
          </p:cNvSpPr>
          <p:nvPr>
            <p:ph type="ctrTitle"/>
          </p:nvPr>
        </p:nvSpPr>
        <p:spPr>
          <a:xfrm flipH="1">
            <a:off x="609600" y="602983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04" name="Google Shape;404;p46"/>
          <p:cNvSpPr txBox="1">
            <a:spLocks noGrp="1"/>
          </p:cNvSpPr>
          <p:nvPr>
            <p:ph type="ctrTitle" idx="2"/>
          </p:nvPr>
        </p:nvSpPr>
        <p:spPr>
          <a:xfrm>
            <a:off x="2253943" y="2533899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05" name="Google Shape;405;p46"/>
          <p:cNvSpPr txBox="1">
            <a:spLocks noGrp="1"/>
          </p:cNvSpPr>
          <p:nvPr>
            <p:ph type="subTitle" idx="1"/>
          </p:nvPr>
        </p:nvSpPr>
        <p:spPr>
          <a:xfrm>
            <a:off x="2735743" y="3159700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06" name="Google Shape;406;p46"/>
          <p:cNvSpPr txBox="1">
            <a:spLocks noGrp="1"/>
          </p:cNvSpPr>
          <p:nvPr>
            <p:ph type="ctrTitle" idx="3"/>
          </p:nvPr>
        </p:nvSpPr>
        <p:spPr>
          <a:xfrm>
            <a:off x="2253943" y="4540004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07" name="Google Shape;407;p46"/>
          <p:cNvSpPr txBox="1">
            <a:spLocks noGrp="1"/>
          </p:cNvSpPr>
          <p:nvPr>
            <p:ph type="subTitle" idx="4"/>
          </p:nvPr>
        </p:nvSpPr>
        <p:spPr>
          <a:xfrm>
            <a:off x="2735743" y="5162300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08" name="Google Shape;408;p46"/>
          <p:cNvSpPr txBox="1">
            <a:spLocks noGrp="1"/>
          </p:cNvSpPr>
          <p:nvPr>
            <p:ph type="ctrTitle" idx="5"/>
          </p:nvPr>
        </p:nvSpPr>
        <p:spPr>
          <a:xfrm>
            <a:off x="6432476" y="2533899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09" name="Google Shape;409;p46"/>
          <p:cNvSpPr txBox="1">
            <a:spLocks noGrp="1"/>
          </p:cNvSpPr>
          <p:nvPr>
            <p:ph type="subTitle" idx="6"/>
          </p:nvPr>
        </p:nvSpPr>
        <p:spPr>
          <a:xfrm>
            <a:off x="6914276" y="3159700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10" name="Google Shape;410;p46"/>
          <p:cNvSpPr txBox="1">
            <a:spLocks noGrp="1"/>
          </p:cNvSpPr>
          <p:nvPr>
            <p:ph type="ctrTitle" idx="7"/>
          </p:nvPr>
        </p:nvSpPr>
        <p:spPr>
          <a:xfrm>
            <a:off x="6432476" y="4540004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1" name="Google Shape;411;p46"/>
          <p:cNvSpPr txBox="1">
            <a:spLocks noGrp="1"/>
          </p:cNvSpPr>
          <p:nvPr>
            <p:ph type="subTitle" idx="8"/>
          </p:nvPr>
        </p:nvSpPr>
        <p:spPr>
          <a:xfrm>
            <a:off x="6914276" y="5162300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cxnSp>
        <p:nvCxnSpPr>
          <p:cNvPr id="412" name="Google Shape;412;p46"/>
          <p:cNvCxnSpPr/>
          <p:nvPr/>
        </p:nvCxnSpPr>
        <p:spPr>
          <a:xfrm>
            <a:off x="3031200" y="2814217"/>
            <a:ext cx="61296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13" name="Google Shape;413;p46"/>
          <p:cNvCxnSpPr/>
          <p:nvPr/>
        </p:nvCxnSpPr>
        <p:spPr>
          <a:xfrm>
            <a:off x="3031200" y="4836584"/>
            <a:ext cx="61296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414" name="Google Shape;414;p4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5400000" flipH="1">
            <a:off x="9254733" y="-768064"/>
            <a:ext cx="3672368" cy="3313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4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5400000">
            <a:off x="-179400" y="-768517"/>
            <a:ext cx="3672368" cy="3313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4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5400000">
            <a:off x="-192100" y="4816458"/>
            <a:ext cx="3672368" cy="3313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4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-5400000" flipH="1">
            <a:off x="9242033" y="4828658"/>
            <a:ext cx="3672368" cy="3313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71186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6">
  <p:cSld name="Title and four columns 6"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47"/>
          <p:cNvSpPr txBox="1">
            <a:spLocks noGrp="1"/>
          </p:cNvSpPr>
          <p:nvPr>
            <p:ph type="ctrTitle"/>
          </p:nvPr>
        </p:nvSpPr>
        <p:spPr>
          <a:xfrm flipH="1">
            <a:off x="720000" y="602983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20" name="Google Shape;420;p47"/>
          <p:cNvSpPr txBox="1">
            <a:spLocks noGrp="1"/>
          </p:cNvSpPr>
          <p:nvPr>
            <p:ph type="ctrTitle" idx="2"/>
          </p:nvPr>
        </p:nvSpPr>
        <p:spPr>
          <a:xfrm>
            <a:off x="305919" y="3168012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21" name="Google Shape;421;p47"/>
          <p:cNvSpPr txBox="1">
            <a:spLocks noGrp="1"/>
          </p:cNvSpPr>
          <p:nvPr>
            <p:ph type="subTitle" idx="1"/>
          </p:nvPr>
        </p:nvSpPr>
        <p:spPr>
          <a:xfrm>
            <a:off x="787719" y="3783296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22" name="Google Shape;422;p47"/>
          <p:cNvSpPr txBox="1">
            <a:spLocks noGrp="1"/>
          </p:cNvSpPr>
          <p:nvPr>
            <p:ph type="ctrTitle" idx="3"/>
          </p:nvPr>
        </p:nvSpPr>
        <p:spPr>
          <a:xfrm>
            <a:off x="2991031" y="3174812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23" name="Google Shape;423;p47"/>
          <p:cNvSpPr txBox="1">
            <a:spLocks noGrp="1"/>
          </p:cNvSpPr>
          <p:nvPr>
            <p:ph type="subTitle" idx="4"/>
          </p:nvPr>
        </p:nvSpPr>
        <p:spPr>
          <a:xfrm>
            <a:off x="3472831" y="3790096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24" name="Google Shape;424;p47"/>
          <p:cNvSpPr txBox="1">
            <a:spLocks noGrp="1"/>
          </p:cNvSpPr>
          <p:nvPr>
            <p:ph type="ctrTitle" idx="5"/>
          </p:nvPr>
        </p:nvSpPr>
        <p:spPr>
          <a:xfrm>
            <a:off x="5714537" y="3182008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25" name="Google Shape;425;p47"/>
          <p:cNvSpPr txBox="1">
            <a:spLocks noGrp="1"/>
          </p:cNvSpPr>
          <p:nvPr>
            <p:ph type="subTitle" idx="6"/>
          </p:nvPr>
        </p:nvSpPr>
        <p:spPr>
          <a:xfrm>
            <a:off x="6196337" y="3797292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26" name="Google Shape;426;p47"/>
          <p:cNvSpPr txBox="1">
            <a:spLocks noGrp="1"/>
          </p:cNvSpPr>
          <p:nvPr>
            <p:ph type="ctrTitle" idx="7"/>
          </p:nvPr>
        </p:nvSpPr>
        <p:spPr>
          <a:xfrm>
            <a:off x="8387235" y="3188808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27" name="Google Shape;427;p47"/>
          <p:cNvSpPr txBox="1">
            <a:spLocks noGrp="1"/>
          </p:cNvSpPr>
          <p:nvPr>
            <p:ph type="subTitle" idx="8"/>
          </p:nvPr>
        </p:nvSpPr>
        <p:spPr>
          <a:xfrm>
            <a:off x="8869035" y="3804092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428" name="Google Shape;428;p4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429101" y="-77484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4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278373" y="4851833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p4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137073" y="4858699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p4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6" y="-775216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432" name="Google Shape;432;p47"/>
          <p:cNvSpPr/>
          <p:nvPr/>
        </p:nvSpPr>
        <p:spPr>
          <a:xfrm>
            <a:off x="6898228" y="2311345"/>
            <a:ext cx="1138187" cy="984971"/>
          </a:xfrm>
          <a:custGeom>
            <a:avLst/>
            <a:gdLst/>
            <a:ahLst/>
            <a:cxnLst/>
            <a:rect l="l" t="t" r="r" b="b"/>
            <a:pathLst>
              <a:path w="9834" h="8508" extrusionOk="0">
                <a:moveTo>
                  <a:pt x="2425" y="1"/>
                </a:moveTo>
                <a:lnTo>
                  <a:pt x="1" y="4254"/>
                </a:lnTo>
                <a:lnTo>
                  <a:pt x="458" y="5077"/>
                </a:lnTo>
                <a:lnTo>
                  <a:pt x="2425" y="8507"/>
                </a:lnTo>
                <a:lnTo>
                  <a:pt x="7364" y="8507"/>
                </a:lnTo>
                <a:lnTo>
                  <a:pt x="9330" y="5077"/>
                </a:lnTo>
                <a:lnTo>
                  <a:pt x="9833" y="4254"/>
                </a:lnTo>
                <a:lnTo>
                  <a:pt x="7364" y="1"/>
                </a:lnTo>
                <a:close/>
              </a:path>
            </a:pathLst>
          </a:cu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3" name="Google Shape;433;p47"/>
          <p:cNvSpPr/>
          <p:nvPr/>
        </p:nvSpPr>
        <p:spPr>
          <a:xfrm>
            <a:off x="4174721" y="2297367"/>
            <a:ext cx="1138187" cy="984971"/>
          </a:xfrm>
          <a:custGeom>
            <a:avLst/>
            <a:gdLst/>
            <a:ahLst/>
            <a:cxnLst/>
            <a:rect l="l" t="t" r="r" b="b"/>
            <a:pathLst>
              <a:path w="9834" h="8508" extrusionOk="0">
                <a:moveTo>
                  <a:pt x="2425" y="1"/>
                </a:moveTo>
                <a:lnTo>
                  <a:pt x="1" y="4254"/>
                </a:lnTo>
                <a:lnTo>
                  <a:pt x="458" y="5077"/>
                </a:lnTo>
                <a:lnTo>
                  <a:pt x="2425" y="8507"/>
                </a:lnTo>
                <a:lnTo>
                  <a:pt x="7364" y="8507"/>
                </a:lnTo>
                <a:lnTo>
                  <a:pt x="9330" y="5077"/>
                </a:lnTo>
                <a:lnTo>
                  <a:pt x="9833" y="4254"/>
                </a:lnTo>
                <a:lnTo>
                  <a:pt x="7364" y="1"/>
                </a:lnTo>
                <a:close/>
              </a:path>
            </a:pathLst>
          </a:cu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4" name="Google Shape;434;p47"/>
          <p:cNvSpPr/>
          <p:nvPr/>
        </p:nvSpPr>
        <p:spPr>
          <a:xfrm>
            <a:off x="9570924" y="2311363"/>
            <a:ext cx="1138187" cy="984971"/>
          </a:xfrm>
          <a:custGeom>
            <a:avLst/>
            <a:gdLst/>
            <a:ahLst/>
            <a:cxnLst/>
            <a:rect l="l" t="t" r="r" b="b"/>
            <a:pathLst>
              <a:path w="9834" h="8508" extrusionOk="0">
                <a:moveTo>
                  <a:pt x="2425" y="1"/>
                </a:moveTo>
                <a:lnTo>
                  <a:pt x="1" y="4254"/>
                </a:lnTo>
                <a:lnTo>
                  <a:pt x="458" y="5077"/>
                </a:lnTo>
                <a:lnTo>
                  <a:pt x="2425" y="8507"/>
                </a:lnTo>
                <a:lnTo>
                  <a:pt x="7364" y="8507"/>
                </a:lnTo>
                <a:lnTo>
                  <a:pt x="9330" y="5077"/>
                </a:lnTo>
                <a:lnTo>
                  <a:pt x="9833" y="4254"/>
                </a:lnTo>
                <a:lnTo>
                  <a:pt x="7364" y="1"/>
                </a:lnTo>
                <a:close/>
              </a:path>
            </a:pathLst>
          </a:cu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5" name="Google Shape;435;p47"/>
          <p:cNvSpPr/>
          <p:nvPr/>
        </p:nvSpPr>
        <p:spPr>
          <a:xfrm>
            <a:off x="1489608" y="2297351"/>
            <a:ext cx="1138187" cy="984971"/>
          </a:xfrm>
          <a:custGeom>
            <a:avLst/>
            <a:gdLst/>
            <a:ahLst/>
            <a:cxnLst/>
            <a:rect l="l" t="t" r="r" b="b"/>
            <a:pathLst>
              <a:path w="9834" h="8508" extrusionOk="0">
                <a:moveTo>
                  <a:pt x="2425" y="1"/>
                </a:moveTo>
                <a:lnTo>
                  <a:pt x="1" y="4254"/>
                </a:lnTo>
                <a:lnTo>
                  <a:pt x="458" y="5077"/>
                </a:lnTo>
                <a:lnTo>
                  <a:pt x="2425" y="8507"/>
                </a:lnTo>
                <a:lnTo>
                  <a:pt x="7364" y="8507"/>
                </a:lnTo>
                <a:lnTo>
                  <a:pt x="9330" y="5077"/>
                </a:lnTo>
                <a:lnTo>
                  <a:pt x="9833" y="4254"/>
                </a:lnTo>
                <a:lnTo>
                  <a:pt x="7364" y="1"/>
                </a:lnTo>
                <a:close/>
              </a:path>
            </a:pathLst>
          </a:cu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20781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Numbers and text 1"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48"/>
          <p:cNvSpPr txBox="1">
            <a:spLocks noGrp="1"/>
          </p:cNvSpPr>
          <p:nvPr>
            <p:ph type="ctrTitle"/>
          </p:nvPr>
        </p:nvSpPr>
        <p:spPr>
          <a:xfrm flipH="1">
            <a:off x="720000" y="602701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38" name="Google Shape;438;p48"/>
          <p:cNvSpPr txBox="1">
            <a:spLocks noGrp="1"/>
          </p:cNvSpPr>
          <p:nvPr>
            <p:ph type="subTitle" idx="1"/>
          </p:nvPr>
        </p:nvSpPr>
        <p:spPr>
          <a:xfrm>
            <a:off x="1029467" y="2388399"/>
            <a:ext cx="26848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439" name="Google Shape;439;p4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429101" y="-77484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p4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278373" y="4851833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p4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137073" y="4858699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p4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6" y="-775216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443" name="Google Shape;443;p48"/>
          <p:cNvSpPr txBox="1">
            <a:spLocks noGrp="1"/>
          </p:cNvSpPr>
          <p:nvPr>
            <p:ph type="title" idx="2" hasCustomPrompt="1"/>
          </p:nvPr>
        </p:nvSpPr>
        <p:spPr>
          <a:xfrm>
            <a:off x="1029467" y="1974833"/>
            <a:ext cx="2684800" cy="60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444" name="Google Shape;444;p48"/>
          <p:cNvSpPr txBox="1">
            <a:spLocks noGrp="1"/>
          </p:cNvSpPr>
          <p:nvPr>
            <p:ph type="subTitle" idx="3"/>
          </p:nvPr>
        </p:nvSpPr>
        <p:spPr>
          <a:xfrm>
            <a:off x="1017833" y="3806112"/>
            <a:ext cx="26848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45" name="Google Shape;445;p48"/>
          <p:cNvSpPr txBox="1">
            <a:spLocks noGrp="1"/>
          </p:cNvSpPr>
          <p:nvPr>
            <p:ph type="title" idx="4" hasCustomPrompt="1"/>
          </p:nvPr>
        </p:nvSpPr>
        <p:spPr>
          <a:xfrm>
            <a:off x="1017833" y="3399185"/>
            <a:ext cx="2684800" cy="60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446" name="Google Shape;446;p48"/>
          <p:cNvSpPr txBox="1">
            <a:spLocks noGrp="1"/>
          </p:cNvSpPr>
          <p:nvPr>
            <p:ph type="subTitle" idx="5"/>
          </p:nvPr>
        </p:nvSpPr>
        <p:spPr>
          <a:xfrm>
            <a:off x="8492467" y="2388399"/>
            <a:ext cx="26848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47" name="Google Shape;447;p48"/>
          <p:cNvSpPr txBox="1">
            <a:spLocks noGrp="1"/>
          </p:cNvSpPr>
          <p:nvPr>
            <p:ph type="title" idx="6" hasCustomPrompt="1"/>
          </p:nvPr>
        </p:nvSpPr>
        <p:spPr>
          <a:xfrm>
            <a:off x="8492400" y="1974833"/>
            <a:ext cx="2684800" cy="60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448" name="Google Shape;448;p48"/>
          <p:cNvSpPr txBox="1">
            <a:spLocks noGrp="1"/>
          </p:cNvSpPr>
          <p:nvPr>
            <p:ph type="subTitle" idx="7"/>
          </p:nvPr>
        </p:nvSpPr>
        <p:spPr>
          <a:xfrm>
            <a:off x="8492400" y="3799536"/>
            <a:ext cx="26848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49" name="Google Shape;449;p48"/>
          <p:cNvSpPr txBox="1">
            <a:spLocks noGrp="1"/>
          </p:cNvSpPr>
          <p:nvPr>
            <p:ph type="title" idx="8" hasCustomPrompt="1"/>
          </p:nvPr>
        </p:nvSpPr>
        <p:spPr>
          <a:xfrm>
            <a:off x="8492400" y="3399203"/>
            <a:ext cx="2684800" cy="60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4381217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2">
  <p:cSld name="Numbers and text 2"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49"/>
          <p:cNvSpPr txBox="1">
            <a:spLocks noGrp="1"/>
          </p:cNvSpPr>
          <p:nvPr>
            <p:ph type="ctrTitle"/>
          </p:nvPr>
        </p:nvSpPr>
        <p:spPr>
          <a:xfrm flipH="1">
            <a:off x="720000" y="602983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2" name="Google Shape;452;p49"/>
          <p:cNvSpPr txBox="1">
            <a:spLocks noGrp="1"/>
          </p:cNvSpPr>
          <p:nvPr>
            <p:ph type="subTitle" idx="1"/>
          </p:nvPr>
        </p:nvSpPr>
        <p:spPr>
          <a:xfrm>
            <a:off x="1509333" y="4577149"/>
            <a:ext cx="2498800" cy="4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453" name="Google Shape;453;p4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6" y="-775216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454" name="Google Shape;454;p49"/>
          <p:cNvSpPr txBox="1">
            <a:spLocks noGrp="1"/>
          </p:cNvSpPr>
          <p:nvPr>
            <p:ph type="title" idx="2" hasCustomPrompt="1"/>
          </p:nvPr>
        </p:nvSpPr>
        <p:spPr>
          <a:xfrm>
            <a:off x="4967800" y="2705684"/>
            <a:ext cx="2021200" cy="60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455" name="Google Shape;455;p49"/>
          <p:cNvSpPr txBox="1">
            <a:spLocks noGrp="1"/>
          </p:cNvSpPr>
          <p:nvPr>
            <p:ph type="title" idx="3" hasCustomPrompt="1"/>
          </p:nvPr>
        </p:nvSpPr>
        <p:spPr>
          <a:xfrm>
            <a:off x="4029933" y="4802233"/>
            <a:ext cx="1876400" cy="60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456" name="Google Shape;456;p49"/>
          <p:cNvSpPr txBox="1">
            <a:spLocks noGrp="1"/>
          </p:cNvSpPr>
          <p:nvPr>
            <p:ph type="title" idx="4" hasCustomPrompt="1"/>
          </p:nvPr>
        </p:nvSpPr>
        <p:spPr>
          <a:xfrm>
            <a:off x="6087791" y="4544916"/>
            <a:ext cx="914400" cy="605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Font typeface="Fira Sans Extra Condensed Medium"/>
              <a:buNone/>
              <a:defRPr sz="6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457" name="Google Shape;457;p49"/>
          <p:cNvSpPr txBox="1">
            <a:spLocks noGrp="1"/>
          </p:cNvSpPr>
          <p:nvPr>
            <p:ph type="subTitle" idx="5"/>
          </p:nvPr>
        </p:nvSpPr>
        <p:spPr>
          <a:xfrm>
            <a:off x="7260092" y="2335683"/>
            <a:ext cx="2491600" cy="4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58" name="Google Shape;458;p49"/>
          <p:cNvSpPr txBox="1">
            <a:spLocks noGrp="1"/>
          </p:cNvSpPr>
          <p:nvPr>
            <p:ph type="subTitle" idx="6"/>
          </p:nvPr>
        </p:nvSpPr>
        <p:spPr>
          <a:xfrm>
            <a:off x="7101633" y="4588260"/>
            <a:ext cx="2498800" cy="4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59" name="Google Shape;459;p49"/>
          <p:cNvSpPr txBox="1">
            <a:spLocks noGrp="1"/>
          </p:cNvSpPr>
          <p:nvPr>
            <p:ph type="subTitle" idx="7"/>
          </p:nvPr>
        </p:nvSpPr>
        <p:spPr>
          <a:xfrm>
            <a:off x="7252744" y="2648916"/>
            <a:ext cx="2491600" cy="8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60" name="Google Shape;460;p49"/>
          <p:cNvSpPr txBox="1">
            <a:spLocks noGrp="1"/>
          </p:cNvSpPr>
          <p:nvPr>
            <p:ph type="subTitle" idx="8"/>
          </p:nvPr>
        </p:nvSpPr>
        <p:spPr>
          <a:xfrm>
            <a:off x="7105233" y="5078660"/>
            <a:ext cx="2491600" cy="75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61" name="Google Shape;461;p49"/>
          <p:cNvSpPr txBox="1">
            <a:spLocks noGrp="1"/>
          </p:cNvSpPr>
          <p:nvPr>
            <p:ph type="subTitle" idx="9"/>
          </p:nvPr>
        </p:nvSpPr>
        <p:spPr>
          <a:xfrm>
            <a:off x="1509333" y="4789587"/>
            <a:ext cx="2498800" cy="10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22463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Title only 7"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" name="Google Shape;463;p5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735901" y="-1129512"/>
            <a:ext cx="4182433" cy="377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5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8746073" y="-1128777"/>
            <a:ext cx="4182433" cy="377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5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736629" y="3721449"/>
            <a:ext cx="4182433" cy="377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p5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8732692" y="3720715"/>
            <a:ext cx="4182433" cy="3773800"/>
          </a:xfrm>
          <a:prstGeom prst="rect">
            <a:avLst/>
          </a:prstGeom>
          <a:noFill/>
          <a:ln>
            <a:noFill/>
          </a:ln>
        </p:spPr>
      </p:pic>
      <p:sp>
        <p:nvSpPr>
          <p:cNvPr id="467" name="Google Shape;467;p50"/>
          <p:cNvSpPr txBox="1">
            <a:spLocks noGrp="1"/>
          </p:cNvSpPr>
          <p:nvPr>
            <p:ph type="ctrTitle"/>
          </p:nvPr>
        </p:nvSpPr>
        <p:spPr>
          <a:xfrm flipH="1">
            <a:off x="720000" y="602983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999267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 8">
  <p:cSld name="Title only  8"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9" name="Google Shape;469;p5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24301" y="-1218826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p5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1" y="5321987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471" name="Google Shape;471;p51"/>
          <p:cNvSpPr txBox="1">
            <a:spLocks noGrp="1"/>
          </p:cNvSpPr>
          <p:nvPr>
            <p:ph type="ctrTitle"/>
          </p:nvPr>
        </p:nvSpPr>
        <p:spPr>
          <a:xfrm flipH="1">
            <a:off x="720000" y="602983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6805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48F424B-C09C-468F-A9C1-37CFA4F1F74A}" type="slidenum">
              <a:rPr lang="en-US" smtClean="0"/>
              <a:t>‹#›</a:t>
            </a:fld>
            <a:endParaRPr lang="en-US"/>
          </a:p>
        </p:txBody>
      </p:sp>
      <p:pic>
        <p:nvPicPr>
          <p:cNvPr id="44" name="Google Shape;44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124434" y="4090133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>
            <a:spLocks noGrp="1"/>
          </p:cNvSpPr>
          <p:nvPr>
            <p:ph type="ctrTitle"/>
          </p:nvPr>
        </p:nvSpPr>
        <p:spPr>
          <a:xfrm flipH="1">
            <a:off x="474133" y="2982000"/>
            <a:ext cx="5274800" cy="8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ubTitle" idx="1"/>
          </p:nvPr>
        </p:nvSpPr>
        <p:spPr>
          <a:xfrm>
            <a:off x="6433600" y="2305200"/>
            <a:ext cx="3320400" cy="22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cxnSp>
        <p:nvCxnSpPr>
          <p:cNvPr id="48" name="Google Shape;48;p7"/>
          <p:cNvCxnSpPr/>
          <p:nvPr/>
        </p:nvCxnSpPr>
        <p:spPr>
          <a:xfrm>
            <a:off x="6096000" y="1637600"/>
            <a:ext cx="0" cy="358280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332457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2">
  <p:cSld name="Big number 2"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52"/>
          <p:cNvSpPr txBox="1">
            <a:spLocks noGrp="1"/>
          </p:cNvSpPr>
          <p:nvPr>
            <p:ph type="title" hasCustomPrompt="1"/>
          </p:nvPr>
        </p:nvSpPr>
        <p:spPr>
          <a:xfrm>
            <a:off x="555568" y="1866767"/>
            <a:ext cx="8019200" cy="237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474" name="Google Shape;474;p52"/>
          <p:cNvSpPr txBox="1">
            <a:spLocks noGrp="1"/>
          </p:cNvSpPr>
          <p:nvPr>
            <p:ph type="subTitle" idx="1"/>
          </p:nvPr>
        </p:nvSpPr>
        <p:spPr>
          <a:xfrm>
            <a:off x="720000" y="4212067"/>
            <a:ext cx="8022000" cy="52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475" name="Google Shape;475;p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124434" y="-16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p5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9124421" y="4090123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477" name="Google Shape;477;p52"/>
          <p:cNvSpPr/>
          <p:nvPr/>
        </p:nvSpPr>
        <p:spPr>
          <a:xfrm rot="5400000">
            <a:off x="2251500" y="-987333"/>
            <a:ext cx="4238800" cy="8742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5141186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9">
  <p:cSld name="Title and three columns 9"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53"/>
          <p:cNvSpPr txBox="1">
            <a:spLocks noGrp="1"/>
          </p:cNvSpPr>
          <p:nvPr>
            <p:ph type="ctrTitle"/>
          </p:nvPr>
        </p:nvSpPr>
        <p:spPr>
          <a:xfrm flipH="1">
            <a:off x="609600" y="602983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480" name="Google Shape;480;p5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0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481" name="Google Shape;481;p53"/>
          <p:cNvSpPr txBox="1">
            <a:spLocks noGrp="1"/>
          </p:cNvSpPr>
          <p:nvPr>
            <p:ph type="subTitle" idx="1"/>
          </p:nvPr>
        </p:nvSpPr>
        <p:spPr>
          <a:xfrm>
            <a:off x="2344243" y="5407589"/>
            <a:ext cx="16236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82" name="Google Shape;482;p53"/>
          <p:cNvSpPr txBox="1">
            <a:spLocks noGrp="1"/>
          </p:cNvSpPr>
          <p:nvPr>
            <p:ph type="subTitle" idx="2"/>
          </p:nvPr>
        </p:nvSpPr>
        <p:spPr>
          <a:xfrm>
            <a:off x="5252083" y="5427840"/>
            <a:ext cx="16832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83" name="Google Shape;483;p53"/>
          <p:cNvSpPr txBox="1">
            <a:spLocks noGrp="1"/>
          </p:cNvSpPr>
          <p:nvPr>
            <p:ph type="subTitle" idx="3"/>
          </p:nvPr>
        </p:nvSpPr>
        <p:spPr>
          <a:xfrm>
            <a:off x="8250000" y="5426249"/>
            <a:ext cx="16832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84" name="Google Shape;484;p53"/>
          <p:cNvSpPr txBox="1">
            <a:spLocks noGrp="1"/>
          </p:cNvSpPr>
          <p:nvPr>
            <p:ph type="subTitle" idx="4"/>
          </p:nvPr>
        </p:nvSpPr>
        <p:spPr>
          <a:xfrm>
            <a:off x="2325176" y="4972207"/>
            <a:ext cx="16236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85" name="Google Shape;485;p53"/>
          <p:cNvSpPr txBox="1">
            <a:spLocks noGrp="1"/>
          </p:cNvSpPr>
          <p:nvPr>
            <p:ph type="subTitle" idx="5"/>
          </p:nvPr>
        </p:nvSpPr>
        <p:spPr>
          <a:xfrm>
            <a:off x="5252083" y="4978400"/>
            <a:ext cx="16832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86" name="Google Shape;486;p53"/>
          <p:cNvSpPr txBox="1">
            <a:spLocks noGrp="1"/>
          </p:cNvSpPr>
          <p:nvPr>
            <p:ph type="subTitle" idx="6"/>
          </p:nvPr>
        </p:nvSpPr>
        <p:spPr>
          <a:xfrm>
            <a:off x="8250133" y="4978176"/>
            <a:ext cx="16832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106144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0">
  <p:cSld name="Title and three columns 10"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8" name="Google Shape;488;p5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3253722" y="5015313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p5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858735" y="5015313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490" name="Google Shape;490;p54"/>
          <p:cNvSpPr txBox="1">
            <a:spLocks noGrp="1"/>
          </p:cNvSpPr>
          <p:nvPr>
            <p:ph type="ctrTitle"/>
          </p:nvPr>
        </p:nvSpPr>
        <p:spPr>
          <a:xfrm flipH="1">
            <a:off x="720000" y="602983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91" name="Google Shape;491;p54"/>
          <p:cNvSpPr txBox="1">
            <a:spLocks noGrp="1"/>
          </p:cNvSpPr>
          <p:nvPr>
            <p:ph type="subTitle" idx="1"/>
          </p:nvPr>
        </p:nvSpPr>
        <p:spPr>
          <a:xfrm>
            <a:off x="1024267" y="3777817"/>
            <a:ext cx="19092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92" name="Google Shape;492;p54"/>
          <p:cNvSpPr txBox="1">
            <a:spLocks noGrp="1"/>
          </p:cNvSpPr>
          <p:nvPr>
            <p:ph type="subTitle" idx="2"/>
          </p:nvPr>
        </p:nvSpPr>
        <p:spPr>
          <a:xfrm>
            <a:off x="5111660" y="3791876"/>
            <a:ext cx="19092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93" name="Google Shape;493;p54"/>
          <p:cNvSpPr txBox="1">
            <a:spLocks noGrp="1"/>
          </p:cNvSpPr>
          <p:nvPr>
            <p:ph type="subTitle" idx="3"/>
          </p:nvPr>
        </p:nvSpPr>
        <p:spPr>
          <a:xfrm>
            <a:off x="9214633" y="3781051"/>
            <a:ext cx="19092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94" name="Google Shape;494;p54"/>
          <p:cNvSpPr txBox="1">
            <a:spLocks noGrp="1"/>
          </p:cNvSpPr>
          <p:nvPr>
            <p:ph type="subTitle" idx="4"/>
          </p:nvPr>
        </p:nvSpPr>
        <p:spPr>
          <a:xfrm>
            <a:off x="1024267" y="3296943"/>
            <a:ext cx="1909200" cy="4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95" name="Google Shape;495;p54"/>
          <p:cNvSpPr txBox="1">
            <a:spLocks noGrp="1"/>
          </p:cNvSpPr>
          <p:nvPr>
            <p:ph type="subTitle" idx="5"/>
          </p:nvPr>
        </p:nvSpPr>
        <p:spPr>
          <a:xfrm>
            <a:off x="5111833" y="3296967"/>
            <a:ext cx="19092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96" name="Google Shape;496;p54"/>
          <p:cNvSpPr txBox="1">
            <a:spLocks noGrp="1"/>
          </p:cNvSpPr>
          <p:nvPr>
            <p:ph type="subTitle" idx="6"/>
          </p:nvPr>
        </p:nvSpPr>
        <p:spPr>
          <a:xfrm>
            <a:off x="9214815" y="3301509"/>
            <a:ext cx="19092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97" name="Google Shape;497;p54"/>
          <p:cNvSpPr/>
          <p:nvPr/>
        </p:nvSpPr>
        <p:spPr>
          <a:xfrm rot="5400000">
            <a:off x="383423" y="2248819"/>
            <a:ext cx="3193196" cy="2767823"/>
          </a:xfrm>
          <a:custGeom>
            <a:avLst/>
            <a:gdLst/>
            <a:ahLst/>
            <a:cxnLst/>
            <a:rect l="l" t="t" r="r" b="b"/>
            <a:pathLst>
              <a:path w="31949" h="27693" extrusionOk="0">
                <a:moveTo>
                  <a:pt x="7959" y="1"/>
                </a:moveTo>
                <a:lnTo>
                  <a:pt x="1" y="13846"/>
                </a:lnTo>
                <a:lnTo>
                  <a:pt x="7959" y="27692"/>
                </a:lnTo>
                <a:lnTo>
                  <a:pt x="23991" y="27692"/>
                </a:lnTo>
                <a:lnTo>
                  <a:pt x="31949" y="13846"/>
                </a:lnTo>
                <a:lnTo>
                  <a:pt x="23991" y="1"/>
                </a:lnTo>
                <a:close/>
              </a:path>
            </a:pathLst>
          </a:cu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8" name="Google Shape;498;p54"/>
          <p:cNvSpPr/>
          <p:nvPr/>
        </p:nvSpPr>
        <p:spPr>
          <a:xfrm rot="5400000">
            <a:off x="1593112" y="1800253"/>
            <a:ext cx="771888" cy="669063"/>
          </a:xfrm>
          <a:custGeom>
            <a:avLst/>
            <a:gdLst/>
            <a:ahLst/>
            <a:cxnLst/>
            <a:rect l="l" t="t" r="r" b="b"/>
            <a:pathLst>
              <a:path w="31949" h="27693" extrusionOk="0">
                <a:moveTo>
                  <a:pt x="7959" y="1"/>
                </a:moveTo>
                <a:lnTo>
                  <a:pt x="1" y="13846"/>
                </a:lnTo>
                <a:lnTo>
                  <a:pt x="7959" y="27692"/>
                </a:lnTo>
                <a:lnTo>
                  <a:pt x="23991" y="27692"/>
                </a:lnTo>
                <a:lnTo>
                  <a:pt x="31949" y="13846"/>
                </a:lnTo>
                <a:lnTo>
                  <a:pt x="23991" y="1"/>
                </a:lnTo>
                <a:close/>
              </a:path>
            </a:pathLst>
          </a:custGeom>
          <a:solidFill>
            <a:srgbClr val="FFFFFF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9" name="Google Shape;499;p54"/>
          <p:cNvSpPr/>
          <p:nvPr/>
        </p:nvSpPr>
        <p:spPr>
          <a:xfrm rot="5400000">
            <a:off x="4513627" y="2248819"/>
            <a:ext cx="3193196" cy="2767823"/>
          </a:xfrm>
          <a:custGeom>
            <a:avLst/>
            <a:gdLst/>
            <a:ahLst/>
            <a:cxnLst/>
            <a:rect l="l" t="t" r="r" b="b"/>
            <a:pathLst>
              <a:path w="31949" h="27693" extrusionOk="0">
                <a:moveTo>
                  <a:pt x="7959" y="1"/>
                </a:moveTo>
                <a:lnTo>
                  <a:pt x="1" y="13846"/>
                </a:lnTo>
                <a:lnTo>
                  <a:pt x="7959" y="27692"/>
                </a:lnTo>
                <a:lnTo>
                  <a:pt x="23991" y="27692"/>
                </a:lnTo>
                <a:lnTo>
                  <a:pt x="31949" y="13846"/>
                </a:lnTo>
                <a:lnTo>
                  <a:pt x="23991" y="1"/>
                </a:lnTo>
                <a:close/>
              </a:path>
            </a:pathLst>
          </a:cu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0" name="Google Shape;500;p54"/>
          <p:cNvSpPr/>
          <p:nvPr/>
        </p:nvSpPr>
        <p:spPr>
          <a:xfrm rot="5400000">
            <a:off x="8553923" y="2248819"/>
            <a:ext cx="3193196" cy="2767823"/>
          </a:xfrm>
          <a:custGeom>
            <a:avLst/>
            <a:gdLst/>
            <a:ahLst/>
            <a:cxnLst/>
            <a:rect l="l" t="t" r="r" b="b"/>
            <a:pathLst>
              <a:path w="31949" h="27693" extrusionOk="0">
                <a:moveTo>
                  <a:pt x="7959" y="1"/>
                </a:moveTo>
                <a:lnTo>
                  <a:pt x="1" y="13846"/>
                </a:lnTo>
                <a:lnTo>
                  <a:pt x="7959" y="27692"/>
                </a:lnTo>
                <a:lnTo>
                  <a:pt x="23991" y="27692"/>
                </a:lnTo>
                <a:lnTo>
                  <a:pt x="31949" y="13846"/>
                </a:lnTo>
                <a:lnTo>
                  <a:pt x="23991" y="1"/>
                </a:lnTo>
                <a:close/>
              </a:path>
            </a:pathLst>
          </a:cu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9215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1" name="Google Shape;501;p54"/>
          <p:cNvSpPr/>
          <p:nvPr/>
        </p:nvSpPr>
        <p:spPr>
          <a:xfrm rot="5400000">
            <a:off x="9771264" y="1800269"/>
            <a:ext cx="771888" cy="669063"/>
          </a:xfrm>
          <a:custGeom>
            <a:avLst/>
            <a:gdLst/>
            <a:ahLst/>
            <a:cxnLst/>
            <a:rect l="l" t="t" r="r" b="b"/>
            <a:pathLst>
              <a:path w="31949" h="27693" extrusionOk="0">
                <a:moveTo>
                  <a:pt x="7959" y="1"/>
                </a:moveTo>
                <a:lnTo>
                  <a:pt x="1" y="13846"/>
                </a:lnTo>
                <a:lnTo>
                  <a:pt x="7959" y="27692"/>
                </a:lnTo>
                <a:lnTo>
                  <a:pt x="23991" y="27692"/>
                </a:lnTo>
                <a:lnTo>
                  <a:pt x="31949" y="13846"/>
                </a:lnTo>
                <a:lnTo>
                  <a:pt x="23991" y="1"/>
                </a:lnTo>
                <a:close/>
              </a:path>
            </a:pathLst>
          </a:custGeom>
          <a:solidFill>
            <a:srgbClr val="FFFFFF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2" name="Google Shape;502;p54"/>
          <p:cNvSpPr/>
          <p:nvPr/>
        </p:nvSpPr>
        <p:spPr>
          <a:xfrm rot="5400000">
            <a:off x="5720181" y="1800269"/>
            <a:ext cx="771888" cy="669063"/>
          </a:xfrm>
          <a:custGeom>
            <a:avLst/>
            <a:gdLst/>
            <a:ahLst/>
            <a:cxnLst/>
            <a:rect l="l" t="t" r="r" b="b"/>
            <a:pathLst>
              <a:path w="31949" h="27693" extrusionOk="0">
                <a:moveTo>
                  <a:pt x="7959" y="1"/>
                </a:moveTo>
                <a:lnTo>
                  <a:pt x="1" y="13846"/>
                </a:lnTo>
                <a:lnTo>
                  <a:pt x="7959" y="27692"/>
                </a:lnTo>
                <a:lnTo>
                  <a:pt x="23991" y="27692"/>
                </a:lnTo>
                <a:lnTo>
                  <a:pt x="31949" y="13846"/>
                </a:lnTo>
                <a:lnTo>
                  <a:pt x="23991" y="1"/>
                </a:lnTo>
                <a:close/>
              </a:path>
            </a:pathLst>
          </a:custGeom>
          <a:solidFill>
            <a:srgbClr val="FFFFFF"/>
          </a:solidFill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503" name="Google Shape;503;p5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-2414192" y="-2215936"/>
            <a:ext cx="4948432" cy="44649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33783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7">
  <p:cSld name="Title and four columns 7"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5" name="Google Shape;505;p5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24301" y="8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506" name="Google Shape;506;p55"/>
          <p:cNvSpPr txBox="1">
            <a:spLocks noGrp="1"/>
          </p:cNvSpPr>
          <p:nvPr>
            <p:ph type="ctrTitle"/>
          </p:nvPr>
        </p:nvSpPr>
        <p:spPr>
          <a:xfrm flipH="1">
            <a:off x="609600" y="602983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7" name="Google Shape;507;p55"/>
          <p:cNvSpPr txBox="1">
            <a:spLocks noGrp="1"/>
          </p:cNvSpPr>
          <p:nvPr>
            <p:ph type="ctrTitle" idx="2"/>
          </p:nvPr>
        </p:nvSpPr>
        <p:spPr>
          <a:xfrm>
            <a:off x="3191733" y="5135409"/>
            <a:ext cx="1641600" cy="4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8" name="Google Shape;508;p55"/>
          <p:cNvSpPr txBox="1">
            <a:spLocks noGrp="1"/>
          </p:cNvSpPr>
          <p:nvPr>
            <p:ph type="subTitle" idx="1"/>
          </p:nvPr>
        </p:nvSpPr>
        <p:spPr>
          <a:xfrm>
            <a:off x="3191733" y="5483384"/>
            <a:ext cx="16416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09" name="Google Shape;509;p55"/>
          <p:cNvSpPr txBox="1">
            <a:spLocks noGrp="1"/>
          </p:cNvSpPr>
          <p:nvPr>
            <p:ph type="ctrTitle" idx="3"/>
          </p:nvPr>
        </p:nvSpPr>
        <p:spPr>
          <a:xfrm>
            <a:off x="5939267" y="5146367"/>
            <a:ext cx="1641600" cy="4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0" name="Google Shape;510;p55"/>
          <p:cNvSpPr txBox="1">
            <a:spLocks noGrp="1"/>
          </p:cNvSpPr>
          <p:nvPr>
            <p:ph type="subTitle" idx="4"/>
          </p:nvPr>
        </p:nvSpPr>
        <p:spPr>
          <a:xfrm>
            <a:off x="5939467" y="5482451"/>
            <a:ext cx="1641600" cy="7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11" name="Google Shape;511;p55"/>
          <p:cNvSpPr txBox="1">
            <a:spLocks noGrp="1"/>
          </p:cNvSpPr>
          <p:nvPr>
            <p:ph type="ctrTitle" idx="5"/>
          </p:nvPr>
        </p:nvSpPr>
        <p:spPr>
          <a:xfrm>
            <a:off x="4591700" y="1817201"/>
            <a:ext cx="1641600" cy="4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2" name="Google Shape;512;p55"/>
          <p:cNvSpPr txBox="1">
            <a:spLocks noGrp="1"/>
          </p:cNvSpPr>
          <p:nvPr>
            <p:ph type="subTitle" idx="6"/>
          </p:nvPr>
        </p:nvSpPr>
        <p:spPr>
          <a:xfrm>
            <a:off x="4591501" y="2208599"/>
            <a:ext cx="16416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13" name="Google Shape;513;p55"/>
          <p:cNvSpPr txBox="1">
            <a:spLocks noGrp="1"/>
          </p:cNvSpPr>
          <p:nvPr>
            <p:ph type="ctrTitle" idx="7"/>
          </p:nvPr>
        </p:nvSpPr>
        <p:spPr>
          <a:xfrm>
            <a:off x="7331233" y="1815151"/>
            <a:ext cx="1641600" cy="49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2133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4" name="Google Shape;514;p55"/>
          <p:cNvSpPr txBox="1">
            <a:spLocks noGrp="1"/>
          </p:cNvSpPr>
          <p:nvPr>
            <p:ph type="subTitle" idx="8"/>
          </p:nvPr>
        </p:nvSpPr>
        <p:spPr>
          <a:xfrm>
            <a:off x="7331100" y="2206549"/>
            <a:ext cx="16416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000"/>
              <a:buNone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7161544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ive columns 1">
  <p:cSld name="Title and five columns 1"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6" name="Google Shape;516;p5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-30480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Google Shape;517;p5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24434" y="-304800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518" name="Google Shape;518;p56"/>
          <p:cNvSpPr txBox="1">
            <a:spLocks noGrp="1"/>
          </p:cNvSpPr>
          <p:nvPr>
            <p:ph type="ctrTitle"/>
          </p:nvPr>
        </p:nvSpPr>
        <p:spPr>
          <a:xfrm flipH="1">
            <a:off x="830400" y="606073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9" name="Google Shape;519;p56"/>
          <p:cNvSpPr txBox="1">
            <a:spLocks noGrp="1"/>
          </p:cNvSpPr>
          <p:nvPr>
            <p:ph type="subTitle" idx="1"/>
          </p:nvPr>
        </p:nvSpPr>
        <p:spPr>
          <a:xfrm>
            <a:off x="2097525" y="1985843"/>
            <a:ext cx="20744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20" name="Google Shape;520;p56"/>
          <p:cNvSpPr txBox="1">
            <a:spLocks noGrp="1"/>
          </p:cNvSpPr>
          <p:nvPr>
            <p:ph type="subTitle" idx="2"/>
          </p:nvPr>
        </p:nvSpPr>
        <p:spPr>
          <a:xfrm>
            <a:off x="5050243" y="1988027"/>
            <a:ext cx="20744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21" name="Google Shape;521;p56"/>
          <p:cNvSpPr txBox="1">
            <a:spLocks noGrp="1"/>
          </p:cNvSpPr>
          <p:nvPr>
            <p:ph type="subTitle" idx="3"/>
          </p:nvPr>
        </p:nvSpPr>
        <p:spPr>
          <a:xfrm>
            <a:off x="8085496" y="1991227"/>
            <a:ext cx="20744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22" name="Google Shape;522;p56"/>
          <p:cNvSpPr txBox="1">
            <a:spLocks noGrp="1"/>
          </p:cNvSpPr>
          <p:nvPr>
            <p:ph type="subTitle" idx="4"/>
          </p:nvPr>
        </p:nvSpPr>
        <p:spPr>
          <a:xfrm>
            <a:off x="2097527" y="1413963"/>
            <a:ext cx="2074400" cy="45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23" name="Google Shape;523;p56"/>
          <p:cNvSpPr txBox="1">
            <a:spLocks noGrp="1"/>
          </p:cNvSpPr>
          <p:nvPr>
            <p:ph type="subTitle" idx="5"/>
          </p:nvPr>
        </p:nvSpPr>
        <p:spPr>
          <a:xfrm>
            <a:off x="5050432" y="1430163"/>
            <a:ext cx="20744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24" name="Google Shape;524;p56"/>
          <p:cNvSpPr txBox="1">
            <a:spLocks noGrp="1"/>
          </p:cNvSpPr>
          <p:nvPr>
            <p:ph type="subTitle" idx="6"/>
          </p:nvPr>
        </p:nvSpPr>
        <p:spPr>
          <a:xfrm>
            <a:off x="8085693" y="1420680"/>
            <a:ext cx="20744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25" name="Google Shape;525;p56"/>
          <p:cNvSpPr txBox="1">
            <a:spLocks noGrp="1"/>
          </p:cNvSpPr>
          <p:nvPr>
            <p:ph type="subTitle" idx="7"/>
          </p:nvPr>
        </p:nvSpPr>
        <p:spPr>
          <a:xfrm>
            <a:off x="3589909" y="5543276"/>
            <a:ext cx="20744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26" name="Google Shape;526;p56"/>
          <p:cNvSpPr txBox="1">
            <a:spLocks noGrp="1"/>
          </p:cNvSpPr>
          <p:nvPr>
            <p:ph type="subTitle" idx="8"/>
          </p:nvPr>
        </p:nvSpPr>
        <p:spPr>
          <a:xfrm>
            <a:off x="6541529" y="5518620"/>
            <a:ext cx="20744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27" name="Google Shape;527;p56"/>
          <p:cNvSpPr txBox="1">
            <a:spLocks noGrp="1"/>
          </p:cNvSpPr>
          <p:nvPr>
            <p:ph type="subTitle" idx="9"/>
          </p:nvPr>
        </p:nvSpPr>
        <p:spPr>
          <a:xfrm>
            <a:off x="3590099" y="5030913"/>
            <a:ext cx="20744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28" name="Google Shape;528;p56"/>
          <p:cNvSpPr txBox="1">
            <a:spLocks noGrp="1"/>
          </p:cNvSpPr>
          <p:nvPr>
            <p:ph type="subTitle" idx="13"/>
          </p:nvPr>
        </p:nvSpPr>
        <p:spPr>
          <a:xfrm>
            <a:off x="6541727" y="5032221"/>
            <a:ext cx="20744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Clr>
                <a:schemeClr val="accent2"/>
              </a:buClr>
              <a:buSzPts val="1600"/>
              <a:buFont typeface="Squada One"/>
              <a:buNone/>
              <a:defRPr sz="2133">
                <a:solidFill>
                  <a:schemeClr val="accent2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768235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9">
  <p:cSld name="Title only 9"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57"/>
          <p:cNvSpPr txBox="1">
            <a:spLocks noGrp="1"/>
          </p:cNvSpPr>
          <p:nvPr>
            <p:ph type="ctrTitle"/>
          </p:nvPr>
        </p:nvSpPr>
        <p:spPr>
          <a:xfrm flipH="1">
            <a:off x="609600" y="593199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531" name="Google Shape;531;p5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09101" y="-1060145"/>
            <a:ext cx="4186433" cy="377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p5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093825" y="-1062041"/>
            <a:ext cx="4186433" cy="3777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348769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0">
  <p:cSld name="Title only 10"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4" name="Google Shape;534;p5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735901" y="-621512"/>
            <a:ext cx="4182433" cy="377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p5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8746073" y="-620777"/>
            <a:ext cx="4182433" cy="377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p5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736629" y="3721449"/>
            <a:ext cx="4182433" cy="377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p5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8732692" y="3720715"/>
            <a:ext cx="4182433" cy="3773800"/>
          </a:xfrm>
          <a:prstGeom prst="rect">
            <a:avLst/>
          </a:prstGeom>
          <a:noFill/>
          <a:ln>
            <a:noFill/>
          </a:ln>
        </p:spPr>
      </p:pic>
      <p:sp>
        <p:nvSpPr>
          <p:cNvPr id="538" name="Google Shape;538;p58"/>
          <p:cNvSpPr txBox="1">
            <a:spLocks noGrp="1"/>
          </p:cNvSpPr>
          <p:nvPr>
            <p:ph type="ctrTitle"/>
          </p:nvPr>
        </p:nvSpPr>
        <p:spPr>
          <a:xfrm flipH="1">
            <a:off x="720000" y="676533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5190260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">
  <p:cSld name="Thanks "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59"/>
          <p:cNvSpPr txBox="1">
            <a:spLocks noGrp="1"/>
          </p:cNvSpPr>
          <p:nvPr>
            <p:ph type="ctrTitle"/>
          </p:nvPr>
        </p:nvSpPr>
        <p:spPr>
          <a:xfrm flipH="1">
            <a:off x="609600" y="1924040"/>
            <a:ext cx="35944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41" name="Google Shape;541;p59"/>
          <p:cNvSpPr txBox="1"/>
          <p:nvPr/>
        </p:nvSpPr>
        <p:spPr>
          <a:xfrm>
            <a:off x="4520433" y="2675503"/>
            <a:ext cx="3757600" cy="16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CREDITS: This presentation template was created by</a:t>
            </a:r>
            <a:r>
              <a:rPr lang="en" sz="16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</a:t>
            </a:r>
            <a:r>
              <a:rPr lang="en" sz="1600">
                <a:solidFill>
                  <a:schemeClr val="lt1"/>
                </a:solidFill>
                <a:uFill>
                  <a:noFill/>
                </a:uFill>
                <a:latin typeface="Roboto Condensed Light"/>
                <a:ea typeface="Roboto Condensed Light"/>
                <a:cs typeface="Roboto Condensed Light"/>
                <a:sym typeface="Roboto Condensed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6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, including icons by </a:t>
            </a:r>
            <a:r>
              <a:rPr lang="en" sz="1600">
                <a:solidFill>
                  <a:schemeClr val="lt1"/>
                </a:solidFill>
                <a:uFill>
                  <a:noFill/>
                </a:uFill>
                <a:latin typeface="Roboto Condensed Light"/>
                <a:ea typeface="Roboto Condensed Light"/>
                <a:cs typeface="Roboto Condensed Light"/>
                <a:sym typeface="Roboto Condensed Ligh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6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, infographics &amp; images by </a:t>
            </a:r>
            <a:r>
              <a:rPr lang="en" sz="1600">
                <a:solidFill>
                  <a:schemeClr val="lt1"/>
                </a:solidFill>
                <a:uFill>
                  <a:noFill/>
                </a:uFill>
                <a:latin typeface="Roboto Condensed Light"/>
                <a:ea typeface="Roboto Condensed Light"/>
                <a:cs typeface="Roboto Condensed Light"/>
                <a:sym typeface="Roboto Condensed Ligh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600">
              <a:solidFill>
                <a:schemeClr val="lt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1828754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1828754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  <a:highlight>
                <a:srgbClr val="FFD809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1828754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  <a:highlight>
                <a:srgbClr val="FFD809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1828754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600">
                <a:solidFill>
                  <a:schemeClr val="dk1"/>
                </a:solidFill>
                <a:highlight>
                  <a:srgbClr val="FFD809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endParaRPr sz="1600">
              <a:solidFill>
                <a:schemeClr val="dk1"/>
              </a:solidFill>
              <a:highlight>
                <a:srgbClr val="FFD809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1828754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42" name="Google Shape;542;p59"/>
          <p:cNvSpPr txBox="1">
            <a:spLocks noGrp="1"/>
          </p:cNvSpPr>
          <p:nvPr>
            <p:ph type="subTitle" idx="1"/>
          </p:nvPr>
        </p:nvSpPr>
        <p:spPr>
          <a:xfrm>
            <a:off x="609584" y="2718351"/>
            <a:ext cx="3594400" cy="6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543" name="Google Shape;543;p5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flipH="1">
            <a:off x="6762371" y="-1832139"/>
            <a:ext cx="5429628" cy="4899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p5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0800000">
            <a:off x="6744999" y="3702382"/>
            <a:ext cx="5429628" cy="48991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0959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1">
  <p:cSld name="Title only 11"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60"/>
          <p:cNvSpPr txBox="1">
            <a:spLocks noGrp="1"/>
          </p:cNvSpPr>
          <p:nvPr>
            <p:ph type="ctrTitle"/>
          </p:nvPr>
        </p:nvSpPr>
        <p:spPr>
          <a:xfrm flipH="1">
            <a:off x="720000" y="608240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547" name="Google Shape;547;p6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10361289" y="5297989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8" name="Google Shape;548;p6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1225326" y="5191423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p6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10359773" y="-281114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p6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239192" y="-174547"/>
            <a:ext cx="3067567" cy="2767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67129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2">
  <p:cSld name="Title only 12"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61"/>
          <p:cNvSpPr txBox="1">
            <a:spLocks noGrp="1"/>
          </p:cNvSpPr>
          <p:nvPr>
            <p:ph type="ctrTitle"/>
          </p:nvPr>
        </p:nvSpPr>
        <p:spPr>
          <a:xfrm flipH="1">
            <a:off x="720000" y="608240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553" name="Google Shape;553;p6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10359773" y="-281114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p6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1239192" y="-174547"/>
            <a:ext cx="3067567" cy="2767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071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48F424B-C09C-468F-A9C1-37CFA4F1F74A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Google Shape;51;p8"/>
          <p:cNvSpPr txBox="1">
            <a:spLocks noGrp="1"/>
          </p:cNvSpPr>
          <p:nvPr>
            <p:ph type="subTitle" idx="1"/>
          </p:nvPr>
        </p:nvSpPr>
        <p:spPr>
          <a:xfrm>
            <a:off x="7237000" y="2426383"/>
            <a:ext cx="3810000" cy="6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1867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ctrTitle"/>
          </p:nvPr>
        </p:nvSpPr>
        <p:spPr>
          <a:xfrm flipH="1">
            <a:off x="7237000" y="1308783"/>
            <a:ext cx="3810000" cy="11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53" name="Google Shape;53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5400000">
            <a:off x="-1002349" y="4082900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291415" y="-1547500"/>
            <a:ext cx="5070300" cy="4574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52959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9">
  <p:cSld name="Title and text 9"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62"/>
          <p:cNvSpPr txBox="1">
            <a:spLocks noGrp="1"/>
          </p:cNvSpPr>
          <p:nvPr>
            <p:ph type="ctrTitle"/>
          </p:nvPr>
        </p:nvSpPr>
        <p:spPr>
          <a:xfrm flipH="1">
            <a:off x="720000" y="607427"/>
            <a:ext cx="107520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57" name="Google Shape;557;p62"/>
          <p:cNvSpPr txBox="1">
            <a:spLocks noGrp="1"/>
          </p:cNvSpPr>
          <p:nvPr>
            <p:ph type="subTitle" idx="1"/>
          </p:nvPr>
        </p:nvSpPr>
        <p:spPr>
          <a:xfrm>
            <a:off x="3450800" y="2947533"/>
            <a:ext cx="5290400" cy="2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67732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3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58" name="Google Shape;558;p62">
            <a:hlinkClick r:id="rId2"/>
          </p:cNvPr>
          <p:cNvSpPr txBox="1">
            <a:spLocks noGrp="1"/>
          </p:cNvSpPr>
          <p:nvPr>
            <p:ph type="ctrTitle" idx="2"/>
          </p:nvPr>
        </p:nvSpPr>
        <p:spPr>
          <a:xfrm>
            <a:off x="4298800" y="2399256"/>
            <a:ext cx="3594400" cy="3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559" name="Google Shape;559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9663953" y="4383589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 flipH="1">
            <a:off x="-1312304" y="4277023"/>
            <a:ext cx="3067567" cy="2767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8536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2" name="Google Shape;562;p6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124418" y="-12664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p6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16" y="-12664"/>
            <a:ext cx="3067567" cy="2767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388572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5" name="Google Shape;565;p6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663953" y="4180389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6" name="Google Shape;566;p6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1312304" y="4073823"/>
            <a:ext cx="3067567" cy="2767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240095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51D9C-597F-0713-880B-20DACF4E8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8FDCF-BDB2-932D-562B-8D2CD6789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EDB4C-C867-3575-362D-85013B35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85E6-7830-4A17-8C70-1D1FA1E0DA90}" type="datetimeFigureOut">
              <a:rPr lang="en-US" smtClean="0"/>
              <a:t>17-Apr-24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1E287-95FE-44F2-E126-96D7E87F2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F2031-876D-E300-7EBA-E443C937E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424B-C09C-468F-A9C1-37CFA4F1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9836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5616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1" preserve="1">
  <p:cSld name="Diseño personalizado 1"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p68"/>
          <p:cNvSpPr/>
          <p:nvPr/>
        </p:nvSpPr>
        <p:spPr>
          <a:xfrm flipH="1">
            <a:off x="633" y="-19567"/>
            <a:ext cx="12192000" cy="6877600"/>
          </a:xfrm>
          <a:prstGeom prst="rect">
            <a:avLst/>
          </a:prstGeom>
          <a:solidFill>
            <a:srgbClr val="FFFFFF">
              <a:alpha val="51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67"/>
              <a:t> </a:t>
            </a:r>
            <a:endParaRPr sz="1867"/>
          </a:p>
        </p:txBody>
      </p:sp>
      <p:sp>
        <p:nvSpPr>
          <p:cNvPr id="578" name="Google Shape;578;p68"/>
          <p:cNvSpPr/>
          <p:nvPr/>
        </p:nvSpPr>
        <p:spPr>
          <a:xfrm>
            <a:off x="1578400" y="0"/>
            <a:ext cx="10614000" cy="55260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579" name="Google Shape;579;p68"/>
          <p:cNvSpPr/>
          <p:nvPr/>
        </p:nvSpPr>
        <p:spPr>
          <a:xfrm>
            <a:off x="0" y="2532632"/>
            <a:ext cx="2100000" cy="43256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580" name="Google Shape;580;p68"/>
          <p:cNvSpPr txBox="1">
            <a:spLocks noGrp="1"/>
          </p:cNvSpPr>
          <p:nvPr>
            <p:ph type="ctrTitle"/>
          </p:nvPr>
        </p:nvSpPr>
        <p:spPr>
          <a:xfrm>
            <a:off x="6262900" y="1760300"/>
            <a:ext cx="4822400" cy="23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80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81" name="Google Shape;581;p68"/>
          <p:cNvSpPr txBox="1">
            <a:spLocks noGrp="1"/>
          </p:cNvSpPr>
          <p:nvPr>
            <p:ph type="subTitle" idx="1"/>
          </p:nvPr>
        </p:nvSpPr>
        <p:spPr>
          <a:xfrm>
            <a:off x="7882433" y="3970400"/>
            <a:ext cx="3202800" cy="95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075289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1 2" preserve="1">
  <p:cSld name="Diseño personalizado 1 2"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69"/>
          <p:cNvSpPr/>
          <p:nvPr/>
        </p:nvSpPr>
        <p:spPr>
          <a:xfrm>
            <a:off x="0" y="-9800"/>
            <a:ext cx="12192000" cy="6877600"/>
          </a:xfrm>
          <a:prstGeom prst="rect">
            <a:avLst/>
          </a:prstGeom>
          <a:solidFill>
            <a:srgbClr val="FFFFFF">
              <a:alpha val="51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584" name="Google Shape;584;p69"/>
          <p:cNvSpPr/>
          <p:nvPr/>
        </p:nvSpPr>
        <p:spPr>
          <a:xfrm flipH="1">
            <a:off x="233" y="0"/>
            <a:ext cx="10614000" cy="55260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585" name="Google Shape;585;p69"/>
          <p:cNvSpPr txBox="1">
            <a:spLocks noGrp="1"/>
          </p:cNvSpPr>
          <p:nvPr>
            <p:ph type="ctrTitle"/>
          </p:nvPr>
        </p:nvSpPr>
        <p:spPr>
          <a:xfrm flipH="1">
            <a:off x="1106567" y="3209833"/>
            <a:ext cx="7580000" cy="89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80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5200"/>
              <a:buNone/>
              <a:defRPr sz="6933">
                <a:solidFill>
                  <a:srgbClr val="434343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86" name="Google Shape;586;p69"/>
          <p:cNvSpPr txBox="1">
            <a:spLocks noGrp="1"/>
          </p:cNvSpPr>
          <p:nvPr>
            <p:ph type="subTitle" idx="1"/>
          </p:nvPr>
        </p:nvSpPr>
        <p:spPr>
          <a:xfrm flipH="1">
            <a:off x="1106713" y="3346099"/>
            <a:ext cx="4014400" cy="156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87" name="Google Shape;587;p69"/>
          <p:cNvSpPr/>
          <p:nvPr/>
        </p:nvSpPr>
        <p:spPr>
          <a:xfrm flipH="1">
            <a:off x="10092633" y="2532632"/>
            <a:ext cx="2100000" cy="43256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4478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3" preserve="1">
  <p:cSld name="Diseño personalizado 3"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p70"/>
          <p:cNvSpPr/>
          <p:nvPr/>
        </p:nvSpPr>
        <p:spPr>
          <a:xfrm>
            <a:off x="-1" y="1254836"/>
            <a:ext cx="8104400" cy="56032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590" name="Google Shape;590;p70"/>
          <p:cNvSpPr/>
          <p:nvPr/>
        </p:nvSpPr>
        <p:spPr>
          <a:xfrm>
            <a:off x="2777667" y="9500"/>
            <a:ext cx="9415200" cy="68580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591" name="Google Shape;591;p70"/>
          <p:cNvSpPr txBox="1">
            <a:spLocks noGrp="1"/>
          </p:cNvSpPr>
          <p:nvPr>
            <p:ph type="ctrTitle"/>
          </p:nvPr>
        </p:nvSpPr>
        <p:spPr>
          <a:xfrm>
            <a:off x="6148100" y="1799033"/>
            <a:ext cx="4670400" cy="20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92" name="Google Shape;592;p70"/>
          <p:cNvSpPr txBox="1">
            <a:spLocks noGrp="1"/>
          </p:cNvSpPr>
          <p:nvPr>
            <p:ph type="subTitle" idx="1"/>
          </p:nvPr>
        </p:nvSpPr>
        <p:spPr>
          <a:xfrm>
            <a:off x="6148100" y="3631119"/>
            <a:ext cx="4670400" cy="24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7443168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3 1" preserve="1">
  <p:cSld name="Diseño personalizado 3 1"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71"/>
          <p:cNvSpPr/>
          <p:nvPr/>
        </p:nvSpPr>
        <p:spPr>
          <a:xfrm flipH="1">
            <a:off x="632" y="-19567"/>
            <a:ext cx="12192000" cy="6877600"/>
          </a:xfrm>
          <a:prstGeom prst="rect">
            <a:avLst/>
          </a:prstGeom>
          <a:solidFill>
            <a:srgbClr val="FFFFFF">
              <a:alpha val="51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595" name="Google Shape;595;p71"/>
          <p:cNvSpPr/>
          <p:nvPr/>
        </p:nvSpPr>
        <p:spPr>
          <a:xfrm flipH="1">
            <a:off x="4088233" y="1254836"/>
            <a:ext cx="8104400" cy="56032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596" name="Google Shape;596;p71"/>
          <p:cNvSpPr/>
          <p:nvPr/>
        </p:nvSpPr>
        <p:spPr>
          <a:xfrm flipH="1">
            <a:off x="-1" y="9500"/>
            <a:ext cx="8104400" cy="68580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597" name="Google Shape;597;p71"/>
          <p:cNvSpPr txBox="1">
            <a:spLocks noGrp="1"/>
          </p:cNvSpPr>
          <p:nvPr>
            <p:ph type="ctrTitle"/>
          </p:nvPr>
        </p:nvSpPr>
        <p:spPr>
          <a:xfrm flipH="1">
            <a:off x="1374132" y="1799033"/>
            <a:ext cx="4670400" cy="20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98" name="Google Shape;598;p71"/>
          <p:cNvSpPr txBox="1">
            <a:spLocks noGrp="1"/>
          </p:cNvSpPr>
          <p:nvPr>
            <p:ph type="subTitle" idx="1"/>
          </p:nvPr>
        </p:nvSpPr>
        <p:spPr>
          <a:xfrm flipH="1">
            <a:off x="1374132" y="3631119"/>
            <a:ext cx="4670400" cy="24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9532488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2" preserve="1">
  <p:cSld name="Diseño personalizado 2"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72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Clr>
                <a:srgbClr val="000000"/>
              </a:buClr>
              <a:buSzPts val="1100"/>
              <a:buFont typeface="Arial"/>
              <a:buNone/>
              <a:defRPr/>
            </a:lvl1pPr>
            <a:lvl2pPr lvl="1" rtl="0">
              <a:buClr>
                <a:srgbClr val="000000"/>
              </a:buClr>
              <a:buSzPts val="1100"/>
              <a:buFont typeface="Arial"/>
              <a:buNone/>
              <a:defRPr/>
            </a:lvl2pPr>
            <a:lvl3pPr lvl="2" rtl="0">
              <a:buClr>
                <a:srgbClr val="000000"/>
              </a:buClr>
              <a:buSzPts val="1100"/>
              <a:buFont typeface="Arial"/>
              <a:buNone/>
              <a:defRPr/>
            </a:lvl3pPr>
            <a:lvl4pPr lvl="3" rtl="0">
              <a:buClr>
                <a:srgbClr val="000000"/>
              </a:buClr>
              <a:buSzPts val="1100"/>
              <a:buFont typeface="Arial"/>
              <a:buNone/>
              <a:defRPr/>
            </a:lvl4pPr>
            <a:lvl5pPr lvl="4" rtl="0">
              <a:buClr>
                <a:srgbClr val="000000"/>
              </a:buClr>
              <a:buSzPts val="1100"/>
              <a:buFont typeface="Arial"/>
              <a:buNone/>
              <a:defRPr/>
            </a:lvl5pPr>
            <a:lvl6pPr lvl="5" rtl="0">
              <a:buClr>
                <a:srgbClr val="000000"/>
              </a:buClr>
              <a:buSzPts val="1100"/>
              <a:buFont typeface="Arial"/>
              <a:buNone/>
              <a:defRPr/>
            </a:lvl6pPr>
            <a:lvl7pPr lvl="6" rtl="0">
              <a:buClr>
                <a:srgbClr val="000000"/>
              </a:buClr>
              <a:buSzPts val="1100"/>
              <a:buFont typeface="Arial"/>
              <a:buNone/>
              <a:defRPr/>
            </a:lvl7pPr>
            <a:lvl8pPr lvl="7" rtl="0">
              <a:buClr>
                <a:srgbClr val="000000"/>
              </a:buClr>
              <a:buSzPts val="1100"/>
              <a:buFont typeface="Arial"/>
              <a:buNone/>
              <a:defRPr/>
            </a:lvl8pPr>
            <a:lvl9pPr lvl="8" rtl="0">
              <a:buClr>
                <a:srgbClr val="000000"/>
              </a:buClr>
              <a:buSzPts val="1100"/>
              <a:buFont typeface="Arial"/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01" name="Google Shape;601;p72"/>
          <p:cNvSpPr/>
          <p:nvPr/>
        </p:nvSpPr>
        <p:spPr>
          <a:xfrm>
            <a:off x="0" y="-19567"/>
            <a:ext cx="12192000" cy="6877600"/>
          </a:xfrm>
          <a:prstGeom prst="rect">
            <a:avLst/>
          </a:prstGeom>
          <a:solidFill>
            <a:srgbClr val="FFFFFF">
              <a:alpha val="51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02" name="Google Shape;602;p72"/>
          <p:cNvSpPr/>
          <p:nvPr/>
        </p:nvSpPr>
        <p:spPr>
          <a:xfrm>
            <a:off x="0" y="1304433"/>
            <a:ext cx="12192000" cy="42296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008275"/>
              </a:solidFill>
            </a:endParaRPr>
          </a:p>
        </p:txBody>
      </p:sp>
      <p:sp>
        <p:nvSpPr>
          <p:cNvPr id="603" name="Google Shape;603;p72"/>
          <p:cNvSpPr txBox="1">
            <a:spLocks noGrp="1"/>
          </p:cNvSpPr>
          <p:nvPr>
            <p:ph type="body" idx="1"/>
          </p:nvPr>
        </p:nvSpPr>
        <p:spPr>
          <a:xfrm>
            <a:off x="856067" y="2846400"/>
            <a:ext cx="7077600" cy="19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>
                <a:solidFill>
                  <a:srgbClr val="FFFFFF"/>
                </a:solidFill>
              </a:defRPr>
            </a:lvl1pPr>
            <a:lvl2pPr marL="1219170" lvl="1" indent="-406390" rtl="0">
              <a:spcBef>
                <a:spcPts val="2133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>
                <a:solidFill>
                  <a:srgbClr val="FFFFFF"/>
                </a:solidFill>
              </a:defRPr>
            </a:lvl2pPr>
            <a:lvl3pPr marL="1828754" lvl="2" indent="-406390" rtl="0">
              <a:spcBef>
                <a:spcPts val="2133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>
                <a:solidFill>
                  <a:srgbClr val="FFFFFF"/>
                </a:solidFill>
              </a:defRPr>
            </a:lvl3pPr>
            <a:lvl4pPr marL="2438339" lvl="3" indent="-406390" rtl="0">
              <a:spcBef>
                <a:spcPts val="2133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>
                <a:solidFill>
                  <a:srgbClr val="FFFFFF"/>
                </a:solidFill>
              </a:defRPr>
            </a:lvl4pPr>
            <a:lvl5pPr marL="3047924" lvl="4" indent="-406390" rtl="0">
              <a:spcBef>
                <a:spcPts val="2133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>
                <a:solidFill>
                  <a:srgbClr val="FFFFFF"/>
                </a:solidFill>
              </a:defRPr>
            </a:lvl5pPr>
            <a:lvl6pPr marL="3657509" lvl="5" indent="-406390" rtl="0">
              <a:spcBef>
                <a:spcPts val="2133"/>
              </a:spcBef>
              <a:spcAft>
                <a:spcPts val="0"/>
              </a:spcAft>
              <a:buClr>
                <a:srgbClr val="FFFFFF"/>
              </a:buClr>
              <a:buSzPts val="1200"/>
              <a:buChar char="■"/>
              <a:defRPr>
                <a:solidFill>
                  <a:srgbClr val="FFFFFF"/>
                </a:solidFill>
              </a:defRPr>
            </a:lvl6pPr>
            <a:lvl7pPr marL="4267093" lvl="6" indent="-406390" rtl="0">
              <a:spcBef>
                <a:spcPts val="2133"/>
              </a:spcBef>
              <a:spcAft>
                <a:spcPts val="0"/>
              </a:spcAft>
              <a:buClr>
                <a:srgbClr val="FFFFFF"/>
              </a:buClr>
              <a:buSzPts val="1200"/>
              <a:buChar char="●"/>
              <a:defRPr>
                <a:solidFill>
                  <a:srgbClr val="FFFFFF"/>
                </a:solidFill>
              </a:defRPr>
            </a:lvl7pPr>
            <a:lvl8pPr marL="4876678" lvl="7" indent="-406390" rtl="0">
              <a:spcBef>
                <a:spcPts val="2133"/>
              </a:spcBef>
              <a:spcAft>
                <a:spcPts val="0"/>
              </a:spcAft>
              <a:buClr>
                <a:srgbClr val="FFFFFF"/>
              </a:buClr>
              <a:buSzPts val="1200"/>
              <a:buChar char="○"/>
              <a:defRPr>
                <a:solidFill>
                  <a:srgbClr val="FFFFFF"/>
                </a:solidFill>
              </a:defRPr>
            </a:lvl8pPr>
            <a:lvl9pPr marL="5486263" lvl="8" indent="-406390" rtl="0">
              <a:spcBef>
                <a:spcPts val="2133"/>
              </a:spcBef>
              <a:spcAft>
                <a:spcPts val="2133"/>
              </a:spcAft>
              <a:buClr>
                <a:srgbClr val="FFFFFF"/>
              </a:buClr>
              <a:buSzPts val="1200"/>
              <a:buChar char="■"/>
              <a:defRPr>
                <a:solidFill>
                  <a:srgbClr val="FFFFFF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4" name="Google Shape;604;p72"/>
          <p:cNvSpPr txBox="1">
            <a:spLocks noGrp="1"/>
          </p:cNvSpPr>
          <p:nvPr>
            <p:ph type="title"/>
          </p:nvPr>
        </p:nvSpPr>
        <p:spPr>
          <a:xfrm>
            <a:off x="6297329" y="1683567"/>
            <a:ext cx="5077600" cy="119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05" name="Google Shape;605;p72"/>
          <p:cNvSpPr/>
          <p:nvPr/>
        </p:nvSpPr>
        <p:spPr>
          <a:xfrm flipH="1">
            <a:off x="0" y="0"/>
            <a:ext cx="402000" cy="68580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18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subTitle" idx="1"/>
          </p:nvPr>
        </p:nvSpPr>
        <p:spPr>
          <a:xfrm>
            <a:off x="2802300" y="4950477"/>
            <a:ext cx="29000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ubTitle" idx="2"/>
          </p:nvPr>
        </p:nvSpPr>
        <p:spPr>
          <a:xfrm>
            <a:off x="6385867" y="4954216"/>
            <a:ext cx="2900000" cy="8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ubTitle" idx="3"/>
          </p:nvPr>
        </p:nvSpPr>
        <p:spPr>
          <a:xfrm>
            <a:off x="2802300" y="4529127"/>
            <a:ext cx="29000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ubTitle" idx="4"/>
          </p:nvPr>
        </p:nvSpPr>
        <p:spPr>
          <a:xfrm>
            <a:off x="6385867" y="4527189"/>
            <a:ext cx="2876000" cy="6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2133"/>
              </a:spcBef>
              <a:spcAft>
                <a:spcPts val="0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2133"/>
              </a:spcBef>
              <a:spcAft>
                <a:spcPts val="2133"/>
              </a:spcAft>
              <a:buSzPts val="1600"/>
              <a:buFont typeface="Squada One"/>
              <a:buNone/>
              <a:defRPr sz="2133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0" name="Google Shape;60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-30480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124434" y="-30480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1" y="5330300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>
            <a:off x="9124434" y="5330300"/>
            <a:ext cx="3067567" cy="2767867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9"/>
          <p:cNvSpPr txBox="1">
            <a:spLocks noGrp="1"/>
          </p:cNvSpPr>
          <p:nvPr>
            <p:ph type="ctrTitle"/>
          </p:nvPr>
        </p:nvSpPr>
        <p:spPr>
          <a:xfrm flipH="1">
            <a:off x="609600" y="593367"/>
            <a:ext cx="10972800" cy="8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6253256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2 1" preserve="1">
  <p:cSld name="Diseño personalizado 2 1"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73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08" name="Google Shape;608;p73"/>
          <p:cNvSpPr/>
          <p:nvPr/>
        </p:nvSpPr>
        <p:spPr>
          <a:xfrm>
            <a:off x="0" y="-19567"/>
            <a:ext cx="12192000" cy="6877600"/>
          </a:xfrm>
          <a:prstGeom prst="rect">
            <a:avLst/>
          </a:prstGeom>
          <a:solidFill>
            <a:srgbClr val="FFFFFF">
              <a:alpha val="51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09" name="Google Shape;609;p73"/>
          <p:cNvSpPr/>
          <p:nvPr/>
        </p:nvSpPr>
        <p:spPr>
          <a:xfrm>
            <a:off x="0" y="1304433"/>
            <a:ext cx="12192000" cy="42296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008275"/>
              </a:solidFill>
            </a:endParaRPr>
          </a:p>
        </p:txBody>
      </p:sp>
      <p:sp>
        <p:nvSpPr>
          <p:cNvPr id="610" name="Google Shape;610;p73"/>
          <p:cNvSpPr txBox="1">
            <a:spLocks noGrp="1"/>
          </p:cNvSpPr>
          <p:nvPr>
            <p:ph type="title"/>
          </p:nvPr>
        </p:nvSpPr>
        <p:spPr>
          <a:xfrm>
            <a:off x="2235399" y="2831200"/>
            <a:ext cx="3796000" cy="119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11" name="Google Shape;611;p73"/>
          <p:cNvSpPr txBox="1">
            <a:spLocks noGrp="1"/>
          </p:cNvSpPr>
          <p:nvPr>
            <p:ph type="subTitle" idx="1"/>
          </p:nvPr>
        </p:nvSpPr>
        <p:spPr>
          <a:xfrm flipH="1">
            <a:off x="6389696" y="2649000"/>
            <a:ext cx="3508000" cy="15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12" name="Google Shape;612;p73"/>
          <p:cNvSpPr/>
          <p:nvPr/>
        </p:nvSpPr>
        <p:spPr>
          <a:xfrm flipH="1">
            <a:off x="0" y="0"/>
            <a:ext cx="6170400" cy="4132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295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2 1 1" preserve="1">
  <p:cSld name="Diseño personalizado 2 1 1"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74"/>
          <p:cNvSpPr/>
          <p:nvPr/>
        </p:nvSpPr>
        <p:spPr>
          <a:xfrm>
            <a:off x="0" y="-19567"/>
            <a:ext cx="12192000" cy="6877600"/>
          </a:xfrm>
          <a:prstGeom prst="rect">
            <a:avLst/>
          </a:prstGeom>
          <a:solidFill>
            <a:srgbClr val="FFFFFF">
              <a:alpha val="51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15" name="Google Shape;615;p74"/>
          <p:cNvSpPr/>
          <p:nvPr/>
        </p:nvSpPr>
        <p:spPr>
          <a:xfrm>
            <a:off x="0" y="1304433"/>
            <a:ext cx="12192000" cy="42296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008275"/>
              </a:solidFill>
            </a:endParaRPr>
          </a:p>
        </p:txBody>
      </p:sp>
      <p:sp>
        <p:nvSpPr>
          <p:cNvPr id="616" name="Google Shape;616;p74"/>
          <p:cNvSpPr txBox="1">
            <a:spLocks noGrp="1"/>
          </p:cNvSpPr>
          <p:nvPr>
            <p:ph type="title"/>
          </p:nvPr>
        </p:nvSpPr>
        <p:spPr>
          <a:xfrm flipH="1">
            <a:off x="6021456" y="2831200"/>
            <a:ext cx="3796000" cy="119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17" name="Google Shape;617;p74"/>
          <p:cNvSpPr txBox="1">
            <a:spLocks noGrp="1"/>
          </p:cNvSpPr>
          <p:nvPr>
            <p:ph type="subTitle" idx="1"/>
          </p:nvPr>
        </p:nvSpPr>
        <p:spPr>
          <a:xfrm>
            <a:off x="2374549" y="2649000"/>
            <a:ext cx="3288400" cy="15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None/>
              <a:defRPr sz="3733">
                <a:solidFill>
                  <a:srgbClr val="434343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18" name="Google Shape;618;p74"/>
          <p:cNvSpPr/>
          <p:nvPr/>
        </p:nvSpPr>
        <p:spPr>
          <a:xfrm flipH="1">
            <a:off x="6021600" y="0"/>
            <a:ext cx="6170400" cy="4132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62890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2 1 1 1 1" preserve="1">
  <p:cSld name="Diseño personalizado 2 1 1 1 1"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75"/>
          <p:cNvSpPr/>
          <p:nvPr/>
        </p:nvSpPr>
        <p:spPr>
          <a:xfrm>
            <a:off x="0" y="-19567"/>
            <a:ext cx="12192000" cy="6877600"/>
          </a:xfrm>
          <a:prstGeom prst="rect">
            <a:avLst/>
          </a:prstGeom>
          <a:solidFill>
            <a:srgbClr val="FFFFFF">
              <a:alpha val="51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21" name="Google Shape;621;p75"/>
          <p:cNvSpPr/>
          <p:nvPr/>
        </p:nvSpPr>
        <p:spPr>
          <a:xfrm>
            <a:off x="0" y="1304433"/>
            <a:ext cx="12192000" cy="42296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008275"/>
              </a:solidFill>
            </a:endParaRPr>
          </a:p>
        </p:txBody>
      </p:sp>
      <p:sp>
        <p:nvSpPr>
          <p:cNvPr id="622" name="Google Shape;622;p75"/>
          <p:cNvSpPr txBox="1">
            <a:spLocks noGrp="1"/>
          </p:cNvSpPr>
          <p:nvPr>
            <p:ph type="title"/>
          </p:nvPr>
        </p:nvSpPr>
        <p:spPr>
          <a:xfrm flipH="1">
            <a:off x="2491609" y="2831200"/>
            <a:ext cx="7208800" cy="119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384511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 type="titleOnly" preserve="1">
  <p:cSld name="TWO COLUMNS">
    <p:bg>
      <p:bgPr>
        <a:noFill/>
        <a:effectLst/>
      </p:bgPr>
    </p:bg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76"/>
          <p:cNvSpPr/>
          <p:nvPr/>
        </p:nvSpPr>
        <p:spPr>
          <a:xfrm>
            <a:off x="6080567" y="628633"/>
            <a:ext cx="6116400" cy="56008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25" name="Google Shape;625;p76"/>
          <p:cNvSpPr/>
          <p:nvPr/>
        </p:nvSpPr>
        <p:spPr>
          <a:xfrm>
            <a:off x="-10000" y="628633"/>
            <a:ext cx="6116400" cy="56008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26" name="Google Shape;626;p76"/>
          <p:cNvSpPr txBox="1">
            <a:spLocks noGrp="1"/>
          </p:cNvSpPr>
          <p:nvPr>
            <p:ph type="ctrTitle"/>
          </p:nvPr>
        </p:nvSpPr>
        <p:spPr>
          <a:xfrm>
            <a:off x="1012167" y="800267"/>
            <a:ext cx="44584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27" name="Google Shape;627;p76"/>
          <p:cNvSpPr txBox="1">
            <a:spLocks noGrp="1"/>
          </p:cNvSpPr>
          <p:nvPr>
            <p:ph type="subTitle" idx="1"/>
          </p:nvPr>
        </p:nvSpPr>
        <p:spPr>
          <a:xfrm>
            <a:off x="1012151" y="4043533"/>
            <a:ext cx="37296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8" name="Google Shape;628;p76"/>
          <p:cNvSpPr txBox="1">
            <a:spLocks noGrp="1"/>
          </p:cNvSpPr>
          <p:nvPr>
            <p:ph type="subTitle" idx="2"/>
          </p:nvPr>
        </p:nvSpPr>
        <p:spPr>
          <a:xfrm>
            <a:off x="7215817" y="4043533"/>
            <a:ext cx="37296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29" name="Google Shape;629;p76"/>
          <p:cNvSpPr txBox="1">
            <a:spLocks noGrp="1"/>
          </p:cNvSpPr>
          <p:nvPr>
            <p:ph type="ctrTitle" idx="3"/>
          </p:nvPr>
        </p:nvSpPr>
        <p:spPr>
          <a:xfrm>
            <a:off x="1057292" y="2948600"/>
            <a:ext cx="3729600" cy="859600"/>
          </a:xfrm>
          <a:prstGeom prst="rect">
            <a:avLst/>
          </a:prstGeom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30" name="Google Shape;630;p76"/>
          <p:cNvSpPr txBox="1">
            <a:spLocks noGrp="1"/>
          </p:cNvSpPr>
          <p:nvPr>
            <p:ph type="ctrTitle" idx="4"/>
          </p:nvPr>
        </p:nvSpPr>
        <p:spPr>
          <a:xfrm>
            <a:off x="7260959" y="2948600"/>
            <a:ext cx="3729600" cy="859600"/>
          </a:xfrm>
          <a:prstGeom prst="rect">
            <a:avLst/>
          </a:prstGeom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631" name="Google Shape;631;p76"/>
          <p:cNvGrpSpPr/>
          <p:nvPr/>
        </p:nvGrpSpPr>
        <p:grpSpPr>
          <a:xfrm>
            <a:off x="6101429" y="5433"/>
            <a:ext cx="523600" cy="6876800"/>
            <a:chOff x="3047922" y="4075"/>
            <a:chExt cx="392700" cy="5157600"/>
          </a:xfrm>
        </p:grpSpPr>
        <p:sp>
          <p:nvSpPr>
            <p:cNvPr id="632" name="Google Shape;632;p76"/>
            <p:cNvSpPr/>
            <p:nvPr/>
          </p:nvSpPr>
          <p:spPr>
            <a:xfrm rot="5400000">
              <a:off x="3017322" y="2373000"/>
              <a:ext cx="453900" cy="39270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cxnSp>
          <p:nvCxnSpPr>
            <p:cNvPr id="633" name="Google Shape;633;p76"/>
            <p:cNvCxnSpPr/>
            <p:nvPr/>
          </p:nvCxnSpPr>
          <p:spPr>
            <a:xfrm>
              <a:off x="3053725" y="4075"/>
              <a:ext cx="0" cy="5157600"/>
            </a:xfrm>
            <a:prstGeom prst="straightConnector1">
              <a:avLst/>
            </a:prstGeom>
            <a:noFill/>
            <a:ln w="2857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9209920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A7B17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3" preserve="1">
  <p:cSld name="TWO COLUMNS 3">
    <p:bg>
      <p:bgPr>
        <a:noFill/>
        <a:effectLst/>
      </p:bgPr>
    </p:bg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77"/>
          <p:cNvSpPr/>
          <p:nvPr/>
        </p:nvSpPr>
        <p:spPr>
          <a:xfrm>
            <a:off x="6080567" y="-9367"/>
            <a:ext cx="6116400" cy="68768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36" name="Google Shape;636;p77"/>
          <p:cNvSpPr/>
          <p:nvPr/>
        </p:nvSpPr>
        <p:spPr>
          <a:xfrm>
            <a:off x="-10000" y="-9367"/>
            <a:ext cx="6090400" cy="68768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37" name="Google Shape;637;p77"/>
          <p:cNvSpPr txBox="1">
            <a:spLocks noGrp="1"/>
          </p:cNvSpPr>
          <p:nvPr>
            <p:ph type="ctrTitle"/>
          </p:nvPr>
        </p:nvSpPr>
        <p:spPr>
          <a:xfrm>
            <a:off x="2861600" y="800267"/>
            <a:ext cx="64688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38" name="Google Shape;638;p77"/>
          <p:cNvSpPr txBox="1">
            <a:spLocks noGrp="1"/>
          </p:cNvSpPr>
          <p:nvPr>
            <p:ph type="subTitle" idx="1"/>
          </p:nvPr>
        </p:nvSpPr>
        <p:spPr>
          <a:xfrm>
            <a:off x="1012151" y="3116667"/>
            <a:ext cx="37296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39" name="Google Shape;639;p77"/>
          <p:cNvSpPr txBox="1">
            <a:spLocks noGrp="1"/>
          </p:cNvSpPr>
          <p:nvPr>
            <p:ph type="subTitle" idx="2"/>
          </p:nvPr>
        </p:nvSpPr>
        <p:spPr>
          <a:xfrm>
            <a:off x="7215817" y="3116667"/>
            <a:ext cx="37296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40" name="Google Shape;640;p77"/>
          <p:cNvSpPr/>
          <p:nvPr/>
        </p:nvSpPr>
        <p:spPr>
          <a:xfrm rot="5400000">
            <a:off x="6060629" y="3813900"/>
            <a:ext cx="605200" cy="523600"/>
          </a:xfrm>
          <a:prstGeom prst="triangle">
            <a:avLst>
              <a:gd name="adj" fmla="val 50000"/>
            </a:avLst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</p:spTree>
    <p:extLst>
      <p:ext uri="{BB962C8B-B14F-4D97-AF65-F5344CB8AC3E}">
        <p14:creationId xmlns:p14="http://schemas.microsoft.com/office/powerpoint/2010/main" val="1099694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A7B17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2" preserve="1">
  <p:cSld name="TWO COLUMNS 2">
    <p:bg>
      <p:bgPr>
        <a:noFill/>
        <a:effectLst/>
      </p:bgPr>
    </p:bg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p78"/>
          <p:cNvSpPr/>
          <p:nvPr/>
        </p:nvSpPr>
        <p:spPr>
          <a:xfrm>
            <a:off x="6364251" y="1817200"/>
            <a:ext cx="4126231" cy="5042651"/>
          </a:xfrm>
          <a:custGeom>
            <a:avLst/>
            <a:gdLst/>
            <a:ahLst/>
            <a:cxnLst/>
            <a:rect l="l" t="t" r="r" b="b"/>
            <a:pathLst>
              <a:path w="3429000" h="4959984" extrusionOk="0">
                <a:moveTo>
                  <a:pt x="3428822" y="4959629"/>
                </a:moveTo>
                <a:lnTo>
                  <a:pt x="0" y="4959629"/>
                </a:lnTo>
                <a:lnTo>
                  <a:pt x="0" y="0"/>
                </a:lnTo>
                <a:lnTo>
                  <a:pt x="3428822" y="0"/>
                </a:lnTo>
                <a:lnTo>
                  <a:pt x="3428822" y="4959629"/>
                </a:lnTo>
                <a:close/>
              </a:path>
            </a:pathLst>
          </a:cu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643" name="Google Shape;643;p78"/>
          <p:cNvSpPr/>
          <p:nvPr/>
        </p:nvSpPr>
        <p:spPr>
          <a:xfrm>
            <a:off x="1701485" y="1817200"/>
            <a:ext cx="4126231" cy="5042651"/>
          </a:xfrm>
          <a:custGeom>
            <a:avLst/>
            <a:gdLst/>
            <a:ahLst/>
            <a:cxnLst/>
            <a:rect l="l" t="t" r="r" b="b"/>
            <a:pathLst>
              <a:path w="3429000" h="4959984" extrusionOk="0">
                <a:moveTo>
                  <a:pt x="3428822" y="4959629"/>
                </a:moveTo>
                <a:lnTo>
                  <a:pt x="0" y="4959629"/>
                </a:lnTo>
                <a:lnTo>
                  <a:pt x="0" y="0"/>
                </a:lnTo>
                <a:lnTo>
                  <a:pt x="3428822" y="0"/>
                </a:lnTo>
                <a:lnTo>
                  <a:pt x="3428822" y="4959629"/>
                </a:lnTo>
                <a:close/>
              </a:path>
            </a:pathLst>
          </a:cu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644" name="Google Shape;644;p78"/>
          <p:cNvSpPr txBox="1">
            <a:spLocks noGrp="1"/>
          </p:cNvSpPr>
          <p:nvPr>
            <p:ph type="ctrTitle"/>
          </p:nvPr>
        </p:nvSpPr>
        <p:spPr>
          <a:xfrm>
            <a:off x="1797933" y="300233"/>
            <a:ext cx="85960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3000"/>
              <a:buNone/>
              <a:defRPr sz="4000">
                <a:solidFill>
                  <a:srgbClr val="413B49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45" name="Google Shape;645;p78"/>
          <p:cNvSpPr txBox="1">
            <a:spLocks noGrp="1"/>
          </p:cNvSpPr>
          <p:nvPr>
            <p:ph type="subTitle" idx="1"/>
          </p:nvPr>
        </p:nvSpPr>
        <p:spPr>
          <a:xfrm>
            <a:off x="2018333" y="3980533"/>
            <a:ext cx="34924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46" name="Google Shape;646;p78"/>
          <p:cNvSpPr txBox="1">
            <a:spLocks noGrp="1"/>
          </p:cNvSpPr>
          <p:nvPr>
            <p:ph type="subTitle" idx="2"/>
          </p:nvPr>
        </p:nvSpPr>
        <p:spPr>
          <a:xfrm>
            <a:off x="6681167" y="3980533"/>
            <a:ext cx="34924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47" name="Google Shape;647;p78"/>
          <p:cNvSpPr txBox="1">
            <a:spLocks noGrp="1"/>
          </p:cNvSpPr>
          <p:nvPr>
            <p:ph type="ctrTitle" idx="3"/>
          </p:nvPr>
        </p:nvSpPr>
        <p:spPr>
          <a:xfrm>
            <a:off x="2018341" y="3120933"/>
            <a:ext cx="3492400" cy="85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48" name="Google Shape;648;p78"/>
          <p:cNvSpPr txBox="1">
            <a:spLocks noGrp="1"/>
          </p:cNvSpPr>
          <p:nvPr>
            <p:ph type="ctrTitle" idx="4"/>
          </p:nvPr>
        </p:nvSpPr>
        <p:spPr>
          <a:xfrm>
            <a:off x="6681175" y="3120933"/>
            <a:ext cx="3492400" cy="85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49" name="Google Shape;649;p78"/>
          <p:cNvSpPr/>
          <p:nvPr/>
        </p:nvSpPr>
        <p:spPr>
          <a:xfrm flipH="1">
            <a:off x="189700" y="1640400"/>
            <a:ext cx="363600" cy="52176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650" name="Google Shape;650;p78"/>
          <p:cNvSpPr/>
          <p:nvPr/>
        </p:nvSpPr>
        <p:spPr>
          <a:xfrm flipH="1">
            <a:off x="0" y="0"/>
            <a:ext cx="363600" cy="68580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82287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2 1" preserve="1">
  <p:cSld name="TWO COLUMNS 2 1">
    <p:bg>
      <p:bgPr>
        <a:noFill/>
        <a:effectLst/>
      </p:bgPr>
    </p:bg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79"/>
          <p:cNvSpPr/>
          <p:nvPr/>
        </p:nvSpPr>
        <p:spPr>
          <a:xfrm>
            <a:off x="0" y="1676468"/>
            <a:ext cx="12195811" cy="4612785"/>
          </a:xfrm>
          <a:custGeom>
            <a:avLst/>
            <a:gdLst/>
            <a:ahLst/>
            <a:cxnLst/>
            <a:rect l="l" t="t" r="r" b="b"/>
            <a:pathLst>
              <a:path w="3429000" h="4959984" extrusionOk="0">
                <a:moveTo>
                  <a:pt x="3428822" y="4959629"/>
                </a:moveTo>
                <a:lnTo>
                  <a:pt x="0" y="4959629"/>
                </a:lnTo>
                <a:lnTo>
                  <a:pt x="0" y="0"/>
                </a:lnTo>
                <a:lnTo>
                  <a:pt x="3428822" y="0"/>
                </a:lnTo>
                <a:lnTo>
                  <a:pt x="3428822" y="4959629"/>
                </a:lnTo>
                <a:close/>
              </a:path>
            </a:pathLst>
          </a:cu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653" name="Google Shape;653;p79"/>
          <p:cNvSpPr txBox="1">
            <a:spLocks noGrp="1"/>
          </p:cNvSpPr>
          <p:nvPr>
            <p:ph type="ctrTitle"/>
          </p:nvPr>
        </p:nvSpPr>
        <p:spPr>
          <a:xfrm>
            <a:off x="1797933" y="300233"/>
            <a:ext cx="85960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3000"/>
              <a:buNone/>
              <a:defRPr sz="4000">
                <a:solidFill>
                  <a:srgbClr val="413B49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54" name="Google Shape;654;p79"/>
          <p:cNvSpPr txBox="1">
            <a:spLocks noGrp="1"/>
          </p:cNvSpPr>
          <p:nvPr>
            <p:ph type="subTitle" idx="1"/>
          </p:nvPr>
        </p:nvSpPr>
        <p:spPr>
          <a:xfrm>
            <a:off x="619467" y="3844333"/>
            <a:ext cx="34924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55" name="Google Shape;655;p79"/>
          <p:cNvSpPr txBox="1">
            <a:spLocks noGrp="1"/>
          </p:cNvSpPr>
          <p:nvPr>
            <p:ph type="subTitle" idx="2"/>
          </p:nvPr>
        </p:nvSpPr>
        <p:spPr>
          <a:xfrm>
            <a:off x="4349800" y="3844333"/>
            <a:ext cx="34924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56" name="Google Shape;656;p79"/>
          <p:cNvSpPr txBox="1">
            <a:spLocks noGrp="1"/>
          </p:cNvSpPr>
          <p:nvPr>
            <p:ph type="ctrTitle" idx="3"/>
          </p:nvPr>
        </p:nvSpPr>
        <p:spPr>
          <a:xfrm>
            <a:off x="619475" y="2984733"/>
            <a:ext cx="3492400" cy="85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57" name="Google Shape;657;p79"/>
          <p:cNvSpPr txBox="1">
            <a:spLocks noGrp="1"/>
          </p:cNvSpPr>
          <p:nvPr>
            <p:ph type="ctrTitle" idx="4"/>
          </p:nvPr>
        </p:nvSpPr>
        <p:spPr>
          <a:xfrm>
            <a:off x="4349808" y="2984733"/>
            <a:ext cx="3492400" cy="85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58" name="Google Shape;658;p79"/>
          <p:cNvSpPr txBox="1">
            <a:spLocks noGrp="1"/>
          </p:cNvSpPr>
          <p:nvPr>
            <p:ph type="subTitle" idx="5"/>
          </p:nvPr>
        </p:nvSpPr>
        <p:spPr>
          <a:xfrm>
            <a:off x="8080133" y="3844333"/>
            <a:ext cx="34924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59" name="Google Shape;659;p79"/>
          <p:cNvSpPr txBox="1">
            <a:spLocks noGrp="1"/>
          </p:cNvSpPr>
          <p:nvPr>
            <p:ph type="ctrTitle" idx="6"/>
          </p:nvPr>
        </p:nvSpPr>
        <p:spPr>
          <a:xfrm>
            <a:off x="8080141" y="2984733"/>
            <a:ext cx="3492400" cy="85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Fira Sans Condensed Medium"/>
              <a:buNone/>
              <a:defRPr sz="2133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7916859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1 1" preserve="1">
  <p:cSld name="TWO COLUMNS 1 1">
    <p:bg>
      <p:bgPr>
        <a:noFill/>
        <a:effectLst/>
      </p:bgPr>
    </p:bg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80"/>
          <p:cNvSpPr/>
          <p:nvPr/>
        </p:nvSpPr>
        <p:spPr>
          <a:xfrm>
            <a:off x="100" y="626300"/>
            <a:ext cx="4064000" cy="55992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62" name="Google Shape;662;p80"/>
          <p:cNvSpPr/>
          <p:nvPr/>
        </p:nvSpPr>
        <p:spPr>
          <a:xfrm>
            <a:off x="4066933" y="627879"/>
            <a:ext cx="4064000" cy="55992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663" name="Google Shape;663;p80"/>
          <p:cNvSpPr/>
          <p:nvPr/>
        </p:nvSpPr>
        <p:spPr>
          <a:xfrm>
            <a:off x="8127900" y="626300"/>
            <a:ext cx="4064000" cy="5599200"/>
          </a:xfrm>
          <a:prstGeom prst="rect">
            <a:avLst/>
          </a:prstGeom>
          <a:solidFill>
            <a:srgbClr val="AE3F4A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grpSp>
        <p:nvGrpSpPr>
          <p:cNvPr id="664" name="Google Shape;664;p80"/>
          <p:cNvGrpSpPr/>
          <p:nvPr/>
        </p:nvGrpSpPr>
        <p:grpSpPr>
          <a:xfrm>
            <a:off x="4063997" y="5433"/>
            <a:ext cx="4587700" cy="6876800"/>
            <a:chOff x="3047922" y="4075"/>
            <a:chExt cx="3440775" cy="5157600"/>
          </a:xfrm>
        </p:grpSpPr>
        <p:grpSp>
          <p:nvGrpSpPr>
            <p:cNvPr id="665" name="Google Shape;665;p80"/>
            <p:cNvGrpSpPr/>
            <p:nvPr/>
          </p:nvGrpSpPr>
          <p:grpSpPr>
            <a:xfrm>
              <a:off x="3047922" y="4075"/>
              <a:ext cx="3440775" cy="5157600"/>
              <a:chOff x="3047922" y="4075"/>
              <a:chExt cx="3440775" cy="5157600"/>
            </a:xfrm>
          </p:grpSpPr>
          <p:grpSp>
            <p:nvGrpSpPr>
              <p:cNvPr id="666" name="Google Shape;666;p80"/>
              <p:cNvGrpSpPr/>
              <p:nvPr/>
            </p:nvGrpSpPr>
            <p:grpSpPr>
              <a:xfrm>
                <a:off x="3047922" y="2342400"/>
                <a:ext cx="3440775" cy="453900"/>
                <a:chOff x="3047922" y="2342400"/>
                <a:chExt cx="3440775" cy="453900"/>
              </a:xfrm>
            </p:grpSpPr>
            <p:sp>
              <p:nvSpPr>
                <p:cNvPr id="667" name="Google Shape;667;p80"/>
                <p:cNvSpPr/>
                <p:nvPr/>
              </p:nvSpPr>
              <p:spPr>
                <a:xfrm rot="5400000">
                  <a:off x="3017322" y="2373000"/>
                  <a:ext cx="453900" cy="39270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  <p:sp>
              <p:nvSpPr>
                <p:cNvPr id="668" name="Google Shape;668;p80"/>
                <p:cNvSpPr/>
                <p:nvPr/>
              </p:nvSpPr>
              <p:spPr>
                <a:xfrm rot="5400000">
                  <a:off x="6065397" y="2373000"/>
                  <a:ext cx="453900" cy="392700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67"/>
                </a:p>
              </p:txBody>
            </p:sp>
          </p:grpSp>
          <p:cxnSp>
            <p:nvCxnSpPr>
              <p:cNvPr id="669" name="Google Shape;669;p80"/>
              <p:cNvCxnSpPr/>
              <p:nvPr/>
            </p:nvCxnSpPr>
            <p:spPr>
              <a:xfrm>
                <a:off x="3053725" y="4075"/>
                <a:ext cx="0" cy="51576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670" name="Google Shape;670;p80"/>
            <p:cNvCxnSpPr/>
            <p:nvPr/>
          </p:nvCxnSpPr>
          <p:spPr>
            <a:xfrm>
              <a:off x="6100425" y="4075"/>
              <a:ext cx="0" cy="5157600"/>
            </a:xfrm>
            <a:prstGeom prst="straightConnector1">
              <a:avLst/>
            </a:prstGeom>
            <a:noFill/>
            <a:ln w="2857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671" name="Google Shape;671;p80"/>
          <p:cNvSpPr txBox="1">
            <a:spLocks noGrp="1"/>
          </p:cNvSpPr>
          <p:nvPr>
            <p:ph type="ctrTitle"/>
          </p:nvPr>
        </p:nvSpPr>
        <p:spPr>
          <a:xfrm>
            <a:off x="4058167" y="800267"/>
            <a:ext cx="39180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2" name="Google Shape;672;p80"/>
          <p:cNvSpPr txBox="1">
            <a:spLocks noGrp="1"/>
          </p:cNvSpPr>
          <p:nvPr>
            <p:ph type="ctrTitle" idx="2"/>
          </p:nvPr>
        </p:nvSpPr>
        <p:spPr>
          <a:xfrm>
            <a:off x="856917" y="3691933"/>
            <a:ext cx="2508400" cy="85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3" name="Google Shape;673;p80"/>
          <p:cNvSpPr txBox="1">
            <a:spLocks noGrp="1"/>
          </p:cNvSpPr>
          <p:nvPr>
            <p:ph type="subTitle" idx="1"/>
          </p:nvPr>
        </p:nvSpPr>
        <p:spPr>
          <a:xfrm>
            <a:off x="856933" y="4449933"/>
            <a:ext cx="25084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74" name="Google Shape;674;p80"/>
          <p:cNvSpPr txBox="1">
            <a:spLocks noGrp="1"/>
          </p:cNvSpPr>
          <p:nvPr>
            <p:ph type="ctrTitle" idx="3"/>
          </p:nvPr>
        </p:nvSpPr>
        <p:spPr>
          <a:xfrm>
            <a:off x="4920917" y="3691933"/>
            <a:ext cx="2508400" cy="85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5" name="Google Shape;675;p80"/>
          <p:cNvSpPr txBox="1">
            <a:spLocks noGrp="1"/>
          </p:cNvSpPr>
          <p:nvPr>
            <p:ph type="subTitle" idx="4"/>
          </p:nvPr>
        </p:nvSpPr>
        <p:spPr>
          <a:xfrm>
            <a:off x="4920933" y="4449933"/>
            <a:ext cx="25084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76" name="Google Shape;676;p80"/>
          <p:cNvSpPr txBox="1">
            <a:spLocks noGrp="1"/>
          </p:cNvSpPr>
          <p:nvPr>
            <p:ph type="ctrTitle" idx="5"/>
          </p:nvPr>
        </p:nvSpPr>
        <p:spPr>
          <a:xfrm>
            <a:off x="8984917" y="3691933"/>
            <a:ext cx="2508400" cy="859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Fira Sans Condensed Medium"/>
              <a:buNone/>
              <a:defRPr sz="2400">
                <a:solidFill>
                  <a:srgbClr val="FFFFFF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Font typeface="Fira Sans Condensed Medium"/>
              <a:buNone/>
              <a:defRPr sz="2400">
                <a:solidFill>
                  <a:srgbClr val="CCCCCC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Font typeface="Fira Sans Condensed Medium"/>
              <a:buNone/>
              <a:defRPr sz="2400">
                <a:solidFill>
                  <a:srgbClr val="CCCCCC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Font typeface="Fira Sans Condensed Medium"/>
              <a:buNone/>
              <a:defRPr sz="2400">
                <a:solidFill>
                  <a:srgbClr val="CCCCCC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Font typeface="Fira Sans Condensed Medium"/>
              <a:buNone/>
              <a:defRPr sz="2400">
                <a:solidFill>
                  <a:srgbClr val="CCCCCC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Font typeface="Fira Sans Condensed Medium"/>
              <a:buNone/>
              <a:defRPr sz="2400">
                <a:solidFill>
                  <a:srgbClr val="CCCCCC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Font typeface="Fira Sans Condensed Medium"/>
              <a:buNone/>
              <a:defRPr sz="2400">
                <a:solidFill>
                  <a:srgbClr val="CCCCCC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Font typeface="Fira Sans Condensed Medium"/>
              <a:buNone/>
              <a:defRPr sz="2400">
                <a:solidFill>
                  <a:srgbClr val="CCCCCC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800"/>
              <a:buFont typeface="Fira Sans Condensed Medium"/>
              <a:buNone/>
              <a:defRPr sz="2400">
                <a:solidFill>
                  <a:srgbClr val="CCCCCC"/>
                </a:solidFill>
                <a:latin typeface="Fira Sans Condensed Medium"/>
                <a:ea typeface="Fira Sans Condensed Medium"/>
                <a:cs typeface="Fira Sans Condensed Medium"/>
                <a:sym typeface="Fira Sans Condensed Medium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7" name="Google Shape;677;p80"/>
          <p:cNvSpPr txBox="1">
            <a:spLocks noGrp="1"/>
          </p:cNvSpPr>
          <p:nvPr>
            <p:ph type="subTitle" idx="6"/>
          </p:nvPr>
        </p:nvSpPr>
        <p:spPr>
          <a:xfrm>
            <a:off x="8984933" y="4449933"/>
            <a:ext cx="2508400" cy="148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0482666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 preserve="1">
  <p:cSld name="TABLE OF CONTENTS">
    <p:bg>
      <p:bgPr>
        <a:solidFill>
          <a:srgbClr val="FFFFFF"/>
        </a:solidFill>
        <a:effectLst/>
      </p:bgPr>
    </p:bg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p81"/>
          <p:cNvSpPr/>
          <p:nvPr/>
        </p:nvSpPr>
        <p:spPr>
          <a:xfrm>
            <a:off x="0" y="2257567"/>
            <a:ext cx="12192000" cy="46008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008275"/>
              </a:solidFill>
            </a:endParaRPr>
          </a:p>
        </p:txBody>
      </p:sp>
      <p:cxnSp>
        <p:nvCxnSpPr>
          <p:cNvPr id="680" name="Google Shape;680;p81"/>
          <p:cNvCxnSpPr/>
          <p:nvPr/>
        </p:nvCxnSpPr>
        <p:spPr>
          <a:xfrm rot="10800000">
            <a:off x="2206233" y="2257633"/>
            <a:ext cx="0" cy="460080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81" name="Google Shape;681;p81"/>
          <p:cNvCxnSpPr/>
          <p:nvPr/>
        </p:nvCxnSpPr>
        <p:spPr>
          <a:xfrm rot="10800000">
            <a:off x="5290833" y="2257633"/>
            <a:ext cx="0" cy="460080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82" name="Google Shape;682;p81"/>
          <p:cNvCxnSpPr/>
          <p:nvPr/>
        </p:nvCxnSpPr>
        <p:spPr>
          <a:xfrm rot="10800000">
            <a:off x="8344733" y="2257633"/>
            <a:ext cx="0" cy="4600800"/>
          </a:xfrm>
          <a:prstGeom prst="straightConnector1">
            <a:avLst/>
          </a:prstGeom>
          <a:noFill/>
          <a:ln w="285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3" name="Google Shape;683;p81"/>
          <p:cNvSpPr txBox="1">
            <a:spLocks noGrp="1"/>
          </p:cNvSpPr>
          <p:nvPr>
            <p:ph type="ctrTitle"/>
          </p:nvPr>
        </p:nvSpPr>
        <p:spPr>
          <a:xfrm>
            <a:off x="2288316" y="4012805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867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4" name="Google Shape;684;p81"/>
          <p:cNvSpPr txBox="1">
            <a:spLocks noGrp="1"/>
          </p:cNvSpPr>
          <p:nvPr>
            <p:ph type="subTitle" idx="1"/>
          </p:nvPr>
        </p:nvSpPr>
        <p:spPr>
          <a:xfrm>
            <a:off x="2288304" y="4628088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85" name="Google Shape;685;p81"/>
          <p:cNvSpPr txBox="1">
            <a:spLocks noGrp="1"/>
          </p:cNvSpPr>
          <p:nvPr>
            <p:ph type="title" idx="2" hasCustomPrompt="1"/>
          </p:nvPr>
        </p:nvSpPr>
        <p:spPr>
          <a:xfrm>
            <a:off x="2186716" y="3222188"/>
            <a:ext cx="23384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80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686" name="Google Shape;686;p81"/>
          <p:cNvSpPr txBox="1">
            <a:spLocks noGrp="1"/>
          </p:cNvSpPr>
          <p:nvPr>
            <p:ph type="ctrTitle" idx="3"/>
          </p:nvPr>
        </p:nvSpPr>
        <p:spPr>
          <a:xfrm>
            <a:off x="5351483" y="4008273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867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7" name="Google Shape;687;p81"/>
          <p:cNvSpPr txBox="1">
            <a:spLocks noGrp="1"/>
          </p:cNvSpPr>
          <p:nvPr>
            <p:ph type="subTitle" idx="4"/>
          </p:nvPr>
        </p:nvSpPr>
        <p:spPr>
          <a:xfrm>
            <a:off x="5351467" y="4623556"/>
            <a:ext cx="26356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88" name="Google Shape;688;p81"/>
          <p:cNvSpPr txBox="1">
            <a:spLocks noGrp="1"/>
          </p:cNvSpPr>
          <p:nvPr>
            <p:ph type="title" idx="5" hasCustomPrompt="1"/>
          </p:nvPr>
        </p:nvSpPr>
        <p:spPr>
          <a:xfrm>
            <a:off x="5249883" y="3217656"/>
            <a:ext cx="23384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80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689" name="Google Shape;689;p81"/>
          <p:cNvSpPr txBox="1">
            <a:spLocks noGrp="1"/>
          </p:cNvSpPr>
          <p:nvPr>
            <p:ph type="ctrTitle" idx="6"/>
          </p:nvPr>
        </p:nvSpPr>
        <p:spPr>
          <a:xfrm>
            <a:off x="8414649" y="4008287"/>
            <a:ext cx="35056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867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90" name="Google Shape;690;p81"/>
          <p:cNvSpPr txBox="1">
            <a:spLocks noGrp="1"/>
          </p:cNvSpPr>
          <p:nvPr>
            <p:ph type="subTitle" idx="7"/>
          </p:nvPr>
        </p:nvSpPr>
        <p:spPr>
          <a:xfrm>
            <a:off x="8414637" y="4623569"/>
            <a:ext cx="25420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None/>
              <a:defRPr sz="13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91" name="Google Shape;691;p81"/>
          <p:cNvSpPr txBox="1">
            <a:spLocks noGrp="1"/>
          </p:cNvSpPr>
          <p:nvPr>
            <p:ph type="title" idx="8" hasCustomPrompt="1"/>
          </p:nvPr>
        </p:nvSpPr>
        <p:spPr>
          <a:xfrm>
            <a:off x="8313049" y="3217669"/>
            <a:ext cx="2338400" cy="7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None/>
              <a:defRPr sz="80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Fira Sans Extra Condensed Medium"/>
              <a:buNone/>
              <a:defRPr sz="800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692" name="Google Shape;692;p81"/>
          <p:cNvSpPr txBox="1">
            <a:spLocks noGrp="1"/>
          </p:cNvSpPr>
          <p:nvPr>
            <p:ph type="ctrTitle" idx="9"/>
          </p:nvPr>
        </p:nvSpPr>
        <p:spPr>
          <a:xfrm>
            <a:off x="2708800" y="800267"/>
            <a:ext cx="67744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3000"/>
              <a:buNone/>
              <a:defRPr sz="4000">
                <a:solidFill>
                  <a:srgbClr val="413B4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None/>
              <a:defRPr sz="2400">
                <a:solidFill>
                  <a:srgbClr val="D9D9D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None/>
              <a:defRPr sz="2400">
                <a:solidFill>
                  <a:srgbClr val="D9D9D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None/>
              <a:defRPr sz="2400">
                <a:solidFill>
                  <a:srgbClr val="D9D9D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None/>
              <a:defRPr sz="2400">
                <a:solidFill>
                  <a:srgbClr val="D9D9D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None/>
              <a:defRPr sz="2400">
                <a:solidFill>
                  <a:srgbClr val="D9D9D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None/>
              <a:defRPr sz="2400">
                <a:solidFill>
                  <a:srgbClr val="D9D9D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None/>
              <a:defRPr sz="2400">
                <a:solidFill>
                  <a:srgbClr val="D9D9D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None/>
              <a:defRPr sz="2400">
                <a:solidFill>
                  <a:srgbClr val="D9D9D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791523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2 1 1" preserve="1">
  <p:cSld name="TITLE DESIGN 2 1 1">
    <p:bg>
      <p:bgPr>
        <a:solidFill>
          <a:srgbClr val="FFFFFF"/>
        </a:solidFill>
        <a:effectLst/>
      </p:bgPr>
    </p:bg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p82"/>
          <p:cNvSpPr txBox="1">
            <a:spLocks noGrp="1"/>
          </p:cNvSpPr>
          <p:nvPr>
            <p:ph type="ctrTitle"/>
          </p:nvPr>
        </p:nvSpPr>
        <p:spPr>
          <a:xfrm>
            <a:off x="2619801" y="378800"/>
            <a:ext cx="69524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None/>
              <a:defRPr sz="2400">
                <a:solidFill>
                  <a:srgbClr val="434343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95" name="Google Shape;695;p82"/>
          <p:cNvSpPr/>
          <p:nvPr/>
        </p:nvSpPr>
        <p:spPr>
          <a:xfrm>
            <a:off x="11638700" y="1640400"/>
            <a:ext cx="363600" cy="52176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696" name="Google Shape;696;p82"/>
          <p:cNvSpPr/>
          <p:nvPr/>
        </p:nvSpPr>
        <p:spPr>
          <a:xfrm>
            <a:off x="11828400" y="0"/>
            <a:ext cx="363600" cy="68580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98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48F424B-C09C-468F-A9C1-37CFA4F1F74A}" type="slidenum">
              <a:rPr lang="en-US" smtClean="0"/>
              <a:t>‹#›</a:t>
            </a:fld>
            <a:endParaRPr lang="en-US"/>
          </a:p>
        </p:txBody>
      </p:sp>
      <p:sp>
        <p:nvSpPr>
          <p:cNvPr id="67" name="Google Shape;67;p10"/>
          <p:cNvSpPr txBox="1">
            <a:spLocks noGrp="1"/>
          </p:cNvSpPr>
          <p:nvPr>
            <p:ph type="ctrTitle"/>
          </p:nvPr>
        </p:nvSpPr>
        <p:spPr>
          <a:xfrm flipH="1">
            <a:off x="1583333" y="593367"/>
            <a:ext cx="9046000" cy="22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667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pic>
        <p:nvPicPr>
          <p:cNvPr id="68" name="Google Shape;68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5400000">
            <a:off x="-1002349" y="4082900"/>
            <a:ext cx="5070300" cy="457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2291415" y="-1547500"/>
            <a:ext cx="5070300" cy="45749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73320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2 1 1 2" preserve="1">
  <p:cSld name="TITLE DESIGN 2 1 1 2">
    <p:bg>
      <p:bgPr>
        <a:solidFill>
          <a:srgbClr val="FFFFFF"/>
        </a:solidFill>
        <a:effectLst/>
      </p:bgPr>
    </p:bg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p83"/>
          <p:cNvSpPr txBox="1">
            <a:spLocks noGrp="1"/>
          </p:cNvSpPr>
          <p:nvPr>
            <p:ph type="ctrTitle"/>
          </p:nvPr>
        </p:nvSpPr>
        <p:spPr>
          <a:xfrm>
            <a:off x="2619801" y="378800"/>
            <a:ext cx="69524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99" name="Google Shape;699;p83"/>
          <p:cNvSpPr/>
          <p:nvPr/>
        </p:nvSpPr>
        <p:spPr>
          <a:xfrm>
            <a:off x="11638700" y="1640400"/>
            <a:ext cx="363600" cy="52176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00" name="Google Shape;700;p83"/>
          <p:cNvSpPr/>
          <p:nvPr/>
        </p:nvSpPr>
        <p:spPr>
          <a:xfrm>
            <a:off x="11828400" y="0"/>
            <a:ext cx="363600" cy="68580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01" name="Google Shape;701;p83"/>
          <p:cNvSpPr txBox="1">
            <a:spLocks noGrp="1"/>
          </p:cNvSpPr>
          <p:nvPr>
            <p:ph type="subTitle" idx="1"/>
          </p:nvPr>
        </p:nvSpPr>
        <p:spPr>
          <a:xfrm>
            <a:off x="2774796" y="5775500"/>
            <a:ext cx="66424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5354595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2 1 1 1" preserve="1">
  <p:cSld name="TITLE DESIGN 2 1 1 1">
    <p:bg>
      <p:bgPr>
        <a:solidFill>
          <a:srgbClr val="FFFFFF"/>
        </a:solidFill>
        <a:effectLst/>
      </p:bgPr>
    </p:bg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84"/>
          <p:cNvSpPr txBox="1">
            <a:spLocks noGrp="1"/>
          </p:cNvSpPr>
          <p:nvPr>
            <p:ph type="ctrTitle"/>
          </p:nvPr>
        </p:nvSpPr>
        <p:spPr>
          <a:xfrm>
            <a:off x="2619801" y="378800"/>
            <a:ext cx="69524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04" name="Google Shape;704;p84"/>
          <p:cNvSpPr/>
          <p:nvPr/>
        </p:nvSpPr>
        <p:spPr>
          <a:xfrm flipH="1">
            <a:off x="189700" y="1640400"/>
            <a:ext cx="363600" cy="52176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05" name="Google Shape;705;p84"/>
          <p:cNvSpPr/>
          <p:nvPr/>
        </p:nvSpPr>
        <p:spPr>
          <a:xfrm flipH="1">
            <a:off x="0" y="0"/>
            <a:ext cx="363600" cy="68580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06" name="Google Shape;706;p84"/>
          <p:cNvSpPr txBox="1">
            <a:spLocks noGrp="1"/>
          </p:cNvSpPr>
          <p:nvPr>
            <p:ph type="ctrTitle" idx="2"/>
          </p:nvPr>
        </p:nvSpPr>
        <p:spPr>
          <a:xfrm>
            <a:off x="1179467" y="2359900"/>
            <a:ext cx="32392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07" name="Google Shape;707;p84"/>
          <p:cNvSpPr txBox="1">
            <a:spLocks noGrp="1"/>
          </p:cNvSpPr>
          <p:nvPr>
            <p:ph type="subTitle" idx="1"/>
          </p:nvPr>
        </p:nvSpPr>
        <p:spPr>
          <a:xfrm>
            <a:off x="1581403" y="2975199"/>
            <a:ext cx="2435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08" name="Google Shape;708;p84"/>
          <p:cNvSpPr txBox="1">
            <a:spLocks noGrp="1"/>
          </p:cNvSpPr>
          <p:nvPr>
            <p:ph type="ctrTitle" idx="3"/>
          </p:nvPr>
        </p:nvSpPr>
        <p:spPr>
          <a:xfrm>
            <a:off x="4476417" y="2355367"/>
            <a:ext cx="32392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09" name="Google Shape;709;p84"/>
          <p:cNvSpPr txBox="1">
            <a:spLocks noGrp="1"/>
          </p:cNvSpPr>
          <p:nvPr>
            <p:ph type="subTitle" idx="4"/>
          </p:nvPr>
        </p:nvSpPr>
        <p:spPr>
          <a:xfrm>
            <a:off x="4878360" y="2970661"/>
            <a:ext cx="2435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10" name="Google Shape;710;p84"/>
          <p:cNvSpPr txBox="1">
            <a:spLocks noGrp="1"/>
          </p:cNvSpPr>
          <p:nvPr>
            <p:ph type="ctrTitle" idx="5"/>
          </p:nvPr>
        </p:nvSpPr>
        <p:spPr>
          <a:xfrm>
            <a:off x="7773349" y="2355400"/>
            <a:ext cx="32392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11" name="Google Shape;711;p84"/>
          <p:cNvSpPr txBox="1">
            <a:spLocks noGrp="1"/>
          </p:cNvSpPr>
          <p:nvPr>
            <p:ph type="subTitle" idx="6"/>
          </p:nvPr>
        </p:nvSpPr>
        <p:spPr>
          <a:xfrm>
            <a:off x="8175468" y="2970667"/>
            <a:ext cx="2435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12" name="Google Shape;712;p84"/>
          <p:cNvSpPr txBox="1">
            <a:spLocks noGrp="1"/>
          </p:cNvSpPr>
          <p:nvPr>
            <p:ph type="ctrTitle" idx="7"/>
          </p:nvPr>
        </p:nvSpPr>
        <p:spPr>
          <a:xfrm>
            <a:off x="1179467" y="4394201"/>
            <a:ext cx="32392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13" name="Google Shape;713;p84"/>
          <p:cNvSpPr txBox="1">
            <a:spLocks noGrp="1"/>
          </p:cNvSpPr>
          <p:nvPr>
            <p:ph type="subTitle" idx="8"/>
          </p:nvPr>
        </p:nvSpPr>
        <p:spPr>
          <a:xfrm>
            <a:off x="1581403" y="5009500"/>
            <a:ext cx="2435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14" name="Google Shape;714;p84"/>
          <p:cNvSpPr txBox="1">
            <a:spLocks noGrp="1"/>
          </p:cNvSpPr>
          <p:nvPr>
            <p:ph type="ctrTitle" idx="9"/>
          </p:nvPr>
        </p:nvSpPr>
        <p:spPr>
          <a:xfrm>
            <a:off x="4476417" y="4389672"/>
            <a:ext cx="32392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15" name="Google Shape;715;p84"/>
          <p:cNvSpPr txBox="1">
            <a:spLocks noGrp="1"/>
          </p:cNvSpPr>
          <p:nvPr>
            <p:ph type="subTitle" idx="13"/>
          </p:nvPr>
        </p:nvSpPr>
        <p:spPr>
          <a:xfrm>
            <a:off x="4878360" y="5004965"/>
            <a:ext cx="2435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16" name="Google Shape;716;p84"/>
          <p:cNvSpPr txBox="1">
            <a:spLocks noGrp="1"/>
          </p:cNvSpPr>
          <p:nvPr>
            <p:ph type="ctrTitle" idx="14"/>
          </p:nvPr>
        </p:nvSpPr>
        <p:spPr>
          <a:xfrm>
            <a:off x="7773349" y="4389700"/>
            <a:ext cx="32392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600"/>
              <a:buNone/>
              <a:defRPr sz="2133"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17" name="Google Shape;717;p84"/>
          <p:cNvSpPr txBox="1">
            <a:spLocks noGrp="1"/>
          </p:cNvSpPr>
          <p:nvPr>
            <p:ph type="subTitle" idx="15"/>
          </p:nvPr>
        </p:nvSpPr>
        <p:spPr>
          <a:xfrm>
            <a:off x="8175468" y="5004967"/>
            <a:ext cx="2435200" cy="4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200"/>
              <a:buNone/>
              <a:defRPr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7294378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2 1 1 1 1" preserve="1">
  <p:cSld name="TITLE DESIGN 2 1 1 1 1">
    <p:bg>
      <p:bgPr>
        <a:solidFill>
          <a:srgbClr val="FFFFFF"/>
        </a:solidFill>
        <a:effectLst/>
      </p:bgPr>
    </p:bg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85"/>
          <p:cNvSpPr txBox="1">
            <a:spLocks noGrp="1"/>
          </p:cNvSpPr>
          <p:nvPr>
            <p:ph type="ctrTitle"/>
          </p:nvPr>
        </p:nvSpPr>
        <p:spPr>
          <a:xfrm>
            <a:off x="2619801" y="378800"/>
            <a:ext cx="69524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413B49"/>
              </a:buClr>
              <a:buSzPts val="1800"/>
              <a:buNone/>
              <a:defRPr sz="2400">
                <a:solidFill>
                  <a:srgbClr val="413B49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20" name="Google Shape;720;p85"/>
          <p:cNvSpPr/>
          <p:nvPr/>
        </p:nvSpPr>
        <p:spPr>
          <a:xfrm flipH="1">
            <a:off x="189700" y="1640400"/>
            <a:ext cx="363600" cy="52176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21" name="Google Shape;721;p85"/>
          <p:cNvSpPr/>
          <p:nvPr/>
        </p:nvSpPr>
        <p:spPr>
          <a:xfrm flipH="1">
            <a:off x="0" y="0"/>
            <a:ext cx="363600" cy="6858000"/>
          </a:xfrm>
          <a:prstGeom prst="rect">
            <a:avLst/>
          </a:prstGeom>
          <a:solidFill>
            <a:srgbClr val="413B49">
              <a:alpha val="742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1780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4 1" preserve="1">
  <p:cSld name="Diseño personalizado 4 1"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86"/>
          <p:cNvSpPr/>
          <p:nvPr/>
        </p:nvSpPr>
        <p:spPr>
          <a:xfrm flipH="1">
            <a:off x="0" y="906660"/>
            <a:ext cx="11308800" cy="59512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24" name="Google Shape;724;p86"/>
          <p:cNvSpPr/>
          <p:nvPr/>
        </p:nvSpPr>
        <p:spPr>
          <a:xfrm flipH="1">
            <a:off x="883833" y="9500"/>
            <a:ext cx="11308800" cy="60136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25" name="Google Shape;725;p86"/>
          <p:cNvSpPr txBox="1">
            <a:spLocks noGrp="1"/>
          </p:cNvSpPr>
          <p:nvPr>
            <p:ph type="ctrTitle"/>
          </p:nvPr>
        </p:nvSpPr>
        <p:spPr>
          <a:xfrm>
            <a:off x="2708800" y="800267"/>
            <a:ext cx="6774400" cy="12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7287149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5" preserve="1">
  <p:cSld name="Diseño personalizado 5"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p87"/>
          <p:cNvSpPr/>
          <p:nvPr/>
        </p:nvSpPr>
        <p:spPr>
          <a:xfrm flipH="1">
            <a:off x="280" y="-9800"/>
            <a:ext cx="12192000" cy="6877600"/>
          </a:xfrm>
          <a:prstGeom prst="rect">
            <a:avLst/>
          </a:prstGeom>
          <a:solidFill>
            <a:srgbClr val="FFFFFF">
              <a:alpha val="51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28" name="Google Shape;728;p87"/>
          <p:cNvSpPr/>
          <p:nvPr/>
        </p:nvSpPr>
        <p:spPr>
          <a:xfrm flipH="1">
            <a:off x="1545084" y="1264600"/>
            <a:ext cx="10647200" cy="56032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29" name="Google Shape;729;p87"/>
          <p:cNvSpPr/>
          <p:nvPr/>
        </p:nvSpPr>
        <p:spPr>
          <a:xfrm flipH="1">
            <a:off x="-267" y="19267"/>
            <a:ext cx="10537200" cy="62464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97416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5 1" preserve="1">
  <p:cSld name="Diseño personalizado 5 1"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p88"/>
          <p:cNvSpPr/>
          <p:nvPr/>
        </p:nvSpPr>
        <p:spPr>
          <a:xfrm flipH="1">
            <a:off x="267" y="0"/>
            <a:ext cx="12192000" cy="6868000"/>
          </a:xfrm>
          <a:prstGeom prst="rect">
            <a:avLst/>
          </a:prstGeom>
          <a:solidFill>
            <a:srgbClr val="FFFFFF">
              <a:alpha val="51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32" name="Google Shape;732;p88"/>
          <p:cNvSpPr/>
          <p:nvPr/>
        </p:nvSpPr>
        <p:spPr>
          <a:xfrm flipH="1">
            <a:off x="-333" y="0"/>
            <a:ext cx="7569600" cy="63048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33" name="Google Shape;733;p88"/>
          <p:cNvSpPr/>
          <p:nvPr/>
        </p:nvSpPr>
        <p:spPr>
          <a:xfrm flipH="1">
            <a:off x="-300" y="4990867"/>
            <a:ext cx="10647200" cy="18768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34" name="Google Shape;734;p88"/>
          <p:cNvSpPr/>
          <p:nvPr/>
        </p:nvSpPr>
        <p:spPr>
          <a:xfrm>
            <a:off x="2339967" y="1484900"/>
            <a:ext cx="3121600" cy="3335200"/>
          </a:xfrm>
          <a:prstGeom prst="rect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35" name="Google Shape;735;p88"/>
          <p:cNvSpPr/>
          <p:nvPr/>
        </p:nvSpPr>
        <p:spPr>
          <a:xfrm flipH="1">
            <a:off x="1545100" y="0"/>
            <a:ext cx="10647200" cy="5020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36" name="Google Shape;736;p88"/>
          <p:cNvSpPr txBox="1">
            <a:spLocks noGrp="1"/>
          </p:cNvSpPr>
          <p:nvPr>
            <p:ph type="subTitle" idx="1"/>
          </p:nvPr>
        </p:nvSpPr>
        <p:spPr>
          <a:xfrm>
            <a:off x="7976000" y="1962800"/>
            <a:ext cx="3239200" cy="237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200"/>
              <a:buNone/>
              <a:defRPr>
                <a:solidFill>
                  <a:srgbClr val="07376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37" name="Google Shape;737;p88"/>
          <p:cNvSpPr txBox="1">
            <a:spLocks noGrp="1"/>
          </p:cNvSpPr>
          <p:nvPr>
            <p:ph type="ctrTitle"/>
          </p:nvPr>
        </p:nvSpPr>
        <p:spPr>
          <a:xfrm>
            <a:off x="456333" y="2959635"/>
            <a:ext cx="6888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8" name="Google Shape;738;p88"/>
          <p:cNvSpPr txBox="1">
            <a:spLocks noGrp="1"/>
          </p:cNvSpPr>
          <p:nvPr>
            <p:ph type="subTitle" idx="2"/>
          </p:nvPr>
        </p:nvSpPr>
        <p:spPr>
          <a:xfrm>
            <a:off x="2683167" y="3718873"/>
            <a:ext cx="2435200" cy="12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Fira Sans Extra Condensed Light"/>
              <a:buNone/>
              <a:defRPr>
                <a:solidFill>
                  <a:srgbClr val="FFFFFF"/>
                </a:solidFill>
                <a:latin typeface="Fira Sans Extra Condensed Light"/>
                <a:ea typeface="Fira Sans Extra Condensed Light"/>
                <a:cs typeface="Fira Sans Extra Condensed Light"/>
                <a:sym typeface="Fira Sans Extra Condensed Ligh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cxnSp>
        <p:nvCxnSpPr>
          <p:cNvPr id="739" name="Google Shape;739;p88"/>
          <p:cNvCxnSpPr/>
          <p:nvPr/>
        </p:nvCxnSpPr>
        <p:spPr>
          <a:xfrm>
            <a:off x="3010567" y="3718867"/>
            <a:ext cx="17804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63672192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5 1 3" preserve="1">
  <p:cSld name="Diseño personalizado 5 1 3"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89"/>
          <p:cNvSpPr/>
          <p:nvPr/>
        </p:nvSpPr>
        <p:spPr>
          <a:xfrm>
            <a:off x="-300" y="0"/>
            <a:ext cx="12192000" cy="6868000"/>
          </a:xfrm>
          <a:prstGeom prst="rect">
            <a:avLst/>
          </a:prstGeom>
          <a:solidFill>
            <a:srgbClr val="FFFFFF">
              <a:alpha val="51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42" name="Google Shape;742;p89"/>
          <p:cNvSpPr/>
          <p:nvPr/>
        </p:nvSpPr>
        <p:spPr>
          <a:xfrm>
            <a:off x="4622700" y="0"/>
            <a:ext cx="7569600" cy="63048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43" name="Google Shape;743;p89"/>
          <p:cNvSpPr/>
          <p:nvPr/>
        </p:nvSpPr>
        <p:spPr>
          <a:xfrm>
            <a:off x="1545067" y="4990867"/>
            <a:ext cx="10647200" cy="18768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44" name="Google Shape;744;p89"/>
          <p:cNvSpPr/>
          <p:nvPr/>
        </p:nvSpPr>
        <p:spPr>
          <a:xfrm flipH="1">
            <a:off x="6730400" y="1484900"/>
            <a:ext cx="3121600" cy="3335200"/>
          </a:xfrm>
          <a:prstGeom prst="rect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45" name="Google Shape;745;p89"/>
          <p:cNvSpPr/>
          <p:nvPr/>
        </p:nvSpPr>
        <p:spPr>
          <a:xfrm>
            <a:off x="-333" y="0"/>
            <a:ext cx="10647200" cy="5020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46" name="Google Shape;746;p89"/>
          <p:cNvSpPr txBox="1">
            <a:spLocks noGrp="1"/>
          </p:cNvSpPr>
          <p:nvPr>
            <p:ph type="subTitle" idx="1"/>
          </p:nvPr>
        </p:nvSpPr>
        <p:spPr>
          <a:xfrm flipH="1">
            <a:off x="976767" y="1962800"/>
            <a:ext cx="3239200" cy="237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200"/>
              <a:buNone/>
              <a:defRPr>
                <a:solidFill>
                  <a:srgbClr val="07376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None/>
              <a:defRPr>
                <a:solidFill>
                  <a:srgbClr val="434343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47" name="Google Shape;747;p89"/>
          <p:cNvSpPr txBox="1">
            <a:spLocks noGrp="1"/>
          </p:cNvSpPr>
          <p:nvPr>
            <p:ph type="ctrTitle"/>
          </p:nvPr>
        </p:nvSpPr>
        <p:spPr>
          <a:xfrm flipH="1">
            <a:off x="4846833" y="2959635"/>
            <a:ext cx="68888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48" name="Google Shape;748;p89"/>
          <p:cNvSpPr txBox="1">
            <a:spLocks noGrp="1"/>
          </p:cNvSpPr>
          <p:nvPr>
            <p:ph type="subTitle" idx="2"/>
          </p:nvPr>
        </p:nvSpPr>
        <p:spPr>
          <a:xfrm flipH="1">
            <a:off x="7073600" y="3718873"/>
            <a:ext cx="2435200" cy="127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Fira Sans Extra Condensed Light"/>
              <a:buNone/>
              <a:defRPr>
                <a:solidFill>
                  <a:srgbClr val="FFFFFF"/>
                </a:solidFill>
                <a:latin typeface="Fira Sans Extra Condensed Light"/>
                <a:ea typeface="Fira Sans Extra Condensed Light"/>
                <a:cs typeface="Fira Sans Extra Condensed Light"/>
                <a:sym typeface="Fira Sans Extra Condensed Ligh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cxnSp>
        <p:nvCxnSpPr>
          <p:cNvPr id="749" name="Google Shape;749;p89"/>
          <p:cNvCxnSpPr/>
          <p:nvPr/>
        </p:nvCxnSpPr>
        <p:spPr>
          <a:xfrm rot="10800000">
            <a:off x="7401000" y="3718867"/>
            <a:ext cx="17804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75769917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seño personalizado 5 1 2" preserve="1">
  <p:cSld name="Diseño personalizado 5 1 2"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p90"/>
          <p:cNvSpPr/>
          <p:nvPr/>
        </p:nvSpPr>
        <p:spPr>
          <a:xfrm flipH="1">
            <a:off x="267" y="0"/>
            <a:ext cx="12192000" cy="6868000"/>
          </a:xfrm>
          <a:prstGeom prst="rect">
            <a:avLst/>
          </a:prstGeom>
          <a:solidFill>
            <a:srgbClr val="FFFFFF">
              <a:alpha val="515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752" name="Google Shape;752;p90"/>
          <p:cNvSpPr/>
          <p:nvPr/>
        </p:nvSpPr>
        <p:spPr>
          <a:xfrm flipH="1">
            <a:off x="-333" y="0"/>
            <a:ext cx="7569600" cy="6196400"/>
          </a:xfrm>
          <a:prstGeom prst="rect">
            <a:avLst/>
          </a:prstGeom>
          <a:solidFill>
            <a:srgbClr val="E65463">
              <a:alpha val="8498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  <p:sp>
        <p:nvSpPr>
          <p:cNvPr id="753" name="Google Shape;753;p90"/>
          <p:cNvSpPr txBox="1">
            <a:spLocks noGrp="1"/>
          </p:cNvSpPr>
          <p:nvPr>
            <p:ph type="ctrTitle"/>
          </p:nvPr>
        </p:nvSpPr>
        <p:spPr>
          <a:xfrm>
            <a:off x="1108267" y="501997"/>
            <a:ext cx="5156400" cy="27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4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None/>
              <a:defRPr sz="2133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4" name="Google Shape;754;p90"/>
          <p:cNvSpPr txBox="1">
            <a:spLocks noGrp="1"/>
          </p:cNvSpPr>
          <p:nvPr>
            <p:ph type="subTitle" idx="1"/>
          </p:nvPr>
        </p:nvSpPr>
        <p:spPr>
          <a:xfrm>
            <a:off x="1108267" y="3085633"/>
            <a:ext cx="5633200" cy="237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55" name="Google Shape;755;p90"/>
          <p:cNvSpPr/>
          <p:nvPr/>
        </p:nvSpPr>
        <p:spPr>
          <a:xfrm flipH="1">
            <a:off x="1545100" y="5103633"/>
            <a:ext cx="10647200" cy="1764000"/>
          </a:xfrm>
          <a:prstGeom prst="rect">
            <a:avLst/>
          </a:prstGeom>
          <a:solidFill>
            <a:srgbClr val="413B49">
              <a:alpha val="595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rgbClr val="FFD5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254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170435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203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48F424B-C09C-468F-A9C1-37CFA4F1F74A}" type="slidenum">
              <a:rPr lang="en-US" smtClean="0"/>
              <a:t>‹#›</a:t>
            </a:fld>
            <a:endParaRPr lang="en-US"/>
          </a:p>
        </p:txBody>
      </p:sp>
      <p:sp>
        <p:nvSpPr>
          <p:cNvPr id="72" name="Google Shape;72;p11"/>
          <p:cNvSpPr txBox="1">
            <a:spLocks noGrp="1"/>
          </p:cNvSpPr>
          <p:nvPr>
            <p:ph type="title" hasCustomPrompt="1"/>
          </p:nvPr>
        </p:nvSpPr>
        <p:spPr>
          <a:xfrm>
            <a:off x="719999" y="1866753"/>
            <a:ext cx="10752000" cy="237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0"/>
              <a:buNone/>
              <a:defRPr sz="1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400"/>
              <a:buFont typeface="Fira Sans Extra Condensed Medium"/>
              <a:buNone/>
              <a:defRPr sz="72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t>xx%</a:t>
            </a:r>
          </a:p>
        </p:txBody>
      </p:sp>
      <p:sp>
        <p:nvSpPr>
          <p:cNvPr id="73" name="Google Shape;73;p11"/>
          <p:cNvSpPr txBox="1">
            <a:spLocks noGrp="1"/>
          </p:cNvSpPr>
          <p:nvPr>
            <p:ph type="subTitle" idx="1"/>
          </p:nvPr>
        </p:nvSpPr>
        <p:spPr>
          <a:xfrm>
            <a:off x="716500" y="4313653"/>
            <a:ext cx="10755600" cy="52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rtl="0"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4" name="Google Shape;74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260885" y="-462649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1" y="4553055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-139862" y="-926778"/>
            <a:ext cx="3067567" cy="2767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flipH="1">
            <a:off x="9260885" y="5031805"/>
            <a:ext cx="3067567" cy="27678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407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slideLayout" Target="../slideLayouts/slideLayout82.xml"/><Relationship Id="rId3" Type="http://schemas.openxmlformats.org/officeDocument/2006/relationships/slideLayout" Target="../slideLayouts/slideLayout67.xml"/><Relationship Id="rId21" Type="http://schemas.openxmlformats.org/officeDocument/2006/relationships/slideLayout" Target="../slideLayouts/slideLayout85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slideLayout" Target="../slideLayouts/slideLayout81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20" Type="http://schemas.openxmlformats.org/officeDocument/2006/relationships/slideLayout" Target="../slideLayouts/slideLayout84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24" Type="http://schemas.openxmlformats.org/officeDocument/2006/relationships/slideLayout" Target="../slideLayouts/slideLayout88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23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74.xml"/><Relationship Id="rId19" Type="http://schemas.openxmlformats.org/officeDocument/2006/relationships/slideLayout" Target="../slideLayouts/slideLayout83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Relationship Id="rId22" Type="http://schemas.openxmlformats.org/officeDocument/2006/relationships/slideLayout" Target="../slideLayouts/slideLayout8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09600" y="593367"/>
            <a:ext cx="10972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Squada One"/>
              <a:buNone/>
              <a:defRPr sz="30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09600" y="1536633"/>
            <a:ext cx="10972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Condensed Light"/>
              <a:buChar char="●"/>
              <a:defRPr sz="1800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 Light"/>
              <a:buChar char="○"/>
              <a:defRPr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 Light"/>
              <a:buChar char="■"/>
              <a:defRPr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 Light"/>
              <a:buChar char="●"/>
              <a:defRPr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 Light"/>
              <a:buChar char="○"/>
              <a:defRPr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 Light"/>
              <a:buChar char="■"/>
              <a:defRPr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 Light"/>
              <a:buChar char="●"/>
              <a:defRPr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Condensed Light"/>
              <a:buChar char="○"/>
              <a:defRPr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Roboto Condensed Light"/>
              <a:buChar char="■"/>
              <a:defRPr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348F424B-C09C-468F-A9C1-37CFA4F1F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98468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  <p:sldLayoutId id="2147483687" r:id="rId26"/>
    <p:sldLayoutId id="2147483688" r:id="rId27"/>
    <p:sldLayoutId id="2147483689" r:id="rId28"/>
    <p:sldLayoutId id="2147483690" r:id="rId29"/>
    <p:sldLayoutId id="2147483691" r:id="rId30"/>
    <p:sldLayoutId id="2147483692" r:id="rId31"/>
    <p:sldLayoutId id="2147483693" r:id="rId32"/>
    <p:sldLayoutId id="2147483694" r:id="rId33"/>
    <p:sldLayoutId id="2147483695" r:id="rId34"/>
    <p:sldLayoutId id="2147483696" r:id="rId35"/>
    <p:sldLayoutId id="2147483697" r:id="rId36"/>
    <p:sldLayoutId id="2147483698" r:id="rId37"/>
    <p:sldLayoutId id="2147483699" r:id="rId38"/>
    <p:sldLayoutId id="2147483700" r:id="rId39"/>
    <p:sldLayoutId id="2147483701" r:id="rId40"/>
    <p:sldLayoutId id="2147483702" r:id="rId41"/>
    <p:sldLayoutId id="2147483703" r:id="rId42"/>
    <p:sldLayoutId id="2147483704" r:id="rId43"/>
    <p:sldLayoutId id="2147483705" r:id="rId44"/>
    <p:sldLayoutId id="2147483706" r:id="rId45"/>
    <p:sldLayoutId id="2147483707" r:id="rId46"/>
    <p:sldLayoutId id="2147483708" r:id="rId47"/>
    <p:sldLayoutId id="2147483709" r:id="rId48"/>
    <p:sldLayoutId id="2147483710" r:id="rId49"/>
    <p:sldLayoutId id="2147483711" r:id="rId50"/>
    <p:sldLayoutId id="2147483712" r:id="rId51"/>
    <p:sldLayoutId id="2147483713" r:id="rId52"/>
    <p:sldLayoutId id="2147483714" r:id="rId53"/>
    <p:sldLayoutId id="2147483715" r:id="rId54"/>
    <p:sldLayoutId id="2147483716" r:id="rId55"/>
    <p:sldLayoutId id="2147483717" r:id="rId56"/>
    <p:sldLayoutId id="2147483718" r:id="rId57"/>
    <p:sldLayoutId id="2147483719" r:id="rId58"/>
    <p:sldLayoutId id="2147483720" r:id="rId59"/>
    <p:sldLayoutId id="2147483721" r:id="rId60"/>
    <p:sldLayoutId id="2147483722" r:id="rId61"/>
    <p:sldLayoutId id="2147483723" r:id="rId62"/>
    <p:sldLayoutId id="2147483724" r:id="rId63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65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569" name="Google Shape;569;p65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●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○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■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●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○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■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●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○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200"/>
              <a:buFont typeface="Proxima Nova"/>
              <a:buChar char="■"/>
              <a:defRPr sz="12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570" name="Google Shape;570;p65"/>
          <p:cNvSpPr txBox="1">
            <a:spLocks noGrp="1"/>
          </p:cNvSpPr>
          <p:nvPr>
            <p:ph type="sldNum" idx="12"/>
          </p:nvPr>
        </p:nvSpPr>
        <p:spPr>
          <a:xfrm>
            <a:off x="113982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600"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0460401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2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6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Fira Sans Extra Condensed Medium"/>
              <a:buNone/>
              <a:defRPr sz="2800">
                <a:solidFill>
                  <a:srgbClr val="43434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2800"/>
              <a:buFont typeface="Squada One"/>
              <a:buNone/>
              <a:defRPr sz="2800">
                <a:solidFill>
                  <a:srgbClr val="666666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574" name="Google Shape;574;p6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 Slab Light"/>
              <a:buChar char="●"/>
              <a:defRPr sz="12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 Slab Light"/>
              <a:buChar char="○"/>
              <a:defRPr sz="12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 Slab Light"/>
              <a:buChar char="■"/>
              <a:defRPr sz="12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 Slab Light"/>
              <a:buChar char="●"/>
              <a:defRPr sz="12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 Slab Light"/>
              <a:buChar char="○"/>
              <a:defRPr sz="12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 Slab Light"/>
              <a:buChar char="■"/>
              <a:defRPr sz="12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 Slab Light"/>
              <a:buChar char="●"/>
              <a:defRPr sz="12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Roboto Slab Light"/>
              <a:buChar char="○"/>
              <a:defRPr sz="12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666666"/>
              </a:buClr>
              <a:buSzPts val="1200"/>
              <a:buFont typeface="Roboto Slab Light"/>
              <a:buChar char="■"/>
              <a:defRPr sz="1200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endParaRPr/>
          </a:p>
        </p:txBody>
      </p:sp>
      <p:sp>
        <p:nvSpPr>
          <p:cNvPr id="575" name="Google Shape;575;p67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buNone/>
              <a:defRPr sz="1733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 algn="r" rtl="0">
              <a:buNone/>
              <a:defRPr sz="1733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 algn="r" rtl="0">
              <a:buNone/>
              <a:defRPr sz="1733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 algn="r" rtl="0">
              <a:buNone/>
              <a:defRPr sz="1733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 algn="r" rtl="0">
              <a:buNone/>
              <a:defRPr sz="1733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 algn="r" rtl="0">
              <a:buNone/>
              <a:defRPr sz="1733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 algn="r" rtl="0">
              <a:buNone/>
              <a:defRPr sz="1733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 algn="r" rtl="0">
              <a:buNone/>
              <a:defRPr sz="1733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 algn="r" rtl="0">
              <a:buNone/>
              <a:defRPr sz="1733">
                <a:solidFill>
                  <a:srgbClr val="666666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1138284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744" r:id="rId17"/>
    <p:sldLayoutId id="2147483745" r:id="rId18"/>
    <p:sldLayoutId id="2147483746" r:id="rId19"/>
    <p:sldLayoutId id="2147483747" r:id="rId20"/>
    <p:sldLayoutId id="2147483748" r:id="rId21"/>
    <p:sldLayoutId id="2147483749" r:id="rId22"/>
    <p:sldLayoutId id="2147483750" r:id="rId23"/>
    <p:sldLayoutId id="2147483751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92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759" name="Google Shape;759;p92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7414355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8F835-B606-BEE0-4266-BF4A00E6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88400"/>
            <a:ext cx="10972800" cy="681200"/>
          </a:xfrm>
        </p:spPr>
        <p:txBody>
          <a:bodyPr/>
          <a:lstStyle/>
          <a:p>
            <a:r>
              <a:rPr lang="en-US" dirty="0"/>
              <a:t>Web application for</a:t>
            </a:r>
            <a:br>
              <a:rPr lang="en-US" dirty="0"/>
            </a:br>
            <a:r>
              <a:rPr lang="en-US" dirty="0"/>
              <a:t>a restaurant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56EE3D-A6BE-F376-0098-0CC3E84E2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471" y="5295387"/>
            <a:ext cx="10972800" cy="557200"/>
          </a:xfrm>
        </p:spPr>
        <p:txBody>
          <a:bodyPr>
            <a:noAutofit/>
          </a:bodyPr>
          <a:lstStyle/>
          <a:p>
            <a:r>
              <a:rPr lang="sl-SI" sz="2400" dirty="0" err="1"/>
              <a:t>Students:Dušan</a:t>
            </a:r>
            <a:r>
              <a:rPr lang="sl-SI" sz="2400" dirty="0"/>
              <a:t> Todorović</a:t>
            </a:r>
          </a:p>
          <a:p>
            <a:r>
              <a:rPr lang="sl-SI" sz="2400" dirty="0"/>
              <a:t>		</a:t>
            </a:r>
            <a:r>
              <a:rPr lang="en-US" sz="2400" dirty="0"/>
              <a:t>   </a:t>
            </a:r>
            <a:r>
              <a:rPr lang="sl-SI" sz="2400" dirty="0"/>
              <a:t>Nemanja Cvetić</a:t>
            </a:r>
          </a:p>
          <a:p>
            <a:r>
              <a:rPr lang="sl-SI" sz="2400" dirty="0" err="1"/>
              <a:t>Mentor:Tatjana</a:t>
            </a:r>
            <a:r>
              <a:rPr lang="sl-SI" sz="2400" dirty="0"/>
              <a:t> </a:t>
            </a:r>
            <a:r>
              <a:rPr lang="sl-SI" sz="2400" dirty="0" err="1"/>
              <a:t>Zrimec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049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E85F3-1F10-E1EC-852E-70A06DB4A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4933" y="3880400"/>
            <a:ext cx="4648000" cy="2330800"/>
          </a:xfrm>
        </p:spPr>
        <p:txBody>
          <a:bodyPr wrap="square" anchor="t">
            <a:noAutofit/>
          </a:bodyPr>
          <a:lstStyle/>
          <a:p>
            <a:pPr>
              <a:spcAft>
                <a:spcPts val="600"/>
              </a:spcAft>
            </a:pPr>
            <a:r>
              <a:rPr lang="sl-SI" sz="2400" dirty="0"/>
              <a:t>Home </a:t>
            </a:r>
            <a:r>
              <a:rPr lang="sl-SI" sz="2400" dirty="0" err="1"/>
              <a:t>page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Me</a:t>
            </a:r>
            <a:r>
              <a:rPr lang="sl-SI" sz="2400" dirty="0" err="1"/>
              <a:t>nu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sl-SI" sz="2400" dirty="0"/>
              <a:t>C</a:t>
            </a:r>
            <a:r>
              <a:rPr lang="en-US" sz="2400" dirty="0" err="1"/>
              <a:t>onta</a:t>
            </a:r>
            <a:r>
              <a:rPr lang="sl-SI" sz="2400" dirty="0"/>
              <a:t>c</a:t>
            </a:r>
            <a:r>
              <a:rPr lang="en-US" sz="2400" dirty="0"/>
              <a:t>t</a:t>
            </a:r>
            <a:endParaRPr lang="sl-SI" sz="2400" dirty="0"/>
          </a:p>
          <a:p>
            <a:pPr>
              <a:spcAft>
                <a:spcPts val="600"/>
              </a:spcAft>
            </a:pPr>
            <a:r>
              <a:rPr lang="sl-SI" sz="2400" dirty="0" err="1"/>
              <a:t>Online</a:t>
            </a:r>
            <a:r>
              <a:rPr lang="sl-SI" sz="2400" dirty="0"/>
              <a:t> </a:t>
            </a:r>
            <a:r>
              <a:rPr lang="sl-SI" sz="2400" dirty="0" err="1"/>
              <a:t>ordering</a:t>
            </a:r>
            <a:endParaRPr lang="sl-SI" sz="2400" dirty="0"/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415942-7FB2-A02B-C829-0B3706A7C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9933" y="2514800"/>
            <a:ext cx="4648000" cy="894000"/>
          </a:xfrm>
        </p:spPr>
        <p:txBody>
          <a:bodyPr wrap="square" anchor="b">
            <a:noAutofit/>
          </a:bodyPr>
          <a:lstStyle/>
          <a:p>
            <a:pPr>
              <a:lnSpc>
                <a:spcPct val="90000"/>
              </a:lnSpc>
            </a:pPr>
            <a:r>
              <a:rPr lang="sl-SI" sz="5400" dirty="0" err="1"/>
              <a:t>Introducton</a:t>
            </a:r>
            <a:r>
              <a:rPr lang="sl-SI" sz="5400" dirty="0"/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772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FB2E0-F474-083A-C1C3-9D197F604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6800" y="2441300"/>
            <a:ext cx="8878400" cy="89400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sl-SI"/>
              <a:t>Technologies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DF69A-14AF-28AD-BFB7-B70A6CA32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2233" y="3509891"/>
            <a:ext cx="3907600" cy="1708400"/>
          </a:xfrm>
        </p:spPr>
        <p:txBody>
          <a:bodyPr wrap="square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Python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Flask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/>
              <a:t>mySQL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/>
              <a:t>HTML5, CSS, </a:t>
            </a:r>
            <a:r>
              <a:rPr lang="en-US" sz="2400" dirty="0" err="1"/>
              <a:t>Botsrtap</a:t>
            </a:r>
            <a:endParaRPr lang="en-US" sz="24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  <a:p>
            <a:pPr marL="457200" lvl="1" indent="0">
              <a:lnSpc>
                <a:spcPct val="90000"/>
              </a:lnSpc>
              <a:spcAft>
                <a:spcPts val="600"/>
              </a:spcAft>
              <a:buNone/>
            </a:pPr>
            <a:endParaRPr lang="en-US" sz="24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498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609A5-8A1B-3113-3461-7AC03FEB4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3400" y="3917600"/>
            <a:ext cx="4540000" cy="2330800"/>
          </a:xfrm>
        </p:spPr>
        <p:txBody>
          <a:bodyPr wrap="square" anchor="t"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Admin</a:t>
            </a:r>
            <a:r>
              <a:rPr lang="sl-SI" sz="2400" dirty="0" err="1"/>
              <a:t>istrator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sl-SI" sz="2400" dirty="0" err="1"/>
              <a:t>User</a:t>
            </a:r>
            <a:r>
              <a:rPr lang="sl-SI" sz="2400" dirty="0"/>
              <a:t>/</a:t>
            </a:r>
            <a:r>
              <a:rPr lang="sl-SI" sz="2400" dirty="0" err="1"/>
              <a:t>Customer</a:t>
            </a:r>
            <a:endParaRPr lang="sl-SI" sz="2400" dirty="0"/>
          </a:p>
          <a:p>
            <a:pPr>
              <a:spcAft>
                <a:spcPts val="600"/>
              </a:spcAft>
            </a:pPr>
            <a:r>
              <a:rPr lang="sl-SI" sz="2400" dirty="0" err="1"/>
              <a:t>Guest</a:t>
            </a:r>
            <a:endParaRPr lang="sl-SI" sz="2400" dirty="0"/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E6F4B1-D8FA-3A34-1FB3-D9E8A6522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000" y="2673193"/>
            <a:ext cx="5274800" cy="10412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sl-SI" sz="6200" err="1"/>
              <a:t>Roles</a:t>
            </a:r>
            <a:endParaRPr lang="en-US" sz="6200"/>
          </a:p>
        </p:txBody>
      </p:sp>
    </p:spTree>
    <p:extLst>
      <p:ext uri="{BB962C8B-B14F-4D97-AF65-F5344CB8AC3E}">
        <p14:creationId xmlns:p14="http://schemas.microsoft.com/office/powerpoint/2010/main" val="3691733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7A2E6-015E-01D8-3414-B4DDD2393A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4933" y="3880400"/>
            <a:ext cx="5157304" cy="23308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sl-SI" sz="2400" dirty="0" err="1"/>
              <a:t>Changing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contents</a:t>
            </a:r>
            <a:r>
              <a:rPr lang="sl-SI" sz="2400" dirty="0"/>
              <a:t> </a:t>
            </a:r>
            <a:r>
              <a:rPr lang="sl-SI" sz="2400" dirty="0" err="1"/>
              <a:t>of</a:t>
            </a:r>
            <a:r>
              <a:rPr lang="sl-SI" sz="2400" dirty="0"/>
              <a:t> menu</a:t>
            </a:r>
          </a:p>
          <a:p>
            <a:pPr>
              <a:spcAft>
                <a:spcPts val="600"/>
              </a:spcAft>
            </a:pPr>
            <a:r>
              <a:rPr lang="sl-SI" sz="2400" dirty="0" err="1"/>
              <a:t>Creating</a:t>
            </a:r>
            <a:r>
              <a:rPr lang="sl-SI" sz="2400" dirty="0"/>
              <a:t>/</a:t>
            </a:r>
            <a:r>
              <a:rPr lang="sl-SI" sz="2400" dirty="0" err="1"/>
              <a:t>deleting</a:t>
            </a:r>
            <a:r>
              <a:rPr lang="sl-SI" sz="2400" dirty="0"/>
              <a:t>/</a:t>
            </a:r>
            <a:r>
              <a:rPr lang="sl-SI" sz="2400" dirty="0" err="1"/>
              <a:t>changing</a:t>
            </a:r>
            <a:r>
              <a:rPr lang="sl-SI" sz="2400" dirty="0"/>
              <a:t> </a:t>
            </a:r>
            <a:r>
              <a:rPr lang="sl-SI" sz="2400" dirty="0" err="1"/>
              <a:t>user</a:t>
            </a:r>
            <a:r>
              <a:rPr lang="en-US" sz="2400" dirty="0"/>
              <a:t> </a:t>
            </a:r>
            <a:r>
              <a:rPr lang="sl-SI" sz="2400" dirty="0" err="1"/>
              <a:t>profiles</a:t>
            </a:r>
            <a:endParaRPr lang="sl-SI" sz="2400" dirty="0"/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8CAABC-2B79-1F82-7D9B-6147E951B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9933" y="2514800"/>
            <a:ext cx="4648000" cy="89400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sl-SI" sz="4700"/>
              <a:t>Administrator</a:t>
            </a:r>
            <a:endParaRPr lang="en-US" sz="4700"/>
          </a:p>
        </p:txBody>
      </p:sp>
    </p:spTree>
    <p:extLst>
      <p:ext uri="{BB962C8B-B14F-4D97-AF65-F5344CB8AC3E}">
        <p14:creationId xmlns:p14="http://schemas.microsoft.com/office/powerpoint/2010/main" val="411460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62D1-2606-53B7-A662-52A9957D0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6800" y="2441300"/>
            <a:ext cx="8878400" cy="89400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sl-SI" err="1"/>
              <a:t>User</a:t>
            </a:r>
            <a:r>
              <a:rPr lang="sl-SI"/>
              <a:t>/</a:t>
            </a:r>
            <a:r>
              <a:rPr lang="sl-SI" err="1"/>
              <a:t>customer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38931-7395-15EC-9E20-F8EC3C81A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2233" y="3509891"/>
            <a:ext cx="3907600" cy="1708400"/>
          </a:xfrm>
        </p:spPr>
        <p:txBody>
          <a:bodyPr wrap="square" anchor="t">
            <a:noAutofit/>
          </a:bodyPr>
          <a:lstStyle/>
          <a:p>
            <a:pPr>
              <a:spcAft>
                <a:spcPts val="600"/>
              </a:spcAft>
            </a:pPr>
            <a:r>
              <a:rPr lang="sl-SI" sz="2400" dirty="0" err="1"/>
              <a:t>Updating</a:t>
            </a:r>
            <a:r>
              <a:rPr lang="sl-SI" sz="2400" dirty="0"/>
              <a:t> a profile</a:t>
            </a:r>
          </a:p>
          <a:p>
            <a:pPr>
              <a:spcAft>
                <a:spcPts val="600"/>
              </a:spcAft>
            </a:pPr>
            <a:r>
              <a:rPr lang="sl-SI" sz="2400" dirty="0" err="1"/>
              <a:t>Ordering</a:t>
            </a:r>
            <a:r>
              <a:rPr lang="sl-SI" sz="2400" dirty="0"/>
              <a:t> </a:t>
            </a:r>
            <a:r>
              <a:rPr lang="sl-SI" sz="2400" dirty="0" err="1"/>
              <a:t>food</a:t>
            </a:r>
            <a:endParaRPr lang="sl-SI" sz="2400" dirty="0"/>
          </a:p>
          <a:p>
            <a:pPr>
              <a:spcAft>
                <a:spcPts val="600"/>
              </a:spcAft>
            </a:pPr>
            <a:r>
              <a:rPr lang="sl-SI" sz="2400" dirty="0" err="1"/>
              <a:t>Checking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order</a:t>
            </a:r>
            <a:r>
              <a:rPr lang="sl-SI" sz="2400" dirty="0"/>
              <a:t> status</a:t>
            </a:r>
          </a:p>
          <a:p>
            <a:pPr>
              <a:spcAft>
                <a:spcPts val="600"/>
              </a:spcAft>
            </a:pPr>
            <a:r>
              <a:rPr lang="sl-SI" sz="2400" dirty="0" err="1"/>
              <a:t>Canceling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order</a:t>
            </a:r>
            <a:endParaRPr lang="sl-SI" sz="2400" dirty="0"/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8139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C2EA-0077-16DA-F21A-8921AC76A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7567" y="2468567"/>
            <a:ext cx="8878400" cy="89400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sl-SI" err="1"/>
              <a:t>Guest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C54BE-A228-77AA-61B8-CA0E3BC1C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3000" y="3520635"/>
            <a:ext cx="3907600" cy="868800"/>
          </a:xfrm>
        </p:spPr>
        <p:txBody>
          <a:bodyPr wrap="square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l-SI" sz="2400" dirty="0" err="1"/>
              <a:t>Browsing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menu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l-SI" sz="2400" dirty="0" err="1"/>
              <a:t>Creating</a:t>
            </a:r>
            <a:r>
              <a:rPr lang="sl-SI" sz="2400" dirty="0"/>
              <a:t> a profile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9769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64CF1-C64F-5329-9B40-2C7FBC846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5400" dirty="0" err="1"/>
              <a:t>Database</a:t>
            </a:r>
            <a:r>
              <a:rPr lang="sl-SI" sz="5400" dirty="0"/>
              <a:t> </a:t>
            </a:r>
            <a:r>
              <a:rPr lang="sl-SI" sz="5400" dirty="0" err="1"/>
              <a:t>schema</a:t>
            </a:r>
            <a:endParaRPr lang="en-US" sz="5400" dirty="0"/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E4DADC78-4E71-FDA6-A7BF-7C431350D6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92" y="1536700"/>
            <a:ext cx="10155615" cy="4554538"/>
          </a:xfrm>
        </p:spPr>
      </p:pic>
    </p:spTree>
    <p:extLst>
      <p:ext uri="{BB962C8B-B14F-4D97-AF65-F5344CB8AC3E}">
        <p14:creationId xmlns:p14="http://schemas.microsoft.com/office/powerpoint/2010/main" val="26023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90E12FD8-C053-2B9A-A9F5-19AED0520C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TIMELINE</a:t>
            </a:r>
          </a:p>
        </p:txBody>
      </p:sp>
      <p:sp>
        <p:nvSpPr>
          <p:cNvPr id="16" name="Subtitle 15">
            <a:extLst>
              <a:ext uri="{FF2B5EF4-FFF2-40B4-BE49-F238E27FC236}">
                <a16:creationId xmlns:a16="http://schemas.microsoft.com/office/drawing/2014/main" id="{B6D197FD-D0DD-F690-AEA4-9C6B3F559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8788" y="1487367"/>
            <a:ext cx="10777491" cy="4325200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Project Initiation and Design (Week 1-2):        </a:t>
            </a:r>
            <a:br>
              <a:rPr lang="en-US" dirty="0"/>
            </a:br>
            <a:r>
              <a:rPr lang="en-US" dirty="0"/>
              <a:t>Define project scope and gather resources. Design wireframes, mockups, and finalize UI/UX elements.    </a:t>
            </a:r>
            <a:br>
              <a:rPr lang="en-US" dirty="0"/>
            </a:br>
            <a:endParaRPr lang="en-US" dirty="0"/>
          </a:p>
          <a:p>
            <a:pPr marL="114300" indent="0">
              <a:buNone/>
            </a:pPr>
            <a:r>
              <a:rPr lang="en-US" dirty="0"/>
              <a:t>Frontend Development (Week 3):        </a:t>
            </a:r>
            <a:br>
              <a:rPr lang="en-US" dirty="0"/>
            </a:br>
            <a:r>
              <a:rPr lang="en-US" dirty="0"/>
              <a:t>Implement Bootstrap framework for frontend. Create responsive frontend components such as navigation bar and menu display.</a:t>
            </a:r>
            <a:br>
              <a:rPr lang="en-US" dirty="0"/>
            </a:br>
            <a:endParaRPr lang="en-US" dirty="0"/>
          </a:p>
          <a:p>
            <a:pPr marL="114300" indent="0">
              <a:buNone/>
            </a:pPr>
            <a:r>
              <a:rPr lang="en-US" dirty="0"/>
              <a:t>Backend Development (</a:t>
            </a:r>
            <a:r>
              <a:rPr lang="en-US"/>
              <a:t>Week 4):        </a:t>
            </a:r>
            <a:br>
              <a:rPr lang="en-US" dirty="0"/>
            </a:br>
            <a:r>
              <a:rPr lang="en-US" dirty="0"/>
              <a:t>Set up Flask environment and database. Develop backend logic for user authentication and basic functionality.  </a:t>
            </a:r>
            <a:br>
              <a:rPr lang="en-US" dirty="0"/>
            </a:br>
            <a:r>
              <a:rPr lang="en-US" dirty="0"/>
              <a:t>  </a:t>
            </a:r>
          </a:p>
          <a:p>
            <a:pPr marL="114300" indent="0">
              <a:buNone/>
            </a:pPr>
            <a:r>
              <a:rPr lang="en-US" dirty="0"/>
              <a:t>Integration and Testing (Week 5):        </a:t>
            </a:r>
            <a:br>
              <a:rPr lang="en-US" dirty="0"/>
            </a:br>
            <a:r>
              <a:rPr lang="en-US" dirty="0"/>
              <a:t>Integrate backend and frontend components. Conduct testing for functionality, cross-browser compatibility, and responsiveness.</a:t>
            </a:r>
            <a:br>
              <a:rPr lang="en-US" dirty="0"/>
            </a:br>
            <a:r>
              <a:rPr lang="en-US" dirty="0"/>
              <a:t>    </a:t>
            </a:r>
          </a:p>
          <a:p>
            <a:pPr marL="114300" indent="0">
              <a:buNone/>
            </a:pPr>
            <a:r>
              <a:rPr lang="en-US" dirty="0"/>
              <a:t>Content Population and Finalization (Week 6):        </a:t>
            </a:r>
          </a:p>
          <a:p>
            <a:pPr marL="114300" indent="0">
              <a:buNone/>
            </a:pPr>
            <a:r>
              <a:rPr lang="en-US" dirty="0"/>
              <a:t>Populate website with content including menu items and descriptions. Perform final testing and adjustments based on feedback.  </a:t>
            </a:r>
            <a:br>
              <a:rPr lang="en-US" dirty="0"/>
            </a:br>
            <a:r>
              <a:rPr lang="en-US" dirty="0"/>
              <a:t> </a:t>
            </a:r>
          </a:p>
          <a:p>
            <a:pPr marL="114300" indent="0">
              <a:buNone/>
            </a:pPr>
            <a:r>
              <a:rPr lang="en-US" dirty="0"/>
              <a:t>Deployment and Post-launch Maintenance (Week 7):        </a:t>
            </a:r>
            <a:br>
              <a:rPr lang="en-US" dirty="0"/>
            </a:br>
            <a:r>
              <a:rPr lang="en-US" dirty="0"/>
              <a:t>Deploy website to a web server. Monitor performance, address any issues, and make improvements based on feedback.</a:t>
            </a:r>
          </a:p>
        </p:txBody>
      </p:sp>
    </p:spTree>
    <p:extLst>
      <p:ext uri="{BB962C8B-B14F-4D97-AF65-F5344CB8AC3E}">
        <p14:creationId xmlns:p14="http://schemas.microsoft.com/office/powerpoint/2010/main" val="2758877250"/>
      </p:ext>
    </p:extLst>
  </p:cSld>
  <p:clrMapOvr>
    <a:masterClrMapping/>
  </p:clrMapOvr>
</p:sld>
</file>

<file path=ppt/theme/theme1.xml><?xml version="1.0" encoding="utf-8"?>
<a:theme xmlns:a="http://schemas.openxmlformats.org/drawingml/2006/main" name="Tech Startup XL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88D3CE"/>
      </a:accent1>
      <a:accent2>
        <a:srgbClr val="423864"/>
      </a:accent2>
      <a:accent3>
        <a:srgbClr val="78909C"/>
      </a:accent3>
      <a:accent4>
        <a:srgbClr val="88D3CE"/>
      </a:accent4>
      <a:accent5>
        <a:srgbClr val="0097A7"/>
      </a:accent5>
      <a:accent6>
        <a:srgbClr val="423864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surance Pitch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 Startup XL by Slidesgo</Template>
  <TotalTime>60</TotalTime>
  <Words>251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25" baseType="lpstr">
      <vt:lpstr>Arial</vt:lpstr>
      <vt:lpstr>Arvo</vt:lpstr>
      <vt:lpstr>Fira Sans Condensed Medium</vt:lpstr>
      <vt:lpstr>Fira Sans Extra Condensed Light</vt:lpstr>
      <vt:lpstr>Fira Sans Extra Condensed Medium</vt:lpstr>
      <vt:lpstr>Livvic</vt:lpstr>
      <vt:lpstr>Proxima Nova</vt:lpstr>
      <vt:lpstr>Proxima Nova Semibold</vt:lpstr>
      <vt:lpstr>Roboto</vt:lpstr>
      <vt:lpstr>Roboto Condensed Light</vt:lpstr>
      <vt:lpstr>Roboto Slab Light</vt:lpstr>
      <vt:lpstr>Squada One</vt:lpstr>
      <vt:lpstr>Tech Startup XL by Slidesgo</vt:lpstr>
      <vt:lpstr>SlidesGo Final Pages</vt:lpstr>
      <vt:lpstr>Insurance Pitch by Slidesgo</vt:lpstr>
      <vt:lpstr>1_Slidesgo Final Pages</vt:lpstr>
      <vt:lpstr>Web application for a restaurant</vt:lpstr>
      <vt:lpstr>Introducton </vt:lpstr>
      <vt:lpstr>Technologies</vt:lpstr>
      <vt:lpstr>Roles</vt:lpstr>
      <vt:lpstr>Administrator</vt:lpstr>
      <vt:lpstr>User/customer</vt:lpstr>
      <vt:lpstr>Guest</vt:lpstr>
      <vt:lpstr>Database schema</vt:lpstr>
      <vt:lpstr>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Dušan Todorović</dc:creator>
  <cp:lastModifiedBy>Dušan Todorović</cp:lastModifiedBy>
  <cp:revision>1</cp:revision>
  <dcterms:created xsi:type="dcterms:W3CDTF">2024-04-11T13:42:13Z</dcterms:created>
  <dcterms:modified xsi:type="dcterms:W3CDTF">2024-04-17T20:50:32Z</dcterms:modified>
</cp:coreProperties>
</file>