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4" r:id="rId2"/>
    <p:sldMasterId id="2147483684" r:id="rId3"/>
    <p:sldMasterId id="2147483694" r:id="rId4"/>
    <p:sldMasterId id="2147483704" r:id="rId5"/>
  </p:sldMasterIdLst>
  <p:notesMasterIdLst>
    <p:notesMasterId r:id="rId17"/>
  </p:notesMasterIdLst>
  <p:sldIdLst>
    <p:sldId id="259" r:id="rId6"/>
    <p:sldId id="257" r:id="rId7"/>
    <p:sldId id="261" r:id="rId8"/>
    <p:sldId id="262" r:id="rId9"/>
    <p:sldId id="260" r:id="rId10"/>
    <p:sldId id="263" r:id="rId11"/>
    <p:sldId id="264" r:id="rId12"/>
    <p:sldId id="266" r:id="rId13"/>
    <p:sldId id="267" r:id="rId14"/>
    <p:sldId id="268" r:id="rId15"/>
    <p:sldId id="265" r:id="rId16"/>
  </p:sldIdLst>
  <p:sldSz cx="12192000" cy="6858000"/>
  <p:notesSz cx="6858000" cy="9144000"/>
  <p:defaultTextStyle>
    <a:defPPr>
      <a:defRPr lang="en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C6A"/>
    <a:srgbClr val="00A0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4" autoAdjust="0"/>
    <p:restoredTop sz="75386" autoAdjust="0"/>
  </p:normalViewPr>
  <p:slideViewPr>
    <p:cSldViewPr snapToGrid="0" snapToObjects="1">
      <p:cViewPr varScale="1">
        <p:scale>
          <a:sx n="124" d="100"/>
          <a:sy n="124" d="100"/>
        </p:scale>
        <p:origin x="172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2ADA66-0BF9-D243-AFAD-65D523A7A093}" type="datetimeFigureOut">
              <a:rPr lang="en-SI" smtClean="0"/>
              <a:t>01/15/2024</a:t>
            </a:fld>
            <a:endParaRPr lang="en-S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3851D1-C64F-AB4E-B54A-BCD4B6ED4D30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16331510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Pozdravljeni</a:t>
            </a:r>
            <a:r>
              <a:rPr lang="en-US" dirty="0" smtClean="0"/>
              <a:t>,</a:t>
            </a:r>
          </a:p>
          <a:p>
            <a:r>
              <a:rPr lang="sl-SI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Danes bom imel poglobljeno uvodno predstavitev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temo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Optimizacije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stro</a:t>
            </a:r>
            <a:r>
              <a:rPr lang="sl-SI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škov</a:t>
            </a:r>
            <a:r>
              <a:rPr lang="sl-SI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 </a:t>
            </a:r>
            <a:r>
              <a:rPr lang="sl-SI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Kubernetes</a:t>
            </a:r>
            <a:r>
              <a:rPr lang="sl-SI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l-SI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Cluster</a:t>
            </a:r>
            <a:r>
              <a:rPr lang="sl-SI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-ju. Konkretno v primeru ko je </a:t>
            </a:r>
            <a:r>
              <a:rPr lang="sl-SI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Kubernetes</a:t>
            </a:r>
            <a:r>
              <a:rPr lang="sl-SI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l-SI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Cluster</a:t>
            </a:r>
            <a:r>
              <a:rPr lang="sl-SI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postavljen na </a:t>
            </a:r>
            <a:r>
              <a:rPr lang="sl-SI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Amazon</a:t>
            </a:r>
            <a:r>
              <a:rPr lang="sl-SI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l-SI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Web</a:t>
            </a:r>
            <a:r>
              <a:rPr lang="sl-SI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l-SI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Services</a:t>
            </a:r>
            <a:r>
              <a:rPr lang="sl-SI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ampak vsa orodja o katerih bom govoril so tudi dostopna za ostale večje </a:t>
            </a:r>
            <a:r>
              <a:rPr lang="sl-SI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Cloud</a:t>
            </a:r>
            <a:r>
              <a:rPr lang="sl-SI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l-SI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Providere</a:t>
            </a:r>
            <a:r>
              <a:rPr lang="sl-SI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tudi v primeru on prem </a:t>
            </a:r>
            <a:r>
              <a:rPr lang="sl-SI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deployment</a:t>
            </a:r>
            <a:r>
              <a:rPr lang="sl-SI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-a. </a:t>
            </a:r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851D1-C64F-AB4E-B54A-BCD4B6ED4D30}" type="slidenum">
              <a:rPr lang="en-SI" smtClean="0"/>
              <a:t>1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7759355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 smtClean="0"/>
              <a:t>Za</a:t>
            </a:r>
            <a:r>
              <a:rPr lang="sl-SI" baseline="0" dirty="0" smtClean="0"/>
              <a:t> primer imam postavljen precej enostaven </a:t>
            </a:r>
            <a:r>
              <a:rPr lang="sl-SI" baseline="0" dirty="0" err="1" smtClean="0"/>
              <a:t>Cluster</a:t>
            </a:r>
            <a:r>
              <a:rPr lang="sl-SI" baseline="0" dirty="0" smtClean="0"/>
              <a:t>, sestavljen iz 2 </a:t>
            </a:r>
            <a:r>
              <a:rPr lang="sl-SI" baseline="0" dirty="0" err="1" smtClean="0"/>
              <a:t>node</a:t>
            </a:r>
            <a:r>
              <a:rPr lang="sl-SI" baseline="0" dirty="0" smtClean="0"/>
              <a:t>-a, in vsak </a:t>
            </a:r>
            <a:r>
              <a:rPr lang="sl-SI" baseline="0" dirty="0" err="1" smtClean="0"/>
              <a:t>node</a:t>
            </a:r>
            <a:r>
              <a:rPr lang="sl-SI" baseline="0" dirty="0" smtClean="0"/>
              <a:t> ima med 10-13 pod-ov. Na </a:t>
            </a:r>
            <a:r>
              <a:rPr lang="sl-SI" baseline="0" dirty="0" err="1" smtClean="0"/>
              <a:t>clustrju</a:t>
            </a:r>
            <a:r>
              <a:rPr lang="sl-SI" baseline="0" dirty="0" smtClean="0"/>
              <a:t> je postavljena </a:t>
            </a:r>
            <a:r>
              <a:rPr lang="sl-SI" baseline="0" dirty="0" err="1" smtClean="0"/>
              <a:t>Timescale</a:t>
            </a:r>
            <a:r>
              <a:rPr lang="sl-SI" baseline="0" dirty="0" smtClean="0"/>
              <a:t> podatkovna baza, </a:t>
            </a:r>
            <a:r>
              <a:rPr lang="sl-SI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 mora biti vedno na voljo, orodje za spremljanje stroškov</a:t>
            </a:r>
            <a:r>
              <a:rPr lang="sl-SI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1 aplikacijo. Kot sem že omenil je vse to postavljeno na AWS. </a:t>
            </a:r>
            <a:r>
              <a:rPr lang="sl-SI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Cloud</a:t>
            </a:r>
            <a:r>
              <a:rPr lang="sl-SI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l-SI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Provideri</a:t>
            </a:r>
            <a:r>
              <a:rPr lang="sl-SI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so odličen način da se poenostavi postavitev in vzdrževanje </a:t>
            </a:r>
            <a:r>
              <a:rPr lang="sl-SI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Kubernetesa</a:t>
            </a:r>
            <a:r>
              <a:rPr lang="sl-SI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ker lahko </a:t>
            </a:r>
            <a:r>
              <a:rPr lang="sl-SI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automatizirajo</a:t>
            </a:r>
            <a:r>
              <a:rPr lang="sl-SI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 abstrahirajo dober del procesa. Ampak, če nismo pozorni, lahko na koncu meseca dobimo </a:t>
            </a:r>
            <a:r>
              <a:rPr lang="sl-SI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nepričekovano</a:t>
            </a:r>
            <a:r>
              <a:rPr lang="sl-SI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veliki </a:t>
            </a:r>
            <a:r>
              <a:rPr lang="sl-SI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rač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un. </a:t>
            </a:r>
            <a:b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dva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screenshot-a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iz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orodja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kube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-resource-report. To je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enostavno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orodje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spremljanje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stro</a:t>
            </a:r>
            <a:r>
              <a:rPr lang="sl-SI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škov</a:t>
            </a:r>
            <a:r>
              <a:rPr lang="sl-SI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sl-SI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Node</a:t>
            </a:r>
            <a:r>
              <a:rPr lang="sl-SI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 </a:t>
            </a:r>
            <a:r>
              <a:rPr lang="sl-SI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clusterju</a:t>
            </a:r>
            <a:r>
              <a:rPr lang="sl-SI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so </a:t>
            </a:r>
            <a:r>
              <a:rPr lang="sl-SI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tupa</a:t>
            </a:r>
            <a:r>
              <a:rPr lang="sl-SI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t3.large in to je </a:t>
            </a:r>
            <a:r>
              <a:rPr lang="sl-SI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defaultni</a:t>
            </a:r>
            <a:r>
              <a:rPr lang="sl-SI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tip in tudi priporočen v AWS dokumentaciji, ampak v tem primeru ne porabimo vseh plačanih </a:t>
            </a:r>
            <a:r>
              <a:rPr lang="sl-SI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resoursov</a:t>
            </a:r>
            <a:r>
              <a:rPr lang="sl-SI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Od možnih 7GB </a:t>
            </a:r>
            <a:r>
              <a:rPr lang="sl-SI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memorije</a:t>
            </a:r>
            <a:r>
              <a:rPr lang="sl-SI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uporabljamo 1.3, od 2 CPU pa samo 0.1. Očitno je da imamo prevelik tip instance za naše potrebe.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851D1-C64F-AB4E-B54A-BCD4B6ED4D30}" type="slidenum">
              <a:rPr lang="en-SI" smtClean="0"/>
              <a:t>2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24464670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 smtClean="0"/>
              <a:t>Torej, prvi korak</a:t>
            </a:r>
            <a:r>
              <a:rPr lang="sl-SI" baseline="0" dirty="0" smtClean="0"/>
              <a:t> je enostaven, vzamemo manjši in bolj poceni tip </a:t>
            </a:r>
            <a:r>
              <a:rPr lang="sl-SI" baseline="0" dirty="0" err="1" smtClean="0"/>
              <a:t>instace</a:t>
            </a:r>
            <a:r>
              <a:rPr lang="sl-SI" baseline="0" dirty="0" smtClean="0"/>
              <a:t>. Ampak, vsak tip instance je omejen na število pod-ov v </a:t>
            </a:r>
            <a:r>
              <a:rPr lang="sl-SI" baseline="0" dirty="0" err="1" smtClean="0"/>
              <a:t>node</a:t>
            </a:r>
            <a:r>
              <a:rPr lang="sl-SI" baseline="0" dirty="0" smtClean="0"/>
              <a:t>-u, t3.large lahko ima 35, t3 </a:t>
            </a:r>
            <a:r>
              <a:rPr lang="sl-SI" baseline="0" dirty="0" err="1" smtClean="0"/>
              <a:t>small</a:t>
            </a:r>
            <a:r>
              <a:rPr lang="sl-SI" baseline="0" dirty="0" smtClean="0"/>
              <a:t> pa samo 11. V t3.small bi dobimo dovolj </a:t>
            </a:r>
            <a:r>
              <a:rPr lang="sl-SI" baseline="0" dirty="0" err="1" smtClean="0"/>
              <a:t>memorije</a:t>
            </a:r>
            <a:r>
              <a:rPr lang="sl-SI" baseline="0" dirty="0" smtClean="0"/>
              <a:t> pa CPU, ampak ne </a:t>
            </a:r>
            <a:r>
              <a:rPr lang="sl-SI" baseline="0" dirty="0" err="1" smtClean="0"/>
              <a:t>dobolj</a:t>
            </a:r>
            <a:r>
              <a:rPr lang="sl-SI" baseline="0" dirty="0" smtClean="0"/>
              <a:t> podov. Večja </a:t>
            </a:r>
            <a:r>
              <a:rPr lang="sl-SI" baseline="0" dirty="0" err="1" smtClean="0"/>
              <a:t>istanca</a:t>
            </a:r>
            <a:r>
              <a:rPr lang="sl-SI" baseline="0" dirty="0" smtClean="0"/>
              <a:t> nam </a:t>
            </a:r>
            <a:r>
              <a:rPr lang="sl-SI" baseline="0" dirty="0" err="1" smtClean="0"/>
              <a:t>dovolji</a:t>
            </a:r>
            <a:r>
              <a:rPr lang="sl-SI" baseline="0" dirty="0" smtClean="0"/>
              <a:t> več podov, ampak ne uporabimo </a:t>
            </a:r>
            <a:r>
              <a:rPr lang="sl-SI" baseline="0" dirty="0" err="1" smtClean="0"/>
              <a:t>memorije</a:t>
            </a:r>
            <a:r>
              <a:rPr lang="sl-SI" baseline="0" dirty="0" smtClean="0"/>
              <a:t> in </a:t>
            </a:r>
            <a:r>
              <a:rPr lang="sl-SI" baseline="0" dirty="0" err="1" smtClean="0"/>
              <a:t>cpu</a:t>
            </a:r>
            <a:r>
              <a:rPr lang="sl-SI" baseline="0" dirty="0" smtClean="0"/>
              <a:t>. Rešitev za to je VPC CNI </a:t>
            </a:r>
            <a:r>
              <a:rPr lang="sl-SI" baseline="0" dirty="0" err="1" smtClean="0"/>
              <a:t>Plugin</a:t>
            </a:r>
            <a:r>
              <a:rPr lang="sl-SI" baseline="0" dirty="0" smtClean="0"/>
              <a:t>.</a:t>
            </a:r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851D1-C64F-AB4E-B54A-BCD4B6ED4D30}" type="slidenum">
              <a:rPr lang="en-SI" smtClean="0"/>
              <a:t>3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17514040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 smtClean="0"/>
              <a:t>VPC CNI (</a:t>
            </a:r>
            <a:r>
              <a:rPr lang="sl-SI" dirty="0" err="1" smtClean="0"/>
              <a:t>Container</a:t>
            </a:r>
            <a:r>
              <a:rPr lang="sl-SI" baseline="0" dirty="0" smtClean="0"/>
              <a:t> </a:t>
            </a:r>
            <a:r>
              <a:rPr lang="sl-SI" baseline="0" dirty="0" err="1" smtClean="0"/>
              <a:t>Network</a:t>
            </a:r>
            <a:r>
              <a:rPr lang="sl-SI" baseline="0" dirty="0" smtClean="0"/>
              <a:t> </a:t>
            </a:r>
            <a:r>
              <a:rPr lang="sl-SI" baseline="0" dirty="0" err="1" smtClean="0"/>
              <a:t>Interface</a:t>
            </a:r>
            <a:r>
              <a:rPr lang="sl-SI" baseline="0" dirty="0" smtClean="0"/>
              <a:t>) </a:t>
            </a:r>
            <a:r>
              <a:rPr lang="sl-SI" baseline="0" dirty="0" err="1" smtClean="0"/>
              <a:t>povečja</a:t>
            </a:r>
            <a:r>
              <a:rPr lang="sl-SI" baseline="0" dirty="0" smtClean="0"/>
              <a:t> število podov do maksimalnih 110. Omejitev prej je bla da vsak pod rabi svoj IP naslov, ampak zdaj VPC CNI omogoča vsak </a:t>
            </a:r>
            <a:r>
              <a:rPr lang="sl-SI" baseline="0" dirty="0" err="1" smtClean="0"/>
              <a:t>ip</a:t>
            </a:r>
            <a:r>
              <a:rPr lang="sl-SI" baseline="0" dirty="0" smtClean="0"/>
              <a:t> naslov ima tudi </a:t>
            </a:r>
            <a:r>
              <a:rPr lang="sl-SI" baseline="0" dirty="0" err="1" smtClean="0"/>
              <a:t>prefix</a:t>
            </a:r>
            <a:r>
              <a:rPr lang="sl-SI" baseline="0" dirty="0" smtClean="0"/>
              <a:t>, kar zveča število pod-ov na 110. Če to </a:t>
            </a:r>
            <a:r>
              <a:rPr lang="sl-SI" baseline="0" dirty="0" err="1" smtClean="0"/>
              <a:t>vpoštevamo</a:t>
            </a:r>
            <a:r>
              <a:rPr lang="sl-SI" baseline="0" dirty="0" smtClean="0"/>
              <a:t> in izberemo t3.small instanco. Potem vidimo da </a:t>
            </a:r>
            <a:r>
              <a:rPr lang="sl-SI" baseline="0" dirty="0" err="1" smtClean="0"/>
              <a:t>zaj</a:t>
            </a:r>
            <a:r>
              <a:rPr lang="sl-SI" baseline="0" dirty="0" smtClean="0"/>
              <a:t> </a:t>
            </a:r>
            <a:r>
              <a:rPr lang="sl-SI" baseline="0" dirty="0" err="1" smtClean="0"/>
              <a:t>dobar</a:t>
            </a:r>
            <a:r>
              <a:rPr lang="sl-SI" baseline="0" dirty="0" smtClean="0"/>
              <a:t> del resursov uporabljamo. Stroški pa so zdaj za 100e manjši. Od 140 na 35 dolarjev. Izbira prave velikosti instance je najbolj pomemben del optimizacije stroškov, tako se največ </a:t>
            </a:r>
            <a:r>
              <a:rPr lang="sl-SI" baseline="0" dirty="0" err="1" smtClean="0"/>
              <a:t>prišpara</a:t>
            </a:r>
            <a:r>
              <a:rPr lang="sl-SI" baseline="0" dirty="0" smtClean="0"/>
              <a:t>.</a:t>
            </a:r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851D1-C64F-AB4E-B54A-BCD4B6ED4D30}" type="slidenum">
              <a:rPr lang="en-SI" smtClean="0"/>
              <a:t>4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5096117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 smtClean="0"/>
              <a:t>Če</a:t>
            </a:r>
            <a:r>
              <a:rPr lang="sl-SI" baseline="0" dirty="0" smtClean="0"/>
              <a:t> zdaj pogledamo kube-</a:t>
            </a:r>
            <a:r>
              <a:rPr lang="sl-SI" baseline="0" dirty="0" err="1" smtClean="0"/>
              <a:t>resource</a:t>
            </a:r>
            <a:r>
              <a:rPr lang="sl-SI" baseline="0" dirty="0" smtClean="0"/>
              <a:t>-</a:t>
            </a:r>
            <a:r>
              <a:rPr lang="sl-SI" baseline="0" dirty="0" err="1" smtClean="0"/>
              <a:t>report</a:t>
            </a:r>
            <a:r>
              <a:rPr lang="sl-SI" baseline="0" dirty="0" smtClean="0"/>
              <a:t> </a:t>
            </a:r>
            <a:r>
              <a:rPr lang="sl-SI" baseline="0" dirty="0" err="1" smtClean="0"/>
              <a:t>screenshote</a:t>
            </a:r>
            <a:r>
              <a:rPr lang="sl-SI" baseline="0" dirty="0" smtClean="0"/>
              <a:t>, vidimo da vsak </a:t>
            </a:r>
            <a:r>
              <a:rPr lang="sl-SI" baseline="0" dirty="0" err="1" smtClean="0"/>
              <a:t>node</a:t>
            </a:r>
            <a:r>
              <a:rPr lang="sl-SI" baseline="0" dirty="0" smtClean="0"/>
              <a:t> zdaj stane 17.53. Ampak, še vedno imamo </a:t>
            </a:r>
            <a:r>
              <a:rPr lang="sl-SI" baseline="0" dirty="0" err="1" smtClean="0"/>
              <a:t>Slack</a:t>
            </a:r>
            <a:r>
              <a:rPr lang="sl-SI" baseline="0" dirty="0" smtClean="0"/>
              <a:t> Cost od 12.87, to pomeni da če malo bolj optimiziramo pod-e lahko </a:t>
            </a:r>
            <a:r>
              <a:rPr lang="sl-SI" baseline="0" dirty="0" err="1" smtClean="0"/>
              <a:t>prišparamo</a:t>
            </a:r>
            <a:r>
              <a:rPr lang="sl-SI" baseline="0" dirty="0" smtClean="0"/>
              <a:t> 12.87.</a:t>
            </a:r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851D1-C64F-AB4E-B54A-BCD4B6ED4D30}" type="slidenum">
              <a:rPr lang="en-SI" smtClean="0"/>
              <a:t>5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22855242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 smtClean="0"/>
              <a:t>Pri postavitvi </a:t>
            </a:r>
            <a:r>
              <a:rPr lang="sl-SI" dirty="0" err="1" smtClean="0"/>
              <a:t>klusterja</a:t>
            </a:r>
            <a:r>
              <a:rPr lang="sl-SI" dirty="0" smtClean="0"/>
              <a:t> lahko</a:t>
            </a:r>
            <a:r>
              <a:rPr lang="sl-SI" baseline="0" dirty="0" smtClean="0"/>
              <a:t> tudi omejimo </a:t>
            </a:r>
            <a:r>
              <a:rPr lang="sl-SI" baseline="0" dirty="0" err="1" smtClean="0"/>
              <a:t>resource</a:t>
            </a:r>
            <a:r>
              <a:rPr lang="sl-SI" baseline="0" dirty="0" smtClean="0"/>
              <a:t> na </a:t>
            </a:r>
            <a:r>
              <a:rPr lang="sl-SI" baseline="0" dirty="0" err="1" smtClean="0"/>
              <a:t>nivoj</a:t>
            </a:r>
            <a:r>
              <a:rPr lang="sl-SI" baseline="0" dirty="0" smtClean="0"/>
              <a:t> pod-a. Če </a:t>
            </a:r>
            <a:r>
              <a:rPr lang="sl-SI" baseline="0" dirty="0" err="1" smtClean="0"/>
              <a:t>Pogledmo</a:t>
            </a:r>
            <a:r>
              <a:rPr lang="sl-SI" baseline="0" dirty="0" smtClean="0"/>
              <a:t> KRR preberi sliko. </a:t>
            </a:r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851D1-C64F-AB4E-B54A-BCD4B6ED4D30}" type="slidenum">
              <a:rPr lang="en-SI" smtClean="0"/>
              <a:t>6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26687859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prihranki so očitni</a:t>
            </a:r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851D1-C64F-AB4E-B54A-BCD4B6ED4D30}" type="slidenum">
              <a:rPr lang="en-SI" smtClean="0"/>
              <a:t>7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26925783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 smtClean="0"/>
              <a:t>Običajno</a:t>
            </a:r>
            <a:r>
              <a:rPr lang="sl-SI" baseline="0" dirty="0" smtClean="0"/>
              <a:t> so </a:t>
            </a:r>
            <a:r>
              <a:rPr lang="sl-SI" baseline="0" dirty="0" err="1" smtClean="0"/>
              <a:t>amazon</a:t>
            </a:r>
            <a:r>
              <a:rPr lang="sl-SI" baseline="0" dirty="0" smtClean="0"/>
              <a:t> instance on-</a:t>
            </a:r>
            <a:r>
              <a:rPr lang="sl-SI" baseline="0" dirty="0" err="1" smtClean="0"/>
              <a:t>deman</a:t>
            </a:r>
            <a:r>
              <a:rPr lang="sl-SI" baseline="0" dirty="0" smtClean="0"/>
              <a:t>, </a:t>
            </a:r>
            <a:r>
              <a:rPr lang="sl-SI" baseline="0" dirty="0" err="1" smtClean="0"/>
              <a:t>rezervijao</a:t>
            </a:r>
            <a:r>
              <a:rPr lang="sl-SI" baseline="0" dirty="0" smtClean="0"/>
              <a:t> za določeno fiksno ceno in vedno so na voljo. Spot instance so obratno, takrat ko </a:t>
            </a:r>
            <a:r>
              <a:rPr lang="sl-SI" baseline="0" dirty="0" err="1" smtClean="0"/>
              <a:t>amazon</a:t>
            </a:r>
            <a:r>
              <a:rPr lang="sl-SI" baseline="0" dirty="0" smtClean="0"/>
              <a:t> ima rezervno zmogljivost ponuja spot instance za do 90% nižjo ceno, ampak niso vedno na voljo. Nepredvidljivo je kdaj bojo dostopne in kako dolgo. </a:t>
            </a:r>
            <a:r>
              <a:rPr lang="sl-SI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 njimi lahko prihranimo veliko denarja, vendar moramo biti previdni, kdaj jih uporabimo</a:t>
            </a:r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851D1-C64F-AB4E-B54A-BCD4B6ED4D30}" type="slidenum">
              <a:rPr lang="en-SI" smtClean="0"/>
              <a:t>10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13614880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ca z avtorj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ECEA0F-39BD-0840-B0D0-40DBCA41370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73416" y="2782671"/>
            <a:ext cx="10832078" cy="830997"/>
          </a:xfrm>
        </p:spPr>
        <p:txBody>
          <a:bodyPr wrap="square" anchor="t" anchorCtr="0">
            <a:spAutoFit/>
          </a:bodyPr>
          <a:lstStyle>
            <a:lvl1pPr algn="l">
              <a:defRPr sz="6000"/>
            </a:lvl1pPr>
          </a:lstStyle>
          <a:p>
            <a:r>
              <a:rPr lang="sl-SI" noProof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735EA9-BBD2-574F-B208-30B94FC5F22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73417" y="4160622"/>
            <a:ext cx="5162234" cy="312073"/>
          </a:xfrm>
        </p:spPr>
        <p:txBody>
          <a:bodyPr>
            <a:spAutoFit/>
          </a:bodyPr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noProof="0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0EFF020-8FEA-FB46-90EB-F44023D446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73417" y="566731"/>
            <a:ext cx="2949538" cy="1423561"/>
          </a:xfrm>
          <a:prstGeom prst="rect">
            <a:avLst/>
          </a:prstGeom>
        </p:spPr>
      </p:pic>
      <p:sp>
        <p:nvSpPr>
          <p:cNvPr id="15" name="Date Placeholder 14">
            <a:extLst>
              <a:ext uri="{FF2B5EF4-FFF2-40B4-BE49-F238E27FC236}">
                <a16:creationId xmlns:a16="http://schemas.microsoft.com/office/drawing/2014/main" id="{AA3CEA5E-3445-4711-8C88-EBD5B0B2C7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 noProof="0"/>
              <a:t>1.2.3456</a:t>
            </a:r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C15EF83E-EA85-4301-B6E0-92D3DDE73A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noProof="0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E0821381-77BE-47C2-BF54-D04234419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C701D-FEA2-4DBB-AEA9-F9487C35B5BB}" type="slidenum">
              <a:rPr lang="sl-SI" noProof="0" smtClean="0"/>
              <a:t>‹#›</a:t>
            </a:fld>
            <a:endParaRPr lang="sl-SI" noProof="0"/>
          </a:p>
        </p:txBody>
      </p:sp>
    </p:spTree>
    <p:extLst>
      <p:ext uri="{BB962C8B-B14F-4D97-AF65-F5344CB8AC3E}">
        <p14:creationId xmlns:p14="http://schemas.microsoft.com/office/powerpoint/2010/main" val="6625572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ca z avtorj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ECEA0F-39BD-0840-B0D0-40DBCA41370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73416" y="2782671"/>
            <a:ext cx="10832078" cy="830997"/>
          </a:xfrm>
        </p:spPr>
        <p:txBody>
          <a:bodyPr wrap="square" anchor="t" anchorCtr="0">
            <a:spAutoFit/>
          </a:bodyPr>
          <a:lstStyle>
            <a:lvl1pPr algn="l">
              <a:defRPr sz="6000"/>
            </a:lvl1pPr>
          </a:lstStyle>
          <a:p>
            <a:r>
              <a:rPr lang="sl-SI" noProof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735EA9-BBD2-574F-B208-30B94FC5F22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73417" y="4160622"/>
            <a:ext cx="5162234" cy="312073"/>
          </a:xfrm>
        </p:spPr>
        <p:txBody>
          <a:bodyPr>
            <a:spAutoFit/>
          </a:bodyPr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noProof="0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0EFF020-8FEA-FB46-90EB-F44023D446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73417" y="566731"/>
            <a:ext cx="2949538" cy="1423561"/>
          </a:xfrm>
          <a:prstGeom prst="rect">
            <a:avLst/>
          </a:prstGeom>
        </p:spPr>
      </p:pic>
      <p:sp>
        <p:nvSpPr>
          <p:cNvPr id="15" name="Date Placeholder 14">
            <a:extLst>
              <a:ext uri="{FF2B5EF4-FFF2-40B4-BE49-F238E27FC236}">
                <a16:creationId xmlns:a16="http://schemas.microsoft.com/office/drawing/2014/main" id="{AA3CEA5E-3445-4711-8C88-EBD5B0B2C7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 noProof="0"/>
              <a:t>1.2.3456</a:t>
            </a:r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C15EF83E-EA85-4301-B6E0-92D3DDE73A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noProof="0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E0821381-77BE-47C2-BF54-D04234419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C701D-FEA2-4DBB-AEA9-F9487C35B5BB}" type="slidenum">
              <a:rPr lang="sl-SI" noProof="0" smtClean="0"/>
              <a:t>‹#›</a:t>
            </a:fld>
            <a:endParaRPr lang="sl-SI" noProof="0"/>
          </a:p>
        </p:txBody>
      </p:sp>
    </p:spTree>
    <p:extLst>
      <p:ext uri="{BB962C8B-B14F-4D97-AF65-F5344CB8AC3E}">
        <p14:creationId xmlns:p14="http://schemas.microsoft.com/office/powerpoint/2010/main" val="504384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ran z besedi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343FB5-B56E-9541-A613-F112D7A608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4174" y="501650"/>
            <a:ext cx="10821321" cy="429348"/>
          </a:xfrm>
        </p:spPr>
        <p:txBody>
          <a:bodyPr>
            <a:spAutoFit/>
          </a:bodyPr>
          <a:lstStyle/>
          <a:p>
            <a:r>
              <a:rPr lang="sl-SI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37B82C-230E-1346-AA6F-F66BBB0AAD2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4173" y="1510991"/>
            <a:ext cx="10821321" cy="4428000"/>
          </a:xfrm>
        </p:spPr>
        <p:txBody>
          <a:bodyPr vert="horz" lIns="0" tIns="0" rIns="0" bIns="0" rtlCol="0">
            <a:normAutofit/>
          </a:bodyPr>
          <a:lstStyle>
            <a:lvl1pPr>
              <a:lnSpc>
                <a:spcPct val="110000"/>
              </a:lnSpc>
              <a:defRPr lang="en-GB" dirty="0"/>
            </a:lvl1pPr>
            <a:lvl2pPr>
              <a:lnSpc>
                <a:spcPct val="110000"/>
              </a:lnSpc>
              <a:defRPr lang="en-GB" dirty="0"/>
            </a:lvl2pPr>
            <a:lvl3pPr>
              <a:lnSpc>
                <a:spcPct val="110000"/>
              </a:lnSpc>
              <a:defRPr lang="en-GB" dirty="0"/>
            </a:lvl3pPr>
            <a:lvl4pPr>
              <a:lnSpc>
                <a:spcPct val="110000"/>
              </a:lnSpc>
              <a:defRPr lang="en-GB" dirty="0"/>
            </a:lvl4pPr>
            <a:lvl5pPr>
              <a:lnSpc>
                <a:spcPct val="110000"/>
              </a:lnSpc>
              <a:defRPr lang="en-SI" dirty="0"/>
            </a:lvl5pPr>
          </a:lstStyle>
          <a:p>
            <a:pPr lvl="0"/>
            <a:r>
              <a:rPr lang="sl-SI" noProof="0"/>
              <a:t>Click to edit Master text styles</a:t>
            </a:r>
          </a:p>
          <a:p>
            <a:pPr lvl="1"/>
            <a:r>
              <a:rPr lang="sl-SI" noProof="0"/>
              <a:t>Second level</a:t>
            </a:r>
          </a:p>
          <a:p>
            <a:pPr lvl="2"/>
            <a:r>
              <a:rPr lang="sl-SI" noProof="0"/>
              <a:t>Third level</a:t>
            </a:r>
          </a:p>
          <a:p>
            <a:pPr lvl="3"/>
            <a:r>
              <a:rPr lang="sl-SI" noProof="0"/>
              <a:t>Fourth level</a:t>
            </a:r>
          </a:p>
          <a:p>
            <a:pPr lvl="4"/>
            <a:r>
              <a:rPr lang="sl-SI" noProof="0"/>
              <a:t>Fifth level</a:t>
            </a:r>
          </a:p>
        </p:txBody>
      </p:sp>
      <p:pic>
        <p:nvPicPr>
          <p:cNvPr id="4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AD2B38B5-C736-485B-BBEC-2CD28EE5732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32341" y="6044853"/>
            <a:ext cx="573154" cy="311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9013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an z  dvema besedilo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14DA24-1238-D342-8190-F7FB05FCDF7E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84174" y="1510993"/>
            <a:ext cx="5181600" cy="4428000"/>
          </a:xfrm>
        </p:spPr>
        <p:txBody>
          <a:bodyPr/>
          <a:lstStyle>
            <a:lvl1pPr marL="270000" indent="-180000">
              <a:lnSpc>
                <a:spcPct val="110000"/>
              </a:lnSpc>
              <a:defRPr/>
            </a:lvl1pPr>
            <a:lvl2pPr indent="-180000">
              <a:lnSpc>
                <a:spcPct val="110000"/>
              </a:lnSpc>
              <a:defRPr/>
            </a:lvl2pPr>
            <a:lvl3pPr indent="-180000">
              <a:lnSpc>
                <a:spcPct val="110000"/>
              </a:lnSpc>
              <a:defRPr/>
            </a:lvl3pPr>
            <a:lvl4pPr indent="-180000">
              <a:lnSpc>
                <a:spcPct val="110000"/>
              </a:lnSpc>
              <a:defRPr/>
            </a:lvl4pPr>
            <a:lvl5pPr indent="-180000">
              <a:lnSpc>
                <a:spcPct val="110000"/>
              </a:lnSpc>
              <a:defRPr/>
            </a:lvl5pPr>
          </a:lstStyle>
          <a:p>
            <a:pPr lvl="0"/>
            <a:r>
              <a:rPr lang="sl-SI" noProof="0" dirty="0" err="1"/>
              <a:t>Click</a:t>
            </a:r>
            <a:r>
              <a:rPr lang="sl-SI" noProof="0" dirty="0"/>
              <a:t> to </a:t>
            </a:r>
            <a:r>
              <a:rPr lang="sl-SI" noProof="0" dirty="0" err="1"/>
              <a:t>edit</a:t>
            </a:r>
            <a:r>
              <a:rPr lang="sl-SI" noProof="0" dirty="0"/>
              <a:t> Master </a:t>
            </a:r>
            <a:r>
              <a:rPr lang="sl-SI" noProof="0" dirty="0" err="1"/>
              <a:t>text</a:t>
            </a:r>
            <a:r>
              <a:rPr lang="sl-SI" noProof="0" dirty="0"/>
              <a:t> </a:t>
            </a:r>
            <a:r>
              <a:rPr lang="sl-SI" noProof="0" dirty="0" err="1"/>
              <a:t>styles</a:t>
            </a:r>
            <a:endParaRPr lang="sl-SI" noProof="0" dirty="0"/>
          </a:p>
          <a:p>
            <a:pPr lvl="1"/>
            <a:r>
              <a:rPr lang="sl-SI" noProof="0" dirty="0" err="1"/>
              <a:t>Second</a:t>
            </a:r>
            <a:r>
              <a:rPr lang="sl-SI" noProof="0" dirty="0"/>
              <a:t> </a:t>
            </a:r>
            <a:r>
              <a:rPr lang="sl-SI" noProof="0" dirty="0" err="1"/>
              <a:t>level</a:t>
            </a:r>
            <a:endParaRPr lang="sl-SI" noProof="0" dirty="0"/>
          </a:p>
          <a:p>
            <a:pPr lvl="2"/>
            <a:r>
              <a:rPr lang="sl-SI" noProof="0" dirty="0" err="1"/>
              <a:t>Third</a:t>
            </a:r>
            <a:r>
              <a:rPr lang="sl-SI" noProof="0" dirty="0"/>
              <a:t> </a:t>
            </a:r>
            <a:r>
              <a:rPr lang="sl-SI" noProof="0" dirty="0" err="1"/>
              <a:t>level</a:t>
            </a:r>
            <a:endParaRPr lang="sl-SI" noProof="0" dirty="0"/>
          </a:p>
          <a:p>
            <a:pPr lvl="3"/>
            <a:r>
              <a:rPr lang="sl-SI" noProof="0" dirty="0" err="1"/>
              <a:t>Fourth</a:t>
            </a:r>
            <a:r>
              <a:rPr lang="sl-SI" noProof="0" dirty="0"/>
              <a:t> </a:t>
            </a:r>
            <a:r>
              <a:rPr lang="sl-SI" noProof="0" dirty="0" err="1"/>
              <a:t>level</a:t>
            </a:r>
            <a:endParaRPr lang="sl-SI" noProof="0" dirty="0"/>
          </a:p>
          <a:p>
            <a:pPr lvl="4"/>
            <a:r>
              <a:rPr lang="sl-SI" noProof="0" dirty="0" err="1"/>
              <a:t>Fifth</a:t>
            </a:r>
            <a:r>
              <a:rPr lang="sl-SI" noProof="0" dirty="0"/>
              <a:t> </a:t>
            </a:r>
            <a:r>
              <a:rPr lang="sl-SI" noProof="0" dirty="0" err="1"/>
              <a:t>level</a:t>
            </a:r>
            <a:endParaRPr lang="sl-SI" noProof="0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17FB52BC-0875-B44B-A08A-2035BE2310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4174" y="501650"/>
            <a:ext cx="10822025" cy="429348"/>
          </a:xfrm>
        </p:spPr>
        <p:txBody>
          <a:bodyPr/>
          <a:lstStyle/>
          <a:p>
            <a:r>
              <a:rPr lang="sl-SI" noProof="0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299CA6-1E5F-4965-BFC4-F6FA961FB5B2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096000" y="1510992"/>
            <a:ext cx="5410200" cy="4428000"/>
          </a:xfrm>
        </p:spPr>
        <p:txBody>
          <a:bodyPr/>
          <a:lstStyle>
            <a:lvl1pPr marL="270000">
              <a:defRPr/>
            </a:lvl1pPr>
          </a:lstStyle>
          <a:p>
            <a:pPr lvl="0"/>
            <a:r>
              <a:rPr lang="sl-SI" noProof="0" dirty="0" err="1"/>
              <a:t>Click</a:t>
            </a:r>
            <a:r>
              <a:rPr lang="sl-SI" noProof="0" dirty="0"/>
              <a:t> to </a:t>
            </a:r>
            <a:r>
              <a:rPr lang="sl-SI" noProof="0" dirty="0" err="1"/>
              <a:t>edit</a:t>
            </a:r>
            <a:r>
              <a:rPr lang="sl-SI" noProof="0" dirty="0"/>
              <a:t> Master </a:t>
            </a:r>
            <a:r>
              <a:rPr lang="sl-SI" noProof="0" dirty="0" err="1"/>
              <a:t>text</a:t>
            </a:r>
            <a:r>
              <a:rPr lang="sl-SI" noProof="0" dirty="0"/>
              <a:t> </a:t>
            </a:r>
            <a:r>
              <a:rPr lang="sl-SI" noProof="0" dirty="0" err="1"/>
              <a:t>styles</a:t>
            </a:r>
            <a:endParaRPr lang="sl-SI" noProof="0" dirty="0"/>
          </a:p>
          <a:p>
            <a:pPr lvl="1"/>
            <a:r>
              <a:rPr lang="sl-SI" noProof="0" dirty="0" err="1"/>
              <a:t>Second</a:t>
            </a:r>
            <a:r>
              <a:rPr lang="sl-SI" noProof="0" dirty="0"/>
              <a:t> </a:t>
            </a:r>
            <a:r>
              <a:rPr lang="sl-SI" noProof="0" dirty="0" err="1"/>
              <a:t>level</a:t>
            </a:r>
            <a:endParaRPr lang="sl-SI" noProof="0" dirty="0"/>
          </a:p>
          <a:p>
            <a:pPr lvl="2"/>
            <a:r>
              <a:rPr lang="sl-SI" noProof="0" dirty="0" err="1"/>
              <a:t>Third</a:t>
            </a:r>
            <a:r>
              <a:rPr lang="sl-SI" noProof="0" dirty="0"/>
              <a:t> </a:t>
            </a:r>
            <a:r>
              <a:rPr lang="sl-SI" noProof="0" dirty="0" err="1"/>
              <a:t>level</a:t>
            </a:r>
            <a:endParaRPr lang="sl-SI" noProof="0" dirty="0"/>
          </a:p>
          <a:p>
            <a:pPr lvl="3"/>
            <a:r>
              <a:rPr lang="sl-SI" noProof="0" dirty="0" err="1"/>
              <a:t>Fourth</a:t>
            </a:r>
            <a:r>
              <a:rPr lang="sl-SI" noProof="0" dirty="0"/>
              <a:t> </a:t>
            </a:r>
            <a:r>
              <a:rPr lang="sl-SI" noProof="0" dirty="0" err="1"/>
              <a:t>level</a:t>
            </a:r>
            <a:endParaRPr lang="sl-SI" noProof="0" dirty="0"/>
          </a:p>
          <a:p>
            <a:pPr lvl="4"/>
            <a:r>
              <a:rPr lang="sl-SI" noProof="0" dirty="0" err="1"/>
              <a:t>Fifth</a:t>
            </a:r>
            <a:r>
              <a:rPr lang="sl-SI" noProof="0" dirty="0"/>
              <a:t> </a:t>
            </a:r>
            <a:r>
              <a:rPr lang="sl-SI" noProof="0" dirty="0" err="1"/>
              <a:t>level</a:t>
            </a:r>
            <a:endParaRPr lang="sl-SI" noProof="0" dirty="0"/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F6B8B6A9-DA90-4137-A617-3E124A991E8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32341" y="6044853"/>
            <a:ext cx="573154" cy="311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8058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an z besedilom in sli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14DA24-1238-D342-8190-F7FB05FCDF7E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84174" y="1510992"/>
            <a:ext cx="5181600" cy="4428000"/>
          </a:xfrm>
        </p:spPr>
        <p:txBody>
          <a:bodyPr/>
          <a:lstStyle/>
          <a:p>
            <a:pPr lvl="0"/>
            <a:r>
              <a:rPr lang="sl-SI" noProof="0"/>
              <a:t>Click to edit Master text styles</a:t>
            </a:r>
          </a:p>
          <a:p>
            <a:pPr lvl="1"/>
            <a:r>
              <a:rPr lang="sl-SI" noProof="0"/>
              <a:t>Second level</a:t>
            </a:r>
          </a:p>
          <a:p>
            <a:pPr lvl="2"/>
            <a:r>
              <a:rPr lang="sl-SI" noProof="0"/>
              <a:t>Third level</a:t>
            </a:r>
          </a:p>
          <a:p>
            <a:pPr lvl="3"/>
            <a:r>
              <a:rPr lang="sl-SI" noProof="0"/>
              <a:t>Fourth level</a:t>
            </a:r>
          </a:p>
          <a:p>
            <a:pPr lvl="4"/>
            <a:r>
              <a:rPr lang="sl-SI" noProof="0"/>
              <a:t>Fifth level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17FB52BC-0875-B44B-A08A-2035BE2310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4175" y="501650"/>
            <a:ext cx="5181600" cy="429348"/>
          </a:xfrm>
        </p:spPr>
        <p:txBody>
          <a:bodyPr/>
          <a:lstStyle/>
          <a:p>
            <a:r>
              <a:rPr lang="sl-SI" noProof="0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299CA6-1E5F-4965-BFC4-F6FA961FB5B2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096000" y="501650"/>
            <a:ext cx="5410200" cy="5437342"/>
          </a:xfrm>
        </p:spPr>
        <p:txBody>
          <a:bodyPr/>
          <a:lstStyle/>
          <a:p>
            <a:pPr lvl="0"/>
            <a:r>
              <a:rPr lang="sl-SI" noProof="0"/>
              <a:t>Click to edit Master text styles</a:t>
            </a:r>
          </a:p>
          <a:p>
            <a:pPr lvl="1"/>
            <a:r>
              <a:rPr lang="sl-SI" noProof="0"/>
              <a:t>Second level</a:t>
            </a:r>
          </a:p>
          <a:p>
            <a:pPr lvl="2"/>
            <a:r>
              <a:rPr lang="sl-SI" noProof="0"/>
              <a:t>Third level</a:t>
            </a:r>
          </a:p>
          <a:p>
            <a:pPr lvl="3"/>
            <a:r>
              <a:rPr lang="sl-SI" noProof="0"/>
              <a:t>Fourth level</a:t>
            </a:r>
          </a:p>
          <a:p>
            <a:pPr lvl="4"/>
            <a:r>
              <a:rPr lang="sl-SI" noProof="0"/>
              <a:t>Fifth level</a:t>
            </a:r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D1F3F902-6752-4CD3-978D-A2C7836515A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32341" y="6044853"/>
            <a:ext cx="573154" cy="311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8300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an s poudar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BE15FF0D-C128-2B4D-8CC9-CDA48BB5E739}"/>
              </a:ext>
            </a:extLst>
          </p:cNvPr>
          <p:cNvSpPr/>
          <p:nvPr userDrawn="1"/>
        </p:nvSpPr>
        <p:spPr>
          <a:xfrm>
            <a:off x="3223772" y="1494502"/>
            <a:ext cx="2617527" cy="2617527"/>
          </a:xfrm>
          <a:prstGeom prst="ellipse">
            <a:avLst/>
          </a:prstGeom>
          <a:noFill/>
          <a:ln w="952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noProof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5340BC2-5A49-4C4F-BABB-CD7A61B1CBCA}"/>
              </a:ext>
            </a:extLst>
          </p:cNvPr>
          <p:cNvSpPr/>
          <p:nvPr userDrawn="1"/>
        </p:nvSpPr>
        <p:spPr>
          <a:xfrm>
            <a:off x="6136953" y="1494502"/>
            <a:ext cx="2617527" cy="2617527"/>
          </a:xfrm>
          <a:prstGeom prst="ellipse">
            <a:avLst/>
          </a:prstGeom>
          <a:solidFill>
            <a:srgbClr val="004C6A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noProof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36F487E-4A2D-D645-B514-BCDC93EBB245}"/>
              </a:ext>
            </a:extLst>
          </p:cNvPr>
          <p:cNvSpPr/>
          <p:nvPr userDrawn="1"/>
        </p:nvSpPr>
        <p:spPr>
          <a:xfrm>
            <a:off x="9155454" y="1494502"/>
            <a:ext cx="2617527" cy="2617527"/>
          </a:xfrm>
          <a:prstGeom prst="ellipse">
            <a:avLst/>
          </a:prstGeom>
          <a:solidFill>
            <a:srgbClr val="FFFFFF">
              <a:alpha val="2000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noProof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02AF97D-CE84-884A-AC5C-16E848F29D93}"/>
              </a:ext>
            </a:extLst>
          </p:cNvPr>
          <p:cNvSpPr/>
          <p:nvPr userDrawn="1"/>
        </p:nvSpPr>
        <p:spPr>
          <a:xfrm>
            <a:off x="257264" y="1494502"/>
            <a:ext cx="2617527" cy="2617527"/>
          </a:xfrm>
          <a:prstGeom prst="ellipse">
            <a:avLst/>
          </a:prstGeom>
          <a:solidFill>
            <a:srgbClr val="00A09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343FB5-B56E-9541-A613-F112D7A608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l-SI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37B82C-230E-1346-AA6F-F66BBB0AAD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174" y="2046514"/>
            <a:ext cx="1754225" cy="1541417"/>
          </a:xfrm>
        </p:spPr>
        <p:txBody>
          <a:bodyPr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/>
            </a:lvl1pPr>
          </a:lstStyle>
          <a:p>
            <a:pPr lvl="0"/>
            <a:endParaRPr lang="sl-SI" noProof="0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25FC489-B94C-1B42-B49E-2C141C9D5CAE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3688631" y="2046514"/>
            <a:ext cx="1754225" cy="1541417"/>
          </a:xfrm>
        </p:spPr>
        <p:txBody>
          <a:bodyPr vert="horz" lIns="0" tIns="0" rIns="0" bIns="0" rtlCol="0" anchor="ctr" anchorCtr="0">
            <a:normAutofit/>
          </a:bodyPr>
          <a:lstStyle>
            <a:lvl1pPr>
              <a:buFontTx/>
              <a:buNone/>
              <a:defRPr lang="en-SI" dirty="0"/>
            </a:lvl1pPr>
          </a:lstStyle>
          <a:p>
            <a:pPr marL="0" lvl="0" indent="0" algn="ctr">
              <a:lnSpc>
                <a:spcPct val="100000"/>
              </a:lnSpc>
              <a:spcBef>
                <a:spcPts val="0"/>
              </a:spcBef>
              <a:buFontTx/>
              <a:buNone/>
            </a:pPr>
            <a:endParaRPr lang="sl-SI" noProof="0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82BB7A0-8470-7C48-8284-75502476D2B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583396" y="2046514"/>
            <a:ext cx="1754225" cy="1541417"/>
          </a:xfrm>
        </p:spPr>
        <p:txBody>
          <a:bodyPr vert="horz" lIns="0" tIns="0" rIns="0" bIns="0" rtlCol="0" anchor="ctr" anchorCtr="0">
            <a:normAutofit/>
          </a:bodyPr>
          <a:lstStyle>
            <a:lvl1pPr>
              <a:buFontTx/>
              <a:buNone/>
              <a:defRPr lang="en-SI" dirty="0"/>
            </a:lvl1pPr>
          </a:lstStyle>
          <a:p>
            <a:pPr marL="0" lvl="0" indent="0" algn="ctr">
              <a:lnSpc>
                <a:spcPct val="100000"/>
              </a:lnSpc>
              <a:spcBef>
                <a:spcPts val="0"/>
              </a:spcBef>
              <a:buFontTx/>
              <a:buNone/>
            </a:pPr>
            <a:endParaRPr lang="sl-SI" noProof="0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4E602D01-DFA3-6D48-990B-6FEDDC7C655C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9611236" y="2046514"/>
            <a:ext cx="1754225" cy="1541417"/>
          </a:xfrm>
        </p:spPr>
        <p:txBody>
          <a:bodyPr vert="horz" lIns="0" tIns="0" rIns="0" bIns="0" rtlCol="0" anchor="ctr" anchorCtr="0">
            <a:normAutofit/>
          </a:bodyPr>
          <a:lstStyle>
            <a:lvl1pPr>
              <a:buFontTx/>
              <a:buNone/>
              <a:defRPr lang="en-SI" dirty="0"/>
            </a:lvl1pPr>
          </a:lstStyle>
          <a:p>
            <a:pPr marL="0" lvl="0" indent="0" algn="ctr">
              <a:lnSpc>
                <a:spcPct val="100000"/>
              </a:lnSpc>
              <a:spcBef>
                <a:spcPts val="0"/>
              </a:spcBef>
              <a:buFontTx/>
              <a:buNone/>
            </a:pPr>
            <a:endParaRPr lang="sl-SI" noProof="0" dirty="0"/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CF15948C-17B4-BA43-A580-DB8CE314E0FA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84174" y="4346905"/>
            <a:ext cx="1738078" cy="1565380"/>
          </a:xfrm>
          <a:prstGeom prst="rect">
            <a:avLst/>
          </a:prstGeom>
        </p:spPr>
        <p:txBody>
          <a:bodyPr lIns="0" tIns="0" rIns="0" bIns="0"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SI" sz="1100" b="0" i="0" u="none" strike="noStrike" smtClean="0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lnSpc>
                <a:spcPct val="100000"/>
              </a:lnSpc>
              <a:buFont typeface="Arial" panose="020B0604020202020204" pitchFamily="34" charset="0"/>
              <a:buChar char="•"/>
              <a:defRPr sz="1600">
                <a:latin typeface="Proxima Nova" panose="02000506030000020004" pitchFamily="2" charset="0"/>
              </a:defRPr>
            </a:lvl2pPr>
            <a:lvl3pPr marL="1143000" indent="-228600">
              <a:lnSpc>
                <a:spcPct val="100000"/>
              </a:lnSpc>
              <a:buFont typeface="Arial" panose="020B0604020202020204" pitchFamily="34" charset="0"/>
              <a:buChar char="•"/>
              <a:defRPr sz="1600">
                <a:latin typeface="Proxima Nova" panose="02000506030000020004" pitchFamily="2" charset="0"/>
              </a:defRPr>
            </a:lvl3pPr>
            <a:lvl4pPr marL="1600200" indent="-228600">
              <a:lnSpc>
                <a:spcPct val="100000"/>
              </a:lnSpc>
              <a:buFont typeface="Arial" panose="020B0604020202020204" pitchFamily="34" charset="0"/>
              <a:buChar char="•"/>
              <a:defRPr sz="1600">
                <a:latin typeface="Proxima Nova" panose="02000506030000020004" pitchFamily="2" charset="0"/>
              </a:defRPr>
            </a:lvl4pPr>
            <a:lvl5pPr marL="2057400" indent="-228600">
              <a:lnSpc>
                <a:spcPct val="100000"/>
              </a:lnSpc>
              <a:buFont typeface="Arial" panose="020B0604020202020204" pitchFamily="34" charset="0"/>
              <a:buChar char="•"/>
              <a:defRPr sz="1600">
                <a:latin typeface="Proxima Nova" panose="02000506030000020004" pitchFamily="2" charset="0"/>
              </a:defRPr>
            </a:lvl5pPr>
          </a:lstStyle>
          <a:p>
            <a:pPr lvl="0"/>
            <a:endParaRPr lang="sl-SI" noProof="0" dirty="0"/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A2F836AD-35FA-404F-B1E2-8E34D5176A17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3663496" y="4346905"/>
            <a:ext cx="1738078" cy="1565380"/>
          </a:xfrm>
          <a:prstGeom prst="rect">
            <a:avLst/>
          </a:prstGeom>
        </p:spPr>
        <p:txBody>
          <a:bodyPr lIns="0" tIns="0" rIns="0" bIns="0"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SI" sz="1100" b="0" i="0" u="none" strike="noStrike" smtClean="0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lnSpc>
                <a:spcPct val="100000"/>
              </a:lnSpc>
              <a:buFont typeface="Arial" panose="020B0604020202020204" pitchFamily="34" charset="0"/>
              <a:buChar char="•"/>
              <a:defRPr sz="1600">
                <a:latin typeface="Proxima Nova" panose="02000506030000020004" pitchFamily="2" charset="0"/>
              </a:defRPr>
            </a:lvl2pPr>
            <a:lvl3pPr marL="1143000" indent="-228600">
              <a:lnSpc>
                <a:spcPct val="100000"/>
              </a:lnSpc>
              <a:buFont typeface="Arial" panose="020B0604020202020204" pitchFamily="34" charset="0"/>
              <a:buChar char="•"/>
              <a:defRPr sz="1600">
                <a:latin typeface="Proxima Nova" panose="02000506030000020004" pitchFamily="2" charset="0"/>
              </a:defRPr>
            </a:lvl3pPr>
            <a:lvl4pPr marL="1600200" indent="-228600">
              <a:lnSpc>
                <a:spcPct val="100000"/>
              </a:lnSpc>
              <a:buFont typeface="Arial" panose="020B0604020202020204" pitchFamily="34" charset="0"/>
              <a:buChar char="•"/>
              <a:defRPr sz="1600">
                <a:latin typeface="Proxima Nova" panose="02000506030000020004" pitchFamily="2" charset="0"/>
              </a:defRPr>
            </a:lvl4pPr>
            <a:lvl5pPr marL="2057400" indent="-228600">
              <a:lnSpc>
                <a:spcPct val="100000"/>
              </a:lnSpc>
              <a:buFont typeface="Arial" panose="020B0604020202020204" pitchFamily="34" charset="0"/>
              <a:buChar char="•"/>
              <a:defRPr sz="1600">
                <a:latin typeface="Proxima Nova" panose="02000506030000020004" pitchFamily="2" charset="0"/>
              </a:defRPr>
            </a:lvl5pPr>
          </a:lstStyle>
          <a:p>
            <a:pPr lvl="0"/>
            <a:endParaRPr lang="en-US" noProof="0" dirty="0"/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F1A9B222-253E-FB45-BA39-0AA12E3F5908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576677" y="4346905"/>
            <a:ext cx="1738078" cy="1565380"/>
          </a:xfrm>
          <a:prstGeom prst="rect">
            <a:avLst/>
          </a:prstGeom>
        </p:spPr>
        <p:txBody>
          <a:bodyPr lIns="0" tIns="0" rIns="0" bIns="0"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SI" sz="1100" b="0" i="0" u="none" strike="noStrike" smtClean="0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lnSpc>
                <a:spcPct val="100000"/>
              </a:lnSpc>
              <a:buFont typeface="Arial" panose="020B0604020202020204" pitchFamily="34" charset="0"/>
              <a:buChar char="•"/>
              <a:defRPr sz="1600">
                <a:latin typeface="Proxima Nova" panose="02000506030000020004" pitchFamily="2" charset="0"/>
              </a:defRPr>
            </a:lvl2pPr>
            <a:lvl3pPr marL="1143000" indent="-228600">
              <a:lnSpc>
                <a:spcPct val="100000"/>
              </a:lnSpc>
              <a:buFont typeface="Arial" panose="020B0604020202020204" pitchFamily="34" charset="0"/>
              <a:buChar char="•"/>
              <a:defRPr sz="1600">
                <a:latin typeface="Proxima Nova" panose="02000506030000020004" pitchFamily="2" charset="0"/>
              </a:defRPr>
            </a:lvl3pPr>
            <a:lvl4pPr marL="1600200" indent="-228600">
              <a:lnSpc>
                <a:spcPct val="100000"/>
              </a:lnSpc>
              <a:buFont typeface="Arial" panose="020B0604020202020204" pitchFamily="34" charset="0"/>
              <a:buChar char="•"/>
              <a:defRPr sz="1600">
                <a:latin typeface="Proxima Nova" panose="02000506030000020004" pitchFamily="2" charset="0"/>
              </a:defRPr>
            </a:lvl4pPr>
            <a:lvl5pPr marL="2057400" indent="-228600">
              <a:lnSpc>
                <a:spcPct val="100000"/>
              </a:lnSpc>
              <a:buFont typeface="Arial" panose="020B0604020202020204" pitchFamily="34" charset="0"/>
              <a:buChar char="•"/>
              <a:defRPr sz="1600">
                <a:latin typeface="Proxima Nova" panose="02000506030000020004" pitchFamily="2" charset="0"/>
              </a:defRPr>
            </a:lvl5pPr>
          </a:lstStyle>
          <a:p>
            <a:pPr lvl="0"/>
            <a:endParaRPr lang="sl-SI" noProof="0" dirty="0"/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4F12FBF0-37D1-0C4B-8E21-4F8592F3E959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9595178" y="4346905"/>
            <a:ext cx="1738078" cy="1565380"/>
          </a:xfrm>
          <a:prstGeom prst="rect">
            <a:avLst/>
          </a:prstGeom>
        </p:spPr>
        <p:txBody>
          <a:bodyPr lIns="0" tIns="0" rIns="0" bIns="0"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SI" sz="1100" b="0" i="0" u="none" strike="noStrike" smtClean="0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lnSpc>
                <a:spcPct val="100000"/>
              </a:lnSpc>
              <a:buFont typeface="Arial" panose="020B0604020202020204" pitchFamily="34" charset="0"/>
              <a:buChar char="•"/>
              <a:defRPr sz="1600">
                <a:latin typeface="Proxima Nova" panose="02000506030000020004" pitchFamily="2" charset="0"/>
              </a:defRPr>
            </a:lvl2pPr>
            <a:lvl3pPr marL="1143000" indent="-228600">
              <a:lnSpc>
                <a:spcPct val="100000"/>
              </a:lnSpc>
              <a:buFont typeface="Arial" panose="020B0604020202020204" pitchFamily="34" charset="0"/>
              <a:buChar char="•"/>
              <a:defRPr sz="1600">
                <a:latin typeface="Proxima Nova" panose="02000506030000020004" pitchFamily="2" charset="0"/>
              </a:defRPr>
            </a:lvl3pPr>
            <a:lvl4pPr marL="1600200" indent="-228600">
              <a:lnSpc>
                <a:spcPct val="100000"/>
              </a:lnSpc>
              <a:buFont typeface="Arial" panose="020B0604020202020204" pitchFamily="34" charset="0"/>
              <a:buChar char="•"/>
              <a:defRPr sz="1600">
                <a:latin typeface="Proxima Nova" panose="02000506030000020004" pitchFamily="2" charset="0"/>
              </a:defRPr>
            </a:lvl4pPr>
            <a:lvl5pPr marL="2057400" indent="-228600">
              <a:lnSpc>
                <a:spcPct val="100000"/>
              </a:lnSpc>
              <a:buFont typeface="Arial" panose="020B0604020202020204" pitchFamily="34" charset="0"/>
              <a:buChar char="•"/>
              <a:defRPr sz="1600">
                <a:latin typeface="Proxima Nova" panose="02000506030000020004" pitchFamily="2" charset="0"/>
              </a:defRPr>
            </a:lvl5pPr>
          </a:lstStyle>
          <a:p>
            <a:pPr lvl="0"/>
            <a:endParaRPr lang="sl-SI" noProof="0" dirty="0"/>
          </a:p>
        </p:txBody>
      </p:sp>
      <p:pic>
        <p:nvPicPr>
          <p:cNvPr id="19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43BA37DA-7DEC-4B4E-BEDC-5AEE1580D74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32341" y="6044853"/>
            <a:ext cx="573154" cy="311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8759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343FB5-B56E-9541-A613-F112D7A608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l-SI" noProof="0"/>
              <a:t>Click to edit Master title style</a:t>
            </a:r>
          </a:p>
        </p:txBody>
      </p:sp>
      <p:pic>
        <p:nvPicPr>
          <p:cNvPr id="3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7DB16867-4B5A-49ED-B723-FC7604A1AB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32341" y="6044853"/>
            <a:ext cx="573154" cy="311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5676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zna stran z log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EA72CFE7-E3BB-46E9-B7AE-A8ACCA563A1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32341" y="6044853"/>
            <a:ext cx="573154" cy="311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9706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ni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ECEA0F-39BD-0840-B0D0-40DBCA41370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73417" y="2782671"/>
            <a:ext cx="9804400" cy="830997"/>
          </a:xfrm>
        </p:spPr>
        <p:txBody>
          <a:bodyPr anchor="t" anchorCtr="0">
            <a:spAutoFit/>
          </a:bodyPr>
          <a:lstStyle>
            <a:lvl1pPr algn="l">
              <a:defRPr sz="6000"/>
            </a:lvl1pPr>
          </a:lstStyle>
          <a:p>
            <a:r>
              <a:rPr lang="sl-SI" noProof="0"/>
              <a:t>Click to edit Master 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0EFF020-8FEA-FB46-90EB-F44023D446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73417" y="566731"/>
            <a:ext cx="2949538" cy="1423561"/>
          </a:xfrm>
          <a:prstGeom prst="rect">
            <a:avLst/>
          </a:prstGeom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3E5F55F-E8D7-4BDE-A042-286D8CE0F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 noProof="0"/>
              <a:t>1.2.3456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9681569-A24D-4F47-B073-0737AA37A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noProof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4DD7E43-D95B-4CB1-8CA9-98EAD4CEC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C701D-FEA2-4DBB-AEA9-F9487C35B5BB}" type="slidenum">
              <a:rPr lang="sl-SI" noProof="0" smtClean="0"/>
              <a:t>‹#›</a:t>
            </a:fld>
            <a:endParaRPr lang="sl-SI" noProof="0"/>
          </a:p>
        </p:txBody>
      </p:sp>
    </p:spTree>
    <p:extLst>
      <p:ext uri="{BB962C8B-B14F-4D97-AF65-F5344CB8AC3E}">
        <p14:creationId xmlns:p14="http://schemas.microsoft.com/office/powerpoint/2010/main" val="4334809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odnaslov, naslov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ECEA0F-39BD-0840-B0D0-40DBCA41370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73416" y="2782671"/>
            <a:ext cx="10894369" cy="609398"/>
          </a:xfrm>
        </p:spPr>
        <p:txBody>
          <a:bodyPr wrap="square" anchor="t" anchorCtr="0">
            <a:spAutoFit/>
          </a:bodyPr>
          <a:lstStyle>
            <a:lvl1pPr algn="l">
              <a:defRPr sz="4400"/>
            </a:lvl1pPr>
          </a:lstStyle>
          <a:p>
            <a:r>
              <a:rPr lang="sl-SI" noProof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735EA9-BBD2-574F-B208-30B94FC5F22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73416" y="3678370"/>
            <a:ext cx="5162234" cy="312073"/>
          </a:xfrm>
        </p:spPr>
        <p:txBody>
          <a:bodyPr>
            <a:spAutoFit/>
          </a:bodyPr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noProof="0"/>
              <a:t>Click to edit Master subtitle style</a:t>
            </a:r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322CEEF5-7A20-4126-8C9F-26D9EB4B6E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32341" y="6044853"/>
            <a:ext cx="573154" cy="311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776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ca z avtorje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ECEA0F-39BD-0840-B0D0-40DBCA41370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73416" y="2782671"/>
            <a:ext cx="10832078" cy="830997"/>
          </a:xfrm>
        </p:spPr>
        <p:txBody>
          <a:bodyPr wrap="square" anchor="t" anchorCtr="0">
            <a:spAutoFit/>
          </a:bodyPr>
          <a:lstStyle>
            <a:lvl1pPr algn="l">
              <a:defRPr sz="6000"/>
            </a:lvl1pPr>
          </a:lstStyle>
          <a:p>
            <a:r>
              <a:rPr lang="sl-SI" noProof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735EA9-BBD2-574F-B208-30B94FC5F22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73417" y="4160622"/>
            <a:ext cx="5162234" cy="312073"/>
          </a:xfrm>
        </p:spPr>
        <p:txBody>
          <a:bodyPr>
            <a:spAutoFit/>
          </a:bodyPr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noProof="0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0EFF020-8FEA-FB46-90EB-F44023D4469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673417" y="566731"/>
            <a:ext cx="2949538" cy="1423561"/>
          </a:xfrm>
          <a:prstGeom prst="rect">
            <a:avLst/>
          </a:prstGeom>
        </p:spPr>
      </p:pic>
      <p:sp>
        <p:nvSpPr>
          <p:cNvPr id="15" name="Date Placeholder 14">
            <a:extLst>
              <a:ext uri="{FF2B5EF4-FFF2-40B4-BE49-F238E27FC236}">
                <a16:creationId xmlns:a16="http://schemas.microsoft.com/office/drawing/2014/main" id="{AA3CEA5E-3445-4711-8C88-EBD5B0B2C7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 noProof="0"/>
              <a:t>1.2.3456</a:t>
            </a:r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C15EF83E-EA85-4301-B6E0-92D3DDE73A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noProof="0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E0821381-77BE-47C2-BF54-D04234419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C701D-FEA2-4DBB-AEA9-F9487C35B5BB}" type="slidenum">
              <a:rPr lang="sl-SI" noProof="0" smtClean="0"/>
              <a:t>‹#›</a:t>
            </a:fld>
            <a:endParaRPr lang="sl-SI" noProof="0"/>
          </a:p>
        </p:txBody>
      </p:sp>
    </p:spTree>
    <p:extLst>
      <p:ext uri="{BB962C8B-B14F-4D97-AF65-F5344CB8AC3E}">
        <p14:creationId xmlns:p14="http://schemas.microsoft.com/office/powerpoint/2010/main" val="3373334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ran z besedi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343FB5-B56E-9541-A613-F112D7A608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4174" y="501650"/>
            <a:ext cx="10821321" cy="429348"/>
          </a:xfrm>
        </p:spPr>
        <p:txBody>
          <a:bodyPr>
            <a:spAutoFit/>
          </a:bodyPr>
          <a:lstStyle/>
          <a:p>
            <a:r>
              <a:rPr lang="sl-SI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37B82C-230E-1346-AA6F-F66BBB0AAD2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4173" y="1510991"/>
            <a:ext cx="10821321" cy="4428000"/>
          </a:xfrm>
        </p:spPr>
        <p:txBody>
          <a:bodyPr vert="horz" lIns="0" tIns="0" rIns="0" bIns="0" rtlCol="0">
            <a:normAutofit/>
          </a:bodyPr>
          <a:lstStyle>
            <a:lvl1pPr>
              <a:lnSpc>
                <a:spcPct val="110000"/>
              </a:lnSpc>
              <a:defRPr lang="en-GB" dirty="0"/>
            </a:lvl1pPr>
            <a:lvl2pPr>
              <a:lnSpc>
                <a:spcPct val="110000"/>
              </a:lnSpc>
              <a:defRPr lang="en-GB" dirty="0"/>
            </a:lvl2pPr>
            <a:lvl3pPr>
              <a:lnSpc>
                <a:spcPct val="110000"/>
              </a:lnSpc>
              <a:defRPr lang="en-GB" dirty="0"/>
            </a:lvl3pPr>
            <a:lvl4pPr>
              <a:lnSpc>
                <a:spcPct val="110000"/>
              </a:lnSpc>
              <a:defRPr lang="en-GB" dirty="0"/>
            </a:lvl4pPr>
            <a:lvl5pPr>
              <a:lnSpc>
                <a:spcPct val="110000"/>
              </a:lnSpc>
              <a:defRPr lang="en-SI" dirty="0"/>
            </a:lvl5pPr>
          </a:lstStyle>
          <a:p>
            <a:pPr lvl="0"/>
            <a:r>
              <a:rPr lang="sl-SI" noProof="0"/>
              <a:t>Click to edit Master text styles</a:t>
            </a:r>
          </a:p>
          <a:p>
            <a:pPr lvl="1"/>
            <a:r>
              <a:rPr lang="sl-SI" noProof="0"/>
              <a:t>Second level</a:t>
            </a:r>
          </a:p>
          <a:p>
            <a:pPr lvl="2"/>
            <a:r>
              <a:rPr lang="sl-SI" noProof="0"/>
              <a:t>Third level</a:t>
            </a:r>
          </a:p>
          <a:p>
            <a:pPr lvl="3"/>
            <a:r>
              <a:rPr lang="sl-SI" noProof="0"/>
              <a:t>Fourth level</a:t>
            </a:r>
          </a:p>
          <a:p>
            <a:pPr lvl="4"/>
            <a:r>
              <a:rPr lang="sl-SI" noProof="0"/>
              <a:t>Fifth level</a:t>
            </a:r>
          </a:p>
        </p:txBody>
      </p:sp>
      <p:pic>
        <p:nvPicPr>
          <p:cNvPr id="4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5A28174A-8A20-4CA5-825C-C2178C3C084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32341" y="6044853"/>
            <a:ext cx="573154" cy="311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7824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ran z besedil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343FB5-B56E-9541-A613-F112D7A608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4174" y="501650"/>
            <a:ext cx="10821321" cy="429348"/>
          </a:xfrm>
        </p:spPr>
        <p:txBody>
          <a:bodyPr>
            <a:spAutoFit/>
          </a:bodyPr>
          <a:lstStyle/>
          <a:p>
            <a:r>
              <a:rPr lang="sl-SI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37B82C-230E-1346-AA6F-F66BBB0AAD2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4173" y="1510991"/>
            <a:ext cx="10821321" cy="4428000"/>
          </a:xfrm>
        </p:spPr>
        <p:txBody>
          <a:bodyPr vert="horz" lIns="0" tIns="0" rIns="0" bIns="0" rtlCol="0">
            <a:normAutofit/>
          </a:bodyPr>
          <a:lstStyle>
            <a:lvl1pPr>
              <a:lnSpc>
                <a:spcPct val="110000"/>
              </a:lnSpc>
              <a:defRPr lang="en-GB" dirty="0"/>
            </a:lvl1pPr>
            <a:lvl2pPr>
              <a:lnSpc>
                <a:spcPct val="110000"/>
              </a:lnSpc>
              <a:defRPr lang="en-GB" dirty="0"/>
            </a:lvl2pPr>
            <a:lvl3pPr>
              <a:lnSpc>
                <a:spcPct val="110000"/>
              </a:lnSpc>
              <a:defRPr lang="en-GB" dirty="0"/>
            </a:lvl3pPr>
            <a:lvl4pPr>
              <a:lnSpc>
                <a:spcPct val="110000"/>
              </a:lnSpc>
              <a:defRPr lang="en-GB" dirty="0"/>
            </a:lvl4pPr>
            <a:lvl5pPr>
              <a:lnSpc>
                <a:spcPct val="110000"/>
              </a:lnSpc>
              <a:defRPr lang="en-SI" dirty="0"/>
            </a:lvl5pPr>
          </a:lstStyle>
          <a:p>
            <a:pPr lvl="0"/>
            <a:r>
              <a:rPr lang="sl-SI" noProof="0"/>
              <a:t>Click to edit Master text styles</a:t>
            </a:r>
          </a:p>
          <a:p>
            <a:pPr lvl="1"/>
            <a:r>
              <a:rPr lang="sl-SI" noProof="0"/>
              <a:t>Second level</a:t>
            </a:r>
          </a:p>
          <a:p>
            <a:pPr lvl="2"/>
            <a:r>
              <a:rPr lang="sl-SI" noProof="0"/>
              <a:t>Third level</a:t>
            </a:r>
          </a:p>
          <a:p>
            <a:pPr lvl="3"/>
            <a:r>
              <a:rPr lang="sl-SI" noProof="0"/>
              <a:t>Fourth level</a:t>
            </a:r>
          </a:p>
          <a:p>
            <a:pPr lvl="4"/>
            <a:r>
              <a:rPr lang="sl-SI" noProof="0"/>
              <a:t>Fifth level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75343FB7-FA07-4A57-BD99-044E3A19987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08006" y="6043150"/>
            <a:ext cx="597489" cy="31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8298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an z  dvema besedilom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14DA24-1238-D342-8190-F7FB05FCDF7E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84174" y="1510993"/>
            <a:ext cx="5181600" cy="4428000"/>
          </a:xfrm>
        </p:spPr>
        <p:txBody>
          <a:bodyPr/>
          <a:lstStyle>
            <a:lvl1pPr marL="270000" indent="-180000">
              <a:lnSpc>
                <a:spcPct val="110000"/>
              </a:lnSpc>
              <a:defRPr/>
            </a:lvl1pPr>
            <a:lvl2pPr indent="-180000">
              <a:lnSpc>
                <a:spcPct val="110000"/>
              </a:lnSpc>
              <a:defRPr/>
            </a:lvl2pPr>
            <a:lvl3pPr indent="-180000">
              <a:lnSpc>
                <a:spcPct val="110000"/>
              </a:lnSpc>
              <a:defRPr/>
            </a:lvl3pPr>
            <a:lvl4pPr indent="-180000">
              <a:lnSpc>
                <a:spcPct val="110000"/>
              </a:lnSpc>
              <a:defRPr/>
            </a:lvl4pPr>
            <a:lvl5pPr indent="-180000">
              <a:lnSpc>
                <a:spcPct val="110000"/>
              </a:lnSpc>
              <a:defRPr/>
            </a:lvl5pPr>
          </a:lstStyle>
          <a:p>
            <a:pPr lvl="0"/>
            <a:r>
              <a:rPr lang="sl-SI" noProof="0" dirty="0" err="1"/>
              <a:t>Click</a:t>
            </a:r>
            <a:r>
              <a:rPr lang="sl-SI" noProof="0" dirty="0"/>
              <a:t> to </a:t>
            </a:r>
            <a:r>
              <a:rPr lang="sl-SI" noProof="0" dirty="0" err="1"/>
              <a:t>edit</a:t>
            </a:r>
            <a:r>
              <a:rPr lang="sl-SI" noProof="0" dirty="0"/>
              <a:t> Master </a:t>
            </a:r>
            <a:r>
              <a:rPr lang="sl-SI" noProof="0" dirty="0" err="1"/>
              <a:t>text</a:t>
            </a:r>
            <a:r>
              <a:rPr lang="sl-SI" noProof="0" dirty="0"/>
              <a:t> </a:t>
            </a:r>
            <a:r>
              <a:rPr lang="sl-SI" noProof="0" dirty="0" err="1"/>
              <a:t>styles</a:t>
            </a:r>
            <a:endParaRPr lang="sl-SI" noProof="0" dirty="0"/>
          </a:p>
          <a:p>
            <a:pPr lvl="1"/>
            <a:r>
              <a:rPr lang="sl-SI" noProof="0" dirty="0" err="1"/>
              <a:t>Second</a:t>
            </a:r>
            <a:r>
              <a:rPr lang="sl-SI" noProof="0" dirty="0"/>
              <a:t> </a:t>
            </a:r>
            <a:r>
              <a:rPr lang="sl-SI" noProof="0" dirty="0" err="1"/>
              <a:t>level</a:t>
            </a:r>
            <a:endParaRPr lang="sl-SI" noProof="0" dirty="0"/>
          </a:p>
          <a:p>
            <a:pPr lvl="2"/>
            <a:r>
              <a:rPr lang="sl-SI" noProof="0" dirty="0" err="1"/>
              <a:t>Third</a:t>
            </a:r>
            <a:r>
              <a:rPr lang="sl-SI" noProof="0" dirty="0"/>
              <a:t> </a:t>
            </a:r>
            <a:r>
              <a:rPr lang="sl-SI" noProof="0" dirty="0" err="1"/>
              <a:t>level</a:t>
            </a:r>
            <a:endParaRPr lang="sl-SI" noProof="0" dirty="0"/>
          </a:p>
          <a:p>
            <a:pPr lvl="3"/>
            <a:r>
              <a:rPr lang="sl-SI" noProof="0" dirty="0" err="1"/>
              <a:t>Fourth</a:t>
            </a:r>
            <a:r>
              <a:rPr lang="sl-SI" noProof="0" dirty="0"/>
              <a:t> </a:t>
            </a:r>
            <a:r>
              <a:rPr lang="sl-SI" noProof="0" dirty="0" err="1"/>
              <a:t>level</a:t>
            </a:r>
            <a:endParaRPr lang="sl-SI" noProof="0" dirty="0"/>
          </a:p>
          <a:p>
            <a:pPr lvl="4"/>
            <a:r>
              <a:rPr lang="sl-SI" noProof="0" dirty="0" err="1"/>
              <a:t>Fifth</a:t>
            </a:r>
            <a:r>
              <a:rPr lang="sl-SI" noProof="0" dirty="0"/>
              <a:t> </a:t>
            </a:r>
            <a:r>
              <a:rPr lang="sl-SI" noProof="0" dirty="0" err="1"/>
              <a:t>level</a:t>
            </a:r>
            <a:endParaRPr lang="sl-SI" noProof="0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17FB52BC-0875-B44B-A08A-2035BE2310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4174" y="501650"/>
            <a:ext cx="10822025" cy="429348"/>
          </a:xfrm>
        </p:spPr>
        <p:txBody>
          <a:bodyPr/>
          <a:lstStyle/>
          <a:p>
            <a:r>
              <a:rPr lang="sl-SI" noProof="0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299CA6-1E5F-4965-BFC4-F6FA961FB5B2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096000" y="1510992"/>
            <a:ext cx="5410200" cy="4428000"/>
          </a:xfrm>
        </p:spPr>
        <p:txBody>
          <a:bodyPr/>
          <a:lstStyle>
            <a:lvl1pPr marL="270000">
              <a:defRPr>
                <a:solidFill>
                  <a:srgbClr val="004C6A"/>
                </a:solidFill>
              </a:defRPr>
            </a:lvl1pPr>
            <a:lvl2pPr>
              <a:defRPr>
                <a:solidFill>
                  <a:srgbClr val="004C6A"/>
                </a:solidFill>
              </a:defRPr>
            </a:lvl2pPr>
            <a:lvl3pPr>
              <a:defRPr>
                <a:solidFill>
                  <a:srgbClr val="004C6A"/>
                </a:solidFill>
              </a:defRPr>
            </a:lvl3pPr>
            <a:lvl4pPr>
              <a:defRPr>
                <a:solidFill>
                  <a:srgbClr val="004C6A"/>
                </a:solidFill>
              </a:defRPr>
            </a:lvl4pPr>
            <a:lvl5pPr>
              <a:defRPr>
                <a:solidFill>
                  <a:srgbClr val="004C6A"/>
                </a:solidFill>
              </a:defRPr>
            </a:lvl5pPr>
          </a:lstStyle>
          <a:p>
            <a:pPr lvl="0"/>
            <a:r>
              <a:rPr lang="sl-SI" noProof="0" dirty="0" err="1"/>
              <a:t>Click</a:t>
            </a:r>
            <a:r>
              <a:rPr lang="sl-SI" noProof="0" dirty="0"/>
              <a:t> to </a:t>
            </a:r>
            <a:r>
              <a:rPr lang="sl-SI" noProof="0" dirty="0" err="1"/>
              <a:t>edit</a:t>
            </a:r>
            <a:r>
              <a:rPr lang="sl-SI" noProof="0" dirty="0"/>
              <a:t> Master </a:t>
            </a:r>
            <a:r>
              <a:rPr lang="sl-SI" noProof="0" dirty="0" err="1"/>
              <a:t>text</a:t>
            </a:r>
            <a:r>
              <a:rPr lang="sl-SI" noProof="0" dirty="0"/>
              <a:t> </a:t>
            </a:r>
            <a:r>
              <a:rPr lang="sl-SI" noProof="0" dirty="0" err="1"/>
              <a:t>styles</a:t>
            </a:r>
            <a:endParaRPr lang="sl-SI" noProof="0" dirty="0"/>
          </a:p>
          <a:p>
            <a:pPr lvl="1"/>
            <a:r>
              <a:rPr lang="sl-SI" noProof="0" dirty="0" err="1"/>
              <a:t>Second</a:t>
            </a:r>
            <a:r>
              <a:rPr lang="sl-SI" noProof="0" dirty="0"/>
              <a:t> </a:t>
            </a:r>
            <a:r>
              <a:rPr lang="sl-SI" noProof="0" dirty="0" err="1"/>
              <a:t>level</a:t>
            </a:r>
            <a:endParaRPr lang="sl-SI" noProof="0" dirty="0"/>
          </a:p>
          <a:p>
            <a:pPr lvl="2"/>
            <a:r>
              <a:rPr lang="sl-SI" noProof="0" dirty="0" err="1"/>
              <a:t>Third</a:t>
            </a:r>
            <a:r>
              <a:rPr lang="sl-SI" noProof="0" dirty="0"/>
              <a:t> </a:t>
            </a:r>
            <a:r>
              <a:rPr lang="sl-SI" noProof="0" dirty="0" err="1"/>
              <a:t>level</a:t>
            </a:r>
            <a:endParaRPr lang="sl-SI" noProof="0" dirty="0"/>
          </a:p>
          <a:p>
            <a:pPr lvl="3"/>
            <a:r>
              <a:rPr lang="sl-SI" noProof="0" dirty="0" err="1"/>
              <a:t>Fourth</a:t>
            </a:r>
            <a:r>
              <a:rPr lang="sl-SI" noProof="0" dirty="0"/>
              <a:t> </a:t>
            </a:r>
            <a:r>
              <a:rPr lang="sl-SI" noProof="0" dirty="0" err="1"/>
              <a:t>level</a:t>
            </a:r>
            <a:endParaRPr lang="sl-SI" noProof="0" dirty="0"/>
          </a:p>
          <a:p>
            <a:pPr lvl="4"/>
            <a:r>
              <a:rPr lang="sl-SI" noProof="0" dirty="0" err="1"/>
              <a:t>Fifth</a:t>
            </a:r>
            <a:r>
              <a:rPr lang="sl-SI" noProof="0" dirty="0"/>
              <a:t> </a:t>
            </a:r>
            <a:r>
              <a:rPr lang="sl-SI" noProof="0" dirty="0" err="1"/>
              <a:t>level</a:t>
            </a:r>
            <a:endParaRPr lang="sl-SI" noProof="0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54ABD9BC-4507-4663-A235-D91841DF16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08006" y="6043150"/>
            <a:ext cx="597489" cy="31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7402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an z besedilom in slik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14DA24-1238-D342-8190-F7FB05FCDF7E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84174" y="1510992"/>
            <a:ext cx="5181600" cy="4428000"/>
          </a:xfrm>
        </p:spPr>
        <p:txBody>
          <a:bodyPr/>
          <a:lstStyle/>
          <a:p>
            <a:pPr lvl="0"/>
            <a:r>
              <a:rPr lang="sl-SI" noProof="0"/>
              <a:t>Click to edit Master text styles</a:t>
            </a:r>
          </a:p>
          <a:p>
            <a:pPr lvl="1"/>
            <a:r>
              <a:rPr lang="sl-SI" noProof="0"/>
              <a:t>Second level</a:t>
            </a:r>
          </a:p>
          <a:p>
            <a:pPr lvl="2"/>
            <a:r>
              <a:rPr lang="sl-SI" noProof="0"/>
              <a:t>Third level</a:t>
            </a:r>
          </a:p>
          <a:p>
            <a:pPr lvl="3"/>
            <a:r>
              <a:rPr lang="sl-SI" noProof="0"/>
              <a:t>Fourth level</a:t>
            </a:r>
          </a:p>
          <a:p>
            <a:pPr lvl="4"/>
            <a:r>
              <a:rPr lang="sl-SI" noProof="0"/>
              <a:t>Fifth level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17FB52BC-0875-B44B-A08A-2035BE2310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4175" y="501650"/>
            <a:ext cx="5181600" cy="429348"/>
          </a:xfrm>
        </p:spPr>
        <p:txBody>
          <a:bodyPr/>
          <a:lstStyle/>
          <a:p>
            <a:r>
              <a:rPr lang="sl-SI" noProof="0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299CA6-1E5F-4965-BFC4-F6FA961FB5B2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096000" y="501650"/>
            <a:ext cx="5410200" cy="5437342"/>
          </a:xfrm>
        </p:spPr>
        <p:txBody>
          <a:bodyPr/>
          <a:lstStyle>
            <a:lvl1pPr>
              <a:defRPr>
                <a:solidFill>
                  <a:srgbClr val="004C6A"/>
                </a:solidFill>
              </a:defRPr>
            </a:lvl1pPr>
            <a:lvl2pPr>
              <a:defRPr>
                <a:solidFill>
                  <a:srgbClr val="004C6A"/>
                </a:solidFill>
              </a:defRPr>
            </a:lvl2pPr>
            <a:lvl3pPr>
              <a:defRPr>
                <a:solidFill>
                  <a:srgbClr val="004C6A"/>
                </a:solidFill>
              </a:defRPr>
            </a:lvl3pPr>
            <a:lvl4pPr>
              <a:defRPr>
                <a:solidFill>
                  <a:srgbClr val="004C6A"/>
                </a:solidFill>
              </a:defRPr>
            </a:lvl4pPr>
            <a:lvl5pPr>
              <a:defRPr>
                <a:solidFill>
                  <a:srgbClr val="004C6A"/>
                </a:solidFill>
              </a:defRPr>
            </a:lvl5pPr>
          </a:lstStyle>
          <a:p>
            <a:pPr lvl="0"/>
            <a:r>
              <a:rPr lang="sl-SI" noProof="0"/>
              <a:t>Click to edit Master text styles</a:t>
            </a:r>
          </a:p>
          <a:p>
            <a:pPr lvl="1"/>
            <a:r>
              <a:rPr lang="sl-SI" noProof="0"/>
              <a:t>Second level</a:t>
            </a:r>
          </a:p>
          <a:p>
            <a:pPr lvl="2"/>
            <a:r>
              <a:rPr lang="sl-SI" noProof="0"/>
              <a:t>Third level</a:t>
            </a:r>
          </a:p>
          <a:p>
            <a:pPr lvl="3"/>
            <a:r>
              <a:rPr lang="sl-SI" noProof="0"/>
              <a:t>Fourth level</a:t>
            </a:r>
          </a:p>
          <a:p>
            <a:pPr lvl="4"/>
            <a:r>
              <a:rPr lang="sl-SI" noProof="0"/>
              <a:t>Fifth level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5904025E-DC47-4366-8811-A32F23F95F6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08006" y="6043150"/>
            <a:ext cx="597489" cy="31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6893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an s poudark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BE15FF0D-C128-2B4D-8CC9-CDA48BB5E739}"/>
              </a:ext>
            </a:extLst>
          </p:cNvPr>
          <p:cNvSpPr/>
          <p:nvPr userDrawn="1"/>
        </p:nvSpPr>
        <p:spPr>
          <a:xfrm>
            <a:off x="3223772" y="1494502"/>
            <a:ext cx="2617527" cy="2617527"/>
          </a:xfrm>
          <a:prstGeom prst="ellipse">
            <a:avLst/>
          </a:prstGeom>
          <a:noFill/>
          <a:ln w="952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noProof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5340BC2-5A49-4C4F-BABB-CD7A61B1CBCA}"/>
              </a:ext>
            </a:extLst>
          </p:cNvPr>
          <p:cNvSpPr/>
          <p:nvPr userDrawn="1"/>
        </p:nvSpPr>
        <p:spPr>
          <a:xfrm>
            <a:off x="6136953" y="1494502"/>
            <a:ext cx="2617527" cy="2617527"/>
          </a:xfrm>
          <a:prstGeom prst="ellipse">
            <a:avLst/>
          </a:prstGeom>
          <a:solidFill>
            <a:srgbClr val="004C6A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noProof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36F487E-4A2D-D645-B514-BCDC93EBB245}"/>
              </a:ext>
            </a:extLst>
          </p:cNvPr>
          <p:cNvSpPr/>
          <p:nvPr userDrawn="1"/>
        </p:nvSpPr>
        <p:spPr>
          <a:xfrm>
            <a:off x="9155454" y="1494502"/>
            <a:ext cx="2617527" cy="2617527"/>
          </a:xfrm>
          <a:prstGeom prst="ellipse">
            <a:avLst/>
          </a:prstGeom>
          <a:solidFill>
            <a:srgbClr val="FFFFFF">
              <a:alpha val="2000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noProof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02AF97D-CE84-884A-AC5C-16E848F29D93}"/>
              </a:ext>
            </a:extLst>
          </p:cNvPr>
          <p:cNvSpPr/>
          <p:nvPr userDrawn="1"/>
        </p:nvSpPr>
        <p:spPr>
          <a:xfrm>
            <a:off x="257264" y="1494502"/>
            <a:ext cx="2617527" cy="2617527"/>
          </a:xfrm>
          <a:prstGeom prst="ellipse">
            <a:avLst/>
          </a:prstGeom>
          <a:solidFill>
            <a:srgbClr val="00A09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343FB5-B56E-9541-A613-F112D7A608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l-SI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37B82C-230E-1346-AA6F-F66BBB0AAD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174" y="2046514"/>
            <a:ext cx="1754225" cy="1541417"/>
          </a:xfrm>
        </p:spPr>
        <p:txBody>
          <a:bodyPr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/>
            </a:lvl1pPr>
          </a:lstStyle>
          <a:p>
            <a:pPr lvl="0"/>
            <a:endParaRPr lang="sl-SI" noProof="0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25FC489-B94C-1B42-B49E-2C141C9D5CAE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3688631" y="2046514"/>
            <a:ext cx="1754225" cy="1541417"/>
          </a:xfrm>
        </p:spPr>
        <p:txBody>
          <a:bodyPr vert="horz" lIns="0" tIns="0" rIns="0" bIns="0" rtlCol="0" anchor="ctr" anchorCtr="0">
            <a:normAutofit/>
          </a:bodyPr>
          <a:lstStyle>
            <a:lvl1pPr>
              <a:buFontTx/>
              <a:buNone/>
              <a:defRPr lang="en-SI" dirty="0"/>
            </a:lvl1pPr>
          </a:lstStyle>
          <a:p>
            <a:pPr marL="0" lvl="0" indent="0" algn="ctr">
              <a:lnSpc>
                <a:spcPct val="100000"/>
              </a:lnSpc>
              <a:spcBef>
                <a:spcPts val="0"/>
              </a:spcBef>
              <a:buFontTx/>
              <a:buNone/>
            </a:pPr>
            <a:endParaRPr lang="sl-SI" noProof="0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82BB7A0-8470-7C48-8284-75502476D2B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583396" y="2046514"/>
            <a:ext cx="1754225" cy="1541417"/>
          </a:xfrm>
        </p:spPr>
        <p:txBody>
          <a:bodyPr vert="horz" lIns="0" tIns="0" rIns="0" bIns="0" rtlCol="0" anchor="ctr" anchorCtr="0">
            <a:normAutofit/>
          </a:bodyPr>
          <a:lstStyle>
            <a:lvl1pPr>
              <a:buFontTx/>
              <a:buNone/>
              <a:defRPr lang="en-SI" dirty="0"/>
            </a:lvl1pPr>
          </a:lstStyle>
          <a:p>
            <a:pPr marL="0" lvl="0" indent="0" algn="ctr">
              <a:lnSpc>
                <a:spcPct val="100000"/>
              </a:lnSpc>
              <a:spcBef>
                <a:spcPts val="0"/>
              </a:spcBef>
              <a:buFontTx/>
              <a:buNone/>
            </a:pPr>
            <a:endParaRPr lang="sl-SI" noProof="0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4E602D01-DFA3-6D48-990B-6FEDDC7C655C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9611236" y="2046514"/>
            <a:ext cx="1754225" cy="1541417"/>
          </a:xfrm>
        </p:spPr>
        <p:txBody>
          <a:bodyPr vert="horz" lIns="0" tIns="0" rIns="0" bIns="0" rtlCol="0" anchor="ctr" anchorCtr="0">
            <a:normAutofit/>
          </a:bodyPr>
          <a:lstStyle>
            <a:lvl1pPr>
              <a:buFontTx/>
              <a:buNone/>
              <a:defRPr lang="en-SI" dirty="0">
                <a:solidFill>
                  <a:srgbClr val="004C6A"/>
                </a:solidFill>
              </a:defRPr>
            </a:lvl1pPr>
          </a:lstStyle>
          <a:p>
            <a:pPr marL="0" lvl="0" indent="0" algn="ctr">
              <a:lnSpc>
                <a:spcPct val="100000"/>
              </a:lnSpc>
              <a:spcBef>
                <a:spcPts val="0"/>
              </a:spcBef>
              <a:buFontTx/>
              <a:buNone/>
            </a:pPr>
            <a:endParaRPr lang="sl-SI" noProof="0" dirty="0"/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CF15948C-17B4-BA43-A580-DB8CE314E0FA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84174" y="4346905"/>
            <a:ext cx="1738078" cy="1565380"/>
          </a:xfrm>
          <a:prstGeom prst="rect">
            <a:avLst/>
          </a:prstGeom>
        </p:spPr>
        <p:txBody>
          <a:bodyPr lIns="0" tIns="0" rIns="0" bIns="0"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SI" sz="1100" b="0" i="0" u="none" strike="noStrike" smtClean="0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lnSpc>
                <a:spcPct val="100000"/>
              </a:lnSpc>
              <a:buFont typeface="Arial" panose="020B0604020202020204" pitchFamily="34" charset="0"/>
              <a:buChar char="•"/>
              <a:defRPr sz="1600">
                <a:latin typeface="Proxima Nova" panose="02000506030000020004" pitchFamily="2" charset="0"/>
              </a:defRPr>
            </a:lvl2pPr>
            <a:lvl3pPr marL="1143000" indent="-228600">
              <a:lnSpc>
                <a:spcPct val="100000"/>
              </a:lnSpc>
              <a:buFont typeface="Arial" panose="020B0604020202020204" pitchFamily="34" charset="0"/>
              <a:buChar char="•"/>
              <a:defRPr sz="1600">
                <a:latin typeface="Proxima Nova" panose="02000506030000020004" pitchFamily="2" charset="0"/>
              </a:defRPr>
            </a:lvl3pPr>
            <a:lvl4pPr marL="1600200" indent="-228600">
              <a:lnSpc>
                <a:spcPct val="100000"/>
              </a:lnSpc>
              <a:buFont typeface="Arial" panose="020B0604020202020204" pitchFamily="34" charset="0"/>
              <a:buChar char="•"/>
              <a:defRPr sz="1600">
                <a:latin typeface="Proxima Nova" panose="02000506030000020004" pitchFamily="2" charset="0"/>
              </a:defRPr>
            </a:lvl4pPr>
            <a:lvl5pPr marL="2057400" indent="-228600">
              <a:lnSpc>
                <a:spcPct val="100000"/>
              </a:lnSpc>
              <a:buFont typeface="Arial" panose="020B0604020202020204" pitchFamily="34" charset="0"/>
              <a:buChar char="•"/>
              <a:defRPr sz="1600">
                <a:latin typeface="Proxima Nova" panose="02000506030000020004" pitchFamily="2" charset="0"/>
              </a:defRPr>
            </a:lvl5pPr>
          </a:lstStyle>
          <a:p>
            <a:pPr lvl="0"/>
            <a:endParaRPr lang="sl-SI" noProof="0" dirty="0"/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A2F836AD-35FA-404F-B1E2-8E34D5176A17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3663496" y="4346905"/>
            <a:ext cx="1738078" cy="1565380"/>
          </a:xfrm>
          <a:prstGeom prst="rect">
            <a:avLst/>
          </a:prstGeom>
        </p:spPr>
        <p:txBody>
          <a:bodyPr lIns="0" tIns="0" rIns="0" bIns="0"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SI" sz="1100" b="0" i="0" u="none" strike="noStrike" smtClean="0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lnSpc>
                <a:spcPct val="100000"/>
              </a:lnSpc>
              <a:buFont typeface="Arial" panose="020B0604020202020204" pitchFamily="34" charset="0"/>
              <a:buChar char="•"/>
              <a:defRPr sz="1600">
                <a:latin typeface="Proxima Nova" panose="02000506030000020004" pitchFamily="2" charset="0"/>
              </a:defRPr>
            </a:lvl2pPr>
            <a:lvl3pPr marL="1143000" indent="-228600">
              <a:lnSpc>
                <a:spcPct val="100000"/>
              </a:lnSpc>
              <a:buFont typeface="Arial" panose="020B0604020202020204" pitchFamily="34" charset="0"/>
              <a:buChar char="•"/>
              <a:defRPr sz="1600">
                <a:latin typeface="Proxima Nova" panose="02000506030000020004" pitchFamily="2" charset="0"/>
              </a:defRPr>
            </a:lvl3pPr>
            <a:lvl4pPr marL="1600200" indent="-228600">
              <a:lnSpc>
                <a:spcPct val="100000"/>
              </a:lnSpc>
              <a:buFont typeface="Arial" panose="020B0604020202020204" pitchFamily="34" charset="0"/>
              <a:buChar char="•"/>
              <a:defRPr sz="1600">
                <a:latin typeface="Proxima Nova" panose="02000506030000020004" pitchFamily="2" charset="0"/>
              </a:defRPr>
            </a:lvl4pPr>
            <a:lvl5pPr marL="2057400" indent="-228600">
              <a:lnSpc>
                <a:spcPct val="100000"/>
              </a:lnSpc>
              <a:buFont typeface="Arial" panose="020B0604020202020204" pitchFamily="34" charset="0"/>
              <a:buChar char="•"/>
              <a:defRPr sz="1600">
                <a:latin typeface="Proxima Nova" panose="02000506030000020004" pitchFamily="2" charset="0"/>
              </a:defRPr>
            </a:lvl5pPr>
          </a:lstStyle>
          <a:p>
            <a:pPr lvl="0"/>
            <a:endParaRPr lang="en-US" noProof="0" dirty="0"/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F1A9B222-253E-FB45-BA39-0AA12E3F5908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576677" y="4346905"/>
            <a:ext cx="1738078" cy="1565380"/>
          </a:xfrm>
          <a:prstGeom prst="rect">
            <a:avLst/>
          </a:prstGeom>
        </p:spPr>
        <p:txBody>
          <a:bodyPr lIns="0" tIns="0" rIns="0" bIns="0"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SI" sz="1100" b="0" i="0" u="none" strike="noStrike" smtClean="0">
                <a:solidFill>
                  <a:srgbClr val="004C6A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lnSpc>
                <a:spcPct val="100000"/>
              </a:lnSpc>
              <a:buFont typeface="Arial" panose="020B0604020202020204" pitchFamily="34" charset="0"/>
              <a:buChar char="•"/>
              <a:defRPr sz="1600">
                <a:latin typeface="Proxima Nova" panose="02000506030000020004" pitchFamily="2" charset="0"/>
              </a:defRPr>
            </a:lvl2pPr>
            <a:lvl3pPr marL="1143000" indent="-228600">
              <a:lnSpc>
                <a:spcPct val="100000"/>
              </a:lnSpc>
              <a:buFont typeface="Arial" panose="020B0604020202020204" pitchFamily="34" charset="0"/>
              <a:buChar char="•"/>
              <a:defRPr sz="1600">
                <a:latin typeface="Proxima Nova" panose="02000506030000020004" pitchFamily="2" charset="0"/>
              </a:defRPr>
            </a:lvl3pPr>
            <a:lvl4pPr marL="1600200" indent="-228600">
              <a:lnSpc>
                <a:spcPct val="100000"/>
              </a:lnSpc>
              <a:buFont typeface="Arial" panose="020B0604020202020204" pitchFamily="34" charset="0"/>
              <a:buChar char="•"/>
              <a:defRPr sz="1600">
                <a:latin typeface="Proxima Nova" panose="02000506030000020004" pitchFamily="2" charset="0"/>
              </a:defRPr>
            </a:lvl4pPr>
            <a:lvl5pPr marL="2057400" indent="-228600">
              <a:lnSpc>
                <a:spcPct val="100000"/>
              </a:lnSpc>
              <a:buFont typeface="Arial" panose="020B0604020202020204" pitchFamily="34" charset="0"/>
              <a:buChar char="•"/>
              <a:defRPr sz="1600">
                <a:latin typeface="Proxima Nova" panose="02000506030000020004" pitchFamily="2" charset="0"/>
              </a:defRPr>
            </a:lvl5pPr>
          </a:lstStyle>
          <a:p>
            <a:pPr lvl="0"/>
            <a:endParaRPr lang="sl-SI" noProof="0" dirty="0"/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4F12FBF0-37D1-0C4B-8E21-4F8592F3E959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9595178" y="4346905"/>
            <a:ext cx="1738078" cy="1565380"/>
          </a:xfrm>
          <a:prstGeom prst="rect">
            <a:avLst/>
          </a:prstGeom>
        </p:spPr>
        <p:txBody>
          <a:bodyPr lIns="0" tIns="0" rIns="0" bIns="0"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SI" sz="1100" b="0" i="0" u="none" strike="noStrike" smtClean="0">
                <a:solidFill>
                  <a:srgbClr val="004C6A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lnSpc>
                <a:spcPct val="100000"/>
              </a:lnSpc>
              <a:buFont typeface="Arial" panose="020B0604020202020204" pitchFamily="34" charset="0"/>
              <a:buChar char="•"/>
              <a:defRPr sz="1600">
                <a:latin typeface="Proxima Nova" panose="02000506030000020004" pitchFamily="2" charset="0"/>
              </a:defRPr>
            </a:lvl2pPr>
            <a:lvl3pPr marL="1143000" indent="-228600">
              <a:lnSpc>
                <a:spcPct val="100000"/>
              </a:lnSpc>
              <a:buFont typeface="Arial" panose="020B0604020202020204" pitchFamily="34" charset="0"/>
              <a:buChar char="•"/>
              <a:defRPr sz="1600">
                <a:latin typeface="Proxima Nova" panose="02000506030000020004" pitchFamily="2" charset="0"/>
              </a:defRPr>
            </a:lvl3pPr>
            <a:lvl4pPr marL="1600200" indent="-228600">
              <a:lnSpc>
                <a:spcPct val="100000"/>
              </a:lnSpc>
              <a:buFont typeface="Arial" panose="020B0604020202020204" pitchFamily="34" charset="0"/>
              <a:buChar char="•"/>
              <a:defRPr sz="1600">
                <a:latin typeface="Proxima Nova" panose="02000506030000020004" pitchFamily="2" charset="0"/>
              </a:defRPr>
            </a:lvl4pPr>
            <a:lvl5pPr marL="2057400" indent="-228600">
              <a:lnSpc>
                <a:spcPct val="100000"/>
              </a:lnSpc>
              <a:buFont typeface="Arial" panose="020B0604020202020204" pitchFamily="34" charset="0"/>
              <a:buChar char="•"/>
              <a:defRPr sz="1600">
                <a:latin typeface="Proxima Nova" panose="02000506030000020004" pitchFamily="2" charset="0"/>
              </a:defRPr>
            </a:lvl5pPr>
          </a:lstStyle>
          <a:p>
            <a:pPr lvl="0"/>
            <a:endParaRPr lang="sl-SI" noProof="0" dirty="0"/>
          </a:p>
        </p:txBody>
      </p:sp>
      <p:pic>
        <p:nvPicPr>
          <p:cNvPr id="19" name="Slika 18">
            <a:extLst>
              <a:ext uri="{FF2B5EF4-FFF2-40B4-BE49-F238E27FC236}">
                <a16:creationId xmlns:a16="http://schemas.microsoft.com/office/drawing/2014/main" id="{C4437D9C-A61A-4948-B3D4-9CBFB4D12CE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08006" y="6043150"/>
            <a:ext cx="597489" cy="31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7462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o naslov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343FB5-B56E-9541-A613-F112D7A608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l-SI" noProof="0"/>
              <a:t>Click to edit Master title style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B5300402-96D5-407D-B8B0-5A2A4C1E41F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08006" y="6043150"/>
            <a:ext cx="597489" cy="31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584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zna stran z log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226C1E99-F1C7-4AA2-ACEB-90FF390CAC4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08006" y="6043150"/>
            <a:ext cx="597489" cy="31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7205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nic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ECEA0F-39BD-0840-B0D0-40DBCA41370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73417" y="2782671"/>
            <a:ext cx="9804400" cy="830997"/>
          </a:xfrm>
        </p:spPr>
        <p:txBody>
          <a:bodyPr anchor="t" anchorCtr="0">
            <a:spAutoFit/>
          </a:bodyPr>
          <a:lstStyle>
            <a:lvl1pPr algn="l">
              <a:defRPr sz="6000"/>
            </a:lvl1pPr>
          </a:lstStyle>
          <a:p>
            <a:r>
              <a:rPr lang="sl-SI" noProof="0"/>
              <a:t>Click to edit Master 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0EFF020-8FEA-FB46-90EB-F44023D4469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673417" y="566731"/>
            <a:ext cx="2949538" cy="1423561"/>
          </a:xfrm>
          <a:prstGeom prst="rect">
            <a:avLst/>
          </a:prstGeom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3E5F55F-E8D7-4BDE-A042-286D8CE0F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 noProof="0"/>
              <a:t>1.2.3456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9681569-A24D-4F47-B073-0737AA37A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noProof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4DD7E43-D95B-4CB1-8CA9-98EAD4CEC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C701D-FEA2-4DBB-AEA9-F9487C35B5BB}" type="slidenum">
              <a:rPr lang="sl-SI" noProof="0" smtClean="0"/>
              <a:t>‹#›</a:t>
            </a:fld>
            <a:endParaRPr lang="sl-SI" noProof="0"/>
          </a:p>
        </p:txBody>
      </p:sp>
    </p:spTree>
    <p:extLst>
      <p:ext uri="{BB962C8B-B14F-4D97-AF65-F5344CB8AC3E}">
        <p14:creationId xmlns:p14="http://schemas.microsoft.com/office/powerpoint/2010/main" val="2703863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odnaslov, naslov sekcij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ECEA0F-39BD-0840-B0D0-40DBCA41370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73416" y="2782671"/>
            <a:ext cx="10894369" cy="609398"/>
          </a:xfrm>
        </p:spPr>
        <p:txBody>
          <a:bodyPr wrap="square" anchor="t" anchorCtr="0">
            <a:spAutoFit/>
          </a:bodyPr>
          <a:lstStyle>
            <a:lvl1pPr algn="l">
              <a:defRPr sz="4400"/>
            </a:lvl1pPr>
          </a:lstStyle>
          <a:p>
            <a:r>
              <a:rPr lang="sl-SI" noProof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735EA9-BBD2-574F-B208-30B94FC5F22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73416" y="3678370"/>
            <a:ext cx="5162234" cy="312073"/>
          </a:xfrm>
        </p:spPr>
        <p:txBody>
          <a:bodyPr>
            <a:spAutoFit/>
          </a:bodyPr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noProof="0"/>
              <a:t>Click to edit Master subtitle style</a:t>
            </a:r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322CEEF5-7A20-4126-8C9F-26D9EB4B6E3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32341" y="6044853"/>
            <a:ext cx="573154" cy="311497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A07753F5-F323-41D9-BBE9-4D2650F5211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908006" y="6043150"/>
            <a:ext cx="597489" cy="31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2880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ca z avtorje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ECEA0F-39BD-0840-B0D0-40DBCA41370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73416" y="2782671"/>
            <a:ext cx="10832078" cy="830997"/>
          </a:xfrm>
        </p:spPr>
        <p:txBody>
          <a:bodyPr wrap="square" anchor="t" anchorCtr="0">
            <a:spAutoFit/>
          </a:bodyPr>
          <a:lstStyle>
            <a:lvl1pPr algn="l">
              <a:defRPr sz="6000"/>
            </a:lvl1pPr>
          </a:lstStyle>
          <a:p>
            <a:r>
              <a:rPr lang="sl-SI" noProof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735EA9-BBD2-574F-B208-30B94FC5F22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73417" y="4160622"/>
            <a:ext cx="5162234" cy="312073"/>
          </a:xfrm>
        </p:spPr>
        <p:txBody>
          <a:bodyPr>
            <a:spAutoFit/>
          </a:bodyPr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noProof="0"/>
              <a:t>Click to edit Master subtitle style</a:t>
            </a:r>
          </a:p>
        </p:txBody>
      </p:sp>
      <p:sp>
        <p:nvSpPr>
          <p:cNvPr id="15" name="Date Placeholder 14">
            <a:extLst>
              <a:ext uri="{FF2B5EF4-FFF2-40B4-BE49-F238E27FC236}">
                <a16:creationId xmlns:a16="http://schemas.microsoft.com/office/drawing/2014/main" id="{AA3CEA5E-3445-4711-8C88-EBD5B0B2C7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 noProof="0"/>
              <a:t>1.2.3456</a:t>
            </a:r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C15EF83E-EA85-4301-B6E0-92D3DDE73A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noProof="0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E0821381-77BE-47C2-BF54-D04234419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C701D-FEA2-4DBB-AEA9-F9487C35B5BB}" type="slidenum">
              <a:rPr lang="sl-SI" noProof="0" smtClean="0"/>
              <a:t>‹#›</a:t>
            </a:fld>
            <a:endParaRPr lang="sl-SI" noProof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5FC6FE6D-868B-4EBE-9B23-A041A2017BD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6528" y="470326"/>
            <a:ext cx="2910846" cy="1411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12867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ran z besedil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343FB5-B56E-9541-A613-F112D7A608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4174" y="501650"/>
            <a:ext cx="10821321" cy="429348"/>
          </a:xfrm>
        </p:spPr>
        <p:txBody>
          <a:bodyPr>
            <a:spAutoFit/>
          </a:bodyPr>
          <a:lstStyle/>
          <a:p>
            <a:r>
              <a:rPr lang="sl-SI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37B82C-230E-1346-AA6F-F66BBB0AAD2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4173" y="1510991"/>
            <a:ext cx="10821321" cy="4428000"/>
          </a:xfrm>
        </p:spPr>
        <p:txBody>
          <a:bodyPr vert="horz" lIns="0" tIns="0" rIns="0" bIns="0" rtlCol="0">
            <a:normAutofit/>
          </a:bodyPr>
          <a:lstStyle>
            <a:lvl1pPr>
              <a:lnSpc>
                <a:spcPct val="110000"/>
              </a:lnSpc>
              <a:defRPr lang="en-GB" dirty="0"/>
            </a:lvl1pPr>
            <a:lvl2pPr>
              <a:lnSpc>
                <a:spcPct val="110000"/>
              </a:lnSpc>
              <a:defRPr lang="en-GB" dirty="0"/>
            </a:lvl2pPr>
            <a:lvl3pPr>
              <a:lnSpc>
                <a:spcPct val="110000"/>
              </a:lnSpc>
              <a:defRPr lang="en-GB" dirty="0"/>
            </a:lvl3pPr>
            <a:lvl4pPr>
              <a:lnSpc>
                <a:spcPct val="110000"/>
              </a:lnSpc>
              <a:defRPr lang="en-GB" dirty="0"/>
            </a:lvl4pPr>
            <a:lvl5pPr>
              <a:lnSpc>
                <a:spcPct val="110000"/>
              </a:lnSpc>
              <a:defRPr lang="en-SI" dirty="0"/>
            </a:lvl5pPr>
          </a:lstStyle>
          <a:p>
            <a:pPr lvl="0"/>
            <a:r>
              <a:rPr lang="sl-SI" noProof="0"/>
              <a:t>Click to edit Master text styles</a:t>
            </a:r>
          </a:p>
          <a:p>
            <a:pPr lvl="1"/>
            <a:r>
              <a:rPr lang="sl-SI" noProof="0"/>
              <a:t>Second level</a:t>
            </a:r>
          </a:p>
          <a:p>
            <a:pPr lvl="2"/>
            <a:r>
              <a:rPr lang="sl-SI" noProof="0"/>
              <a:t>Third level</a:t>
            </a:r>
          </a:p>
          <a:p>
            <a:pPr lvl="3"/>
            <a:r>
              <a:rPr lang="sl-SI" noProof="0"/>
              <a:t>Fourth level</a:t>
            </a:r>
          </a:p>
          <a:p>
            <a:pPr lvl="4"/>
            <a:r>
              <a:rPr lang="sl-SI" noProof="0"/>
              <a:t>Fifth level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A91497C2-18C7-41D1-AA95-FE5D9CB57EA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08006" y="6043150"/>
            <a:ext cx="597489" cy="31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801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an z  dvema besedilo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14DA24-1238-D342-8190-F7FB05FCDF7E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84174" y="1510993"/>
            <a:ext cx="5181600" cy="4428000"/>
          </a:xfrm>
        </p:spPr>
        <p:txBody>
          <a:bodyPr/>
          <a:lstStyle>
            <a:lvl1pPr marL="270000" indent="-180000">
              <a:lnSpc>
                <a:spcPct val="110000"/>
              </a:lnSpc>
              <a:defRPr/>
            </a:lvl1pPr>
            <a:lvl2pPr indent="-180000">
              <a:lnSpc>
                <a:spcPct val="110000"/>
              </a:lnSpc>
              <a:defRPr/>
            </a:lvl2pPr>
            <a:lvl3pPr indent="-180000">
              <a:lnSpc>
                <a:spcPct val="110000"/>
              </a:lnSpc>
              <a:defRPr/>
            </a:lvl3pPr>
            <a:lvl4pPr indent="-180000">
              <a:lnSpc>
                <a:spcPct val="110000"/>
              </a:lnSpc>
              <a:defRPr/>
            </a:lvl4pPr>
            <a:lvl5pPr indent="-180000">
              <a:lnSpc>
                <a:spcPct val="110000"/>
              </a:lnSpc>
              <a:defRPr/>
            </a:lvl5pPr>
          </a:lstStyle>
          <a:p>
            <a:pPr lvl="0"/>
            <a:r>
              <a:rPr lang="sl-SI" noProof="0" dirty="0" err="1"/>
              <a:t>Click</a:t>
            </a:r>
            <a:r>
              <a:rPr lang="sl-SI" noProof="0" dirty="0"/>
              <a:t> to </a:t>
            </a:r>
            <a:r>
              <a:rPr lang="sl-SI" noProof="0" dirty="0" err="1"/>
              <a:t>edit</a:t>
            </a:r>
            <a:r>
              <a:rPr lang="sl-SI" noProof="0" dirty="0"/>
              <a:t> Master </a:t>
            </a:r>
            <a:r>
              <a:rPr lang="sl-SI" noProof="0" dirty="0" err="1"/>
              <a:t>text</a:t>
            </a:r>
            <a:r>
              <a:rPr lang="sl-SI" noProof="0" dirty="0"/>
              <a:t> </a:t>
            </a:r>
            <a:r>
              <a:rPr lang="sl-SI" noProof="0" dirty="0" err="1"/>
              <a:t>styles</a:t>
            </a:r>
            <a:endParaRPr lang="sl-SI" noProof="0" dirty="0"/>
          </a:p>
          <a:p>
            <a:pPr lvl="1"/>
            <a:r>
              <a:rPr lang="sl-SI" noProof="0" dirty="0" err="1"/>
              <a:t>Second</a:t>
            </a:r>
            <a:r>
              <a:rPr lang="sl-SI" noProof="0" dirty="0"/>
              <a:t> </a:t>
            </a:r>
            <a:r>
              <a:rPr lang="sl-SI" noProof="0" dirty="0" err="1"/>
              <a:t>level</a:t>
            </a:r>
            <a:endParaRPr lang="sl-SI" noProof="0" dirty="0"/>
          </a:p>
          <a:p>
            <a:pPr lvl="2"/>
            <a:r>
              <a:rPr lang="sl-SI" noProof="0" dirty="0" err="1"/>
              <a:t>Third</a:t>
            </a:r>
            <a:r>
              <a:rPr lang="sl-SI" noProof="0" dirty="0"/>
              <a:t> </a:t>
            </a:r>
            <a:r>
              <a:rPr lang="sl-SI" noProof="0" dirty="0" err="1"/>
              <a:t>level</a:t>
            </a:r>
            <a:endParaRPr lang="sl-SI" noProof="0" dirty="0"/>
          </a:p>
          <a:p>
            <a:pPr lvl="3"/>
            <a:r>
              <a:rPr lang="sl-SI" noProof="0" dirty="0" err="1"/>
              <a:t>Fourth</a:t>
            </a:r>
            <a:r>
              <a:rPr lang="sl-SI" noProof="0" dirty="0"/>
              <a:t> </a:t>
            </a:r>
            <a:r>
              <a:rPr lang="sl-SI" noProof="0" dirty="0" err="1"/>
              <a:t>level</a:t>
            </a:r>
            <a:endParaRPr lang="sl-SI" noProof="0" dirty="0"/>
          </a:p>
          <a:p>
            <a:pPr lvl="4"/>
            <a:r>
              <a:rPr lang="sl-SI" noProof="0" dirty="0" err="1"/>
              <a:t>Fifth</a:t>
            </a:r>
            <a:r>
              <a:rPr lang="sl-SI" noProof="0" dirty="0"/>
              <a:t> </a:t>
            </a:r>
            <a:r>
              <a:rPr lang="sl-SI" noProof="0" dirty="0" err="1"/>
              <a:t>level</a:t>
            </a:r>
            <a:endParaRPr lang="sl-SI" noProof="0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17FB52BC-0875-B44B-A08A-2035BE2310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4174" y="501650"/>
            <a:ext cx="10822025" cy="429348"/>
          </a:xfrm>
        </p:spPr>
        <p:txBody>
          <a:bodyPr/>
          <a:lstStyle/>
          <a:p>
            <a:r>
              <a:rPr lang="sl-SI" noProof="0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299CA6-1E5F-4965-BFC4-F6FA961FB5B2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096000" y="1510992"/>
            <a:ext cx="5410200" cy="4428000"/>
          </a:xfrm>
        </p:spPr>
        <p:txBody>
          <a:bodyPr/>
          <a:lstStyle>
            <a:lvl1pPr marL="270000">
              <a:defRPr/>
            </a:lvl1pPr>
          </a:lstStyle>
          <a:p>
            <a:pPr lvl="0"/>
            <a:r>
              <a:rPr lang="sl-SI" noProof="0" dirty="0" err="1"/>
              <a:t>Click</a:t>
            </a:r>
            <a:r>
              <a:rPr lang="sl-SI" noProof="0" dirty="0"/>
              <a:t> to </a:t>
            </a:r>
            <a:r>
              <a:rPr lang="sl-SI" noProof="0" dirty="0" err="1"/>
              <a:t>edit</a:t>
            </a:r>
            <a:r>
              <a:rPr lang="sl-SI" noProof="0" dirty="0"/>
              <a:t> Master </a:t>
            </a:r>
            <a:r>
              <a:rPr lang="sl-SI" noProof="0" dirty="0" err="1"/>
              <a:t>text</a:t>
            </a:r>
            <a:r>
              <a:rPr lang="sl-SI" noProof="0" dirty="0"/>
              <a:t> </a:t>
            </a:r>
            <a:r>
              <a:rPr lang="sl-SI" noProof="0" dirty="0" err="1"/>
              <a:t>styles</a:t>
            </a:r>
            <a:endParaRPr lang="sl-SI" noProof="0" dirty="0"/>
          </a:p>
          <a:p>
            <a:pPr lvl="1"/>
            <a:r>
              <a:rPr lang="sl-SI" noProof="0" dirty="0" err="1"/>
              <a:t>Second</a:t>
            </a:r>
            <a:r>
              <a:rPr lang="sl-SI" noProof="0" dirty="0"/>
              <a:t> </a:t>
            </a:r>
            <a:r>
              <a:rPr lang="sl-SI" noProof="0" dirty="0" err="1"/>
              <a:t>level</a:t>
            </a:r>
            <a:endParaRPr lang="sl-SI" noProof="0" dirty="0"/>
          </a:p>
          <a:p>
            <a:pPr lvl="2"/>
            <a:r>
              <a:rPr lang="sl-SI" noProof="0" dirty="0" err="1"/>
              <a:t>Third</a:t>
            </a:r>
            <a:r>
              <a:rPr lang="sl-SI" noProof="0" dirty="0"/>
              <a:t> </a:t>
            </a:r>
            <a:r>
              <a:rPr lang="sl-SI" noProof="0" dirty="0" err="1"/>
              <a:t>level</a:t>
            </a:r>
            <a:endParaRPr lang="sl-SI" noProof="0" dirty="0"/>
          </a:p>
          <a:p>
            <a:pPr lvl="3"/>
            <a:r>
              <a:rPr lang="sl-SI" noProof="0" dirty="0" err="1"/>
              <a:t>Fourth</a:t>
            </a:r>
            <a:r>
              <a:rPr lang="sl-SI" noProof="0" dirty="0"/>
              <a:t> </a:t>
            </a:r>
            <a:r>
              <a:rPr lang="sl-SI" noProof="0" dirty="0" err="1"/>
              <a:t>level</a:t>
            </a:r>
            <a:endParaRPr lang="sl-SI" noProof="0" dirty="0"/>
          </a:p>
          <a:p>
            <a:pPr lvl="4"/>
            <a:r>
              <a:rPr lang="sl-SI" noProof="0" dirty="0" err="1"/>
              <a:t>Fifth</a:t>
            </a:r>
            <a:r>
              <a:rPr lang="sl-SI" noProof="0" dirty="0"/>
              <a:t> </a:t>
            </a:r>
            <a:r>
              <a:rPr lang="sl-SI" noProof="0" dirty="0" err="1"/>
              <a:t>level</a:t>
            </a:r>
            <a:endParaRPr lang="sl-SI" noProof="0" dirty="0"/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6A674352-ACA4-4DA1-9418-90CAE41960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32341" y="6044853"/>
            <a:ext cx="573154" cy="311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15811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an z  dvema besedilom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14DA24-1238-D342-8190-F7FB05FCDF7E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84174" y="1510993"/>
            <a:ext cx="5181600" cy="4428000"/>
          </a:xfrm>
        </p:spPr>
        <p:txBody>
          <a:bodyPr/>
          <a:lstStyle>
            <a:lvl1pPr marL="270000" indent="-180000">
              <a:lnSpc>
                <a:spcPct val="110000"/>
              </a:lnSpc>
              <a:defRPr/>
            </a:lvl1pPr>
            <a:lvl2pPr indent="-180000">
              <a:lnSpc>
                <a:spcPct val="110000"/>
              </a:lnSpc>
              <a:defRPr/>
            </a:lvl2pPr>
            <a:lvl3pPr indent="-180000">
              <a:lnSpc>
                <a:spcPct val="110000"/>
              </a:lnSpc>
              <a:defRPr/>
            </a:lvl3pPr>
            <a:lvl4pPr indent="-180000">
              <a:lnSpc>
                <a:spcPct val="110000"/>
              </a:lnSpc>
              <a:defRPr/>
            </a:lvl4pPr>
            <a:lvl5pPr indent="-180000">
              <a:lnSpc>
                <a:spcPct val="110000"/>
              </a:lnSpc>
              <a:defRPr/>
            </a:lvl5pPr>
          </a:lstStyle>
          <a:p>
            <a:pPr lvl="0"/>
            <a:r>
              <a:rPr lang="sl-SI" noProof="0" dirty="0" err="1"/>
              <a:t>Click</a:t>
            </a:r>
            <a:r>
              <a:rPr lang="sl-SI" noProof="0" dirty="0"/>
              <a:t> to </a:t>
            </a:r>
            <a:r>
              <a:rPr lang="sl-SI" noProof="0" dirty="0" err="1"/>
              <a:t>edit</a:t>
            </a:r>
            <a:r>
              <a:rPr lang="sl-SI" noProof="0" dirty="0"/>
              <a:t> Master </a:t>
            </a:r>
            <a:r>
              <a:rPr lang="sl-SI" noProof="0" dirty="0" err="1"/>
              <a:t>text</a:t>
            </a:r>
            <a:r>
              <a:rPr lang="sl-SI" noProof="0" dirty="0"/>
              <a:t> </a:t>
            </a:r>
            <a:r>
              <a:rPr lang="sl-SI" noProof="0" dirty="0" err="1"/>
              <a:t>styles</a:t>
            </a:r>
            <a:endParaRPr lang="sl-SI" noProof="0" dirty="0"/>
          </a:p>
          <a:p>
            <a:pPr lvl="1"/>
            <a:r>
              <a:rPr lang="sl-SI" noProof="0" dirty="0" err="1"/>
              <a:t>Second</a:t>
            </a:r>
            <a:r>
              <a:rPr lang="sl-SI" noProof="0" dirty="0"/>
              <a:t> </a:t>
            </a:r>
            <a:r>
              <a:rPr lang="sl-SI" noProof="0" dirty="0" err="1"/>
              <a:t>level</a:t>
            </a:r>
            <a:endParaRPr lang="sl-SI" noProof="0" dirty="0"/>
          </a:p>
          <a:p>
            <a:pPr lvl="2"/>
            <a:r>
              <a:rPr lang="sl-SI" noProof="0" dirty="0" err="1"/>
              <a:t>Third</a:t>
            </a:r>
            <a:r>
              <a:rPr lang="sl-SI" noProof="0" dirty="0"/>
              <a:t> </a:t>
            </a:r>
            <a:r>
              <a:rPr lang="sl-SI" noProof="0" dirty="0" err="1"/>
              <a:t>level</a:t>
            </a:r>
            <a:endParaRPr lang="sl-SI" noProof="0" dirty="0"/>
          </a:p>
          <a:p>
            <a:pPr lvl="3"/>
            <a:r>
              <a:rPr lang="sl-SI" noProof="0" dirty="0" err="1"/>
              <a:t>Fourth</a:t>
            </a:r>
            <a:r>
              <a:rPr lang="sl-SI" noProof="0" dirty="0"/>
              <a:t> </a:t>
            </a:r>
            <a:r>
              <a:rPr lang="sl-SI" noProof="0" dirty="0" err="1"/>
              <a:t>level</a:t>
            </a:r>
            <a:endParaRPr lang="sl-SI" noProof="0" dirty="0"/>
          </a:p>
          <a:p>
            <a:pPr lvl="4"/>
            <a:r>
              <a:rPr lang="sl-SI" noProof="0" dirty="0" err="1"/>
              <a:t>Fifth</a:t>
            </a:r>
            <a:r>
              <a:rPr lang="sl-SI" noProof="0" dirty="0"/>
              <a:t> </a:t>
            </a:r>
            <a:r>
              <a:rPr lang="sl-SI" noProof="0" dirty="0" err="1"/>
              <a:t>level</a:t>
            </a:r>
            <a:endParaRPr lang="sl-SI" noProof="0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17FB52BC-0875-B44B-A08A-2035BE2310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4174" y="501650"/>
            <a:ext cx="10822025" cy="429348"/>
          </a:xfrm>
        </p:spPr>
        <p:txBody>
          <a:bodyPr/>
          <a:lstStyle/>
          <a:p>
            <a:r>
              <a:rPr lang="sl-SI" noProof="0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299CA6-1E5F-4965-BFC4-F6FA961FB5B2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096000" y="1510992"/>
            <a:ext cx="5410200" cy="4428000"/>
          </a:xfrm>
        </p:spPr>
        <p:txBody>
          <a:bodyPr/>
          <a:lstStyle>
            <a:lvl1pPr marL="270000">
              <a:defRPr>
                <a:solidFill>
                  <a:srgbClr val="004C6A"/>
                </a:solidFill>
              </a:defRPr>
            </a:lvl1pPr>
            <a:lvl2pPr>
              <a:defRPr>
                <a:solidFill>
                  <a:srgbClr val="004C6A"/>
                </a:solidFill>
              </a:defRPr>
            </a:lvl2pPr>
            <a:lvl3pPr>
              <a:defRPr>
                <a:solidFill>
                  <a:srgbClr val="004C6A"/>
                </a:solidFill>
              </a:defRPr>
            </a:lvl3pPr>
            <a:lvl4pPr>
              <a:defRPr>
                <a:solidFill>
                  <a:srgbClr val="004C6A"/>
                </a:solidFill>
              </a:defRPr>
            </a:lvl4pPr>
            <a:lvl5pPr>
              <a:defRPr>
                <a:solidFill>
                  <a:srgbClr val="004C6A"/>
                </a:solidFill>
              </a:defRPr>
            </a:lvl5pPr>
          </a:lstStyle>
          <a:p>
            <a:pPr lvl="0"/>
            <a:r>
              <a:rPr lang="sl-SI" noProof="0" dirty="0" err="1"/>
              <a:t>Click</a:t>
            </a:r>
            <a:r>
              <a:rPr lang="sl-SI" noProof="0" dirty="0"/>
              <a:t> to </a:t>
            </a:r>
            <a:r>
              <a:rPr lang="sl-SI" noProof="0" dirty="0" err="1"/>
              <a:t>edit</a:t>
            </a:r>
            <a:r>
              <a:rPr lang="sl-SI" noProof="0" dirty="0"/>
              <a:t> Master </a:t>
            </a:r>
            <a:r>
              <a:rPr lang="sl-SI" noProof="0" dirty="0" err="1"/>
              <a:t>text</a:t>
            </a:r>
            <a:r>
              <a:rPr lang="sl-SI" noProof="0" dirty="0"/>
              <a:t> </a:t>
            </a:r>
            <a:r>
              <a:rPr lang="sl-SI" noProof="0" dirty="0" err="1"/>
              <a:t>styles</a:t>
            </a:r>
            <a:endParaRPr lang="sl-SI" noProof="0" dirty="0"/>
          </a:p>
          <a:p>
            <a:pPr lvl="1"/>
            <a:r>
              <a:rPr lang="sl-SI" noProof="0" dirty="0" err="1"/>
              <a:t>Second</a:t>
            </a:r>
            <a:r>
              <a:rPr lang="sl-SI" noProof="0" dirty="0"/>
              <a:t> </a:t>
            </a:r>
            <a:r>
              <a:rPr lang="sl-SI" noProof="0" dirty="0" err="1"/>
              <a:t>level</a:t>
            </a:r>
            <a:endParaRPr lang="sl-SI" noProof="0" dirty="0"/>
          </a:p>
          <a:p>
            <a:pPr lvl="2"/>
            <a:r>
              <a:rPr lang="sl-SI" noProof="0" dirty="0" err="1"/>
              <a:t>Third</a:t>
            </a:r>
            <a:r>
              <a:rPr lang="sl-SI" noProof="0" dirty="0"/>
              <a:t> </a:t>
            </a:r>
            <a:r>
              <a:rPr lang="sl-SI" noProof="0" dirty="0" err="1"/>
              <a:t>level</a:t>
            </a:r>
            <a:endParaRPr lang="sl-SI" noProof="0" dirty="0"/>
          </a:p>
          <a:p>
            <a:pPr lvl="3"/>
            <a:r>
              <a:rPr lang="sl-SI" noProof="0" dirty="0" err="1"/>
              <a:t>Fourth</a:t>
            </a:r>
            <a:r>
              <a:rPr lang="sl-SI" noProof="0" dirty="0"/>
              <a:t> </a:t>
            </a:r>
            <a:r>
              <a:rPr lang="sl-SI" noProof="0" dirty="0" err="1"/>
              <a:t>level</a:t>
            </a:r>
            <a:endParaRPr lang="sl-SI" noProof="0" dirty="0"/>
          </a:p>
          <a:p>
            <a:pPr lvl="4"/>
            <a:r>
              <a:rPr lang="sl-SI" noProof="0" dirty="0" err="1"/>
              <a:t>Fifth</a:t>
            </a:r>
            <a:r>
              <a:rPr lang="sl-SI" noProof="0" dirty="0"/>
              <a:t> </a:t>
            </a:r>
            <a:r>
              <a:rPr lang="sl-SI" noProof="0" dirty="0" err="1"/>
              <a:t>level</a:t>
            </a:r>
            <a:endParaRPr lang="sl-SI" noProof="0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15C516D0-9DD1-45AB-86C4-6AF04CB75C1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08006" y="6043150"/>
            <a:ext cx="597489" cy="31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0226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an z besedilom in slik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14DA24-1238-D342-8190-F7FB05FCDF7E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84174" y="1510992"/>
            <a:ext cx="5181600" cy="4428000"/>
          </a:xfrm>
        </p:spPr>
        <p:txBody>
          <a:bodyPr/>
          <a:lstStyle/>
          <a:p>
            <a:pPr lvl="0"/>
            <a:r>
              <a:rPr lang="sl-SI" noProof="0"/>
              <a:t>Click to edit Master text styles</a:t>
            </a:r>
          </a:p>
          <a:p>
            <a:pPr lvl="1"/>
            <a:r>
              <a:rPr lang="sl-SI" noProof="0"/>
              <a:t>Second level</a:t>
            </a:r>
          </a:p>
          <a:p>
            <a:pPr lvl="2"/>
            <a:r>
              <a:rPr lang="sl-SI" noProof="0"/>
              <a:t>Third level</a:t>
            </a:r>
          </a:p>
          <a:p>
            <a:pPr lvl="3"/>
            <a:r>
              <a:rPr lang="sl-SI" noProof="0"/>
              <a:t>Fourth level</a:t>
            </a:r>
          </a:p>
          <a:p>
            <a:pPr lvl="4"/>
            <a:r>
              <a:rPr lang="sl-SI" noProof="0"/>
              <a:t>Fifth level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17FB52BC-0875-B44B-A08A-2035BE2310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4175" y="501650"/>
            <a:ext cx="5181600" cy="429348"/>
          </a:xfrm>
        </p:spPr>
        <p:txBody>
          <a:bodyPr/>
          <a:lstStyle/>
          <a:p>
            <a:r>
              <a:rPr lang="sl-SI" noProof="0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299CA6-1E5F-4965-BFC4-F6FA961FB5B2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096000" y="501650"/>
            <a:ext cx="5410200" cy="5437342"/>
          </a:xfrm>
        </p:spPr>
        <p:txBody>
          <a:bodyPr/>
          <a:lstStyle>
            <a:lvl1pPr>
              <a:defRPr>
                <a:solidFill>
                  <a:srgbClr val="004C6A"/>
                </a:solidFill>
              </a:defRPr>
            </a:lvl1pPr>
            <a:lvl2pPr>
              <a:defRPr>
                <a:solidFill>
                  <a:srgbClr val="004C6A"/>
                </a:solidFill>
              </a:defRPr>
            </a:lvl2pPr>
            <a:lvl3pPr>
              <a:defRPr>
                <a:solidFill>
                  <a:srgbClr val="004C6A"/>
                </a:solidFill>
              </a:defRPr>
            </a:lvl3pPr>
            <a:lvl4pPr>
              <a:defRPr>
                <a:solidFill>
                  <a:srgbClr val="004C6A"/>
                </a:solidFill>
              </a:defRPr>
            </a:lvl4pPr>
            <a:lvl5pPr>
              <a:defRPr>
                <a:solidFill>
                  <a:srgbClr val="004C6A"/>
                </a:solidFill>
              </a:defRPr>
            </a:lvl5pPr>
          </a:lstStyle>
          <a:p>
            <a:pPr lvl="0"/>
            <a:r>
              <a:rPr lang="sl-SI" noProof="0"/>
              <a:t>Click to edit Master text styles</a:t>
            </a:r>
          </a:p>
          <a:p>
            <a:pPr lvl="1"/>
            <a:r>
              <a:rPr lang="sl-SI" noProof="0"/>
              <a:t>Second level</a:t>
            </a:r>
          </a:p>
          <a:p>
            <a:pPr lvl="2"/>
            <a:r>
              <a:rPr lang="sl-SI" noProof="0"/>
              <a:t>Third level</a:t>
            </a:r>
          </a:p>
          <a:p>
            <a:pPr lvl="3"/>
            <a:r>
              <a:rPr lang="sl-SI" noProof="0"/>
              <a:t>Fourth level</a:t>
            </a:r>
          </a:p>
          <a:p>
            <a:pPr lvl="4"/>
            <a:r>
              <a:rPr lang="sl-SI" noProof="0"/>
              <a:t>Fifth level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0C9AD157-015C-4769-A4B0-FD86F1E6D38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08006" y="6043150"/>
            <a:ext cx="597489" cy="31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9114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an s poudark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BE15FF0D-C128-2B4D-8CC9-CDA48BB5E739}"/>
              </a:ext>
            </a:extLst>
          </p:cNvPr>
          <p:cNvSpPr/>
          <p:nvPr userDrawn="1"/>
        </p:nvSpPr>
        <p:spPr>
          <a:xfrm>
            <a:off x="3223772" y="1494502"/>
            <a:ext cx="2617527" cy="2617527"/>
          </a:xfrm>
          <a:prstGeom prst="ellipse">
            <a:avLst/>
          </a:prstGeom>
          <a:noFill/>
          <a:ln w="952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noProof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5340BC2-5A49-4C4F-BABB-CD7A61B1CBCA}"/>
              </a:ext>
            </a:extLst>
          </p:cNvPr>
          <p:cNvSpPr/>
          <p:nvPr userDrawn="1"/>
        </p:nvSpPr>
        <p:spPr>
          <a:xfrm>
            <a:off x="6136953" y="1494502"/>
            <a:ext cx="2617527" cy="2617527"/>
          </a:xfrm>
          <a:prstGeom prst="ellipse">
            <a:avLst/>
          </a:prstGeom>
          <a:solidFill>
            <a:srgbClr val="004C6A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noProof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36F487E-4A2D-D645-B514-BCDC93EBB245}"/>
              </a:ext>
            </a:extLst>
          </p:cNvPr>
          <p:cNvSpPr/>
          <p:nvPr userDrawn="1"/>
        </p:nvSpPr>
        <p:spPr>
          <a:xfrm>
            <a:off x="9155454" y="1494502"/>
            <a:ext cx="2617527" cy="2617527"/>
          </a:xfrm>
          <a:prstGeom prst="ellipse">
            <a:avLst/>
          </a:prstGeom>
          <a:solidFill>
            <a:srgbClr val="FFFFFF">
              <a:alpha val="2000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noProof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02AF97D-CE84-884A-AC5C-16E848F29D93}"/>
              </a:ext>
            </a:extLst>
          </p:cNvPr>
          <p:cNvSpPr/>
          <p:nvPr userDrawn="1"/>
        </p:nvSpPr>
        <p:spPr>
          <a:xfrm>
            <a:off x="257264" y="1494502"/>
            <a:ext cx="2617527" cy="2617527"/>
          </a:xfrm>
          <a:prstGeom prst="ellipse">
            <a:avLst/>
          </a:prstGeom>
          <a:solidFill>
            <a:srgbClr val="00A09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343FB5-B56E-9541-A613-F112D7A608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l-SI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37B82C-230E-1346-AA6F-F66BBB0AAD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174" y="2046514"/>
            <a:ext cx="1754225" cy="1541417"/>
          </a:xfrm>
        </p:spPr>
        <p:txBody>
          <a:bodyPr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/>
            </a:lvl1pPr>
          </a:lstStyle>
          <a:p>
            <a:pPr lvl="0"/>
            <a:endParaRPr lang="sl-SI" noProof="0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25FC489-B94C-1B42-B49E-2C141C9D5CAE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3688631" y="2046514"/>
            <a:ext cx="1754225" cy="1541417"/>
          </a:xfrm>
        </p:spPr>
        <p:txBody>
          <a:bodyPr vert="horz" lIns="0" tIns="0" rIns="0" bIns="0" rtlCol="0" anchor="ctr" anchorCtr="0">
            <a:normAutofit/>
          </a:bodyPr>
          <a:lstStyle>
            <a:lvl1pPr>
              <a:buFontTx/>
              <a:buNone/>
              <a:defRPr lang="en-SI" dirty="0"/>
            </a:lvl1pPr>
          </a:lstStyle>
          <a:p>
            <a:pPr marL="0" lvl="0" indent="0" algn="ctr">
              <a:lnSpc>
                <a:spcPct val="100000"/>
              </a:lnSpc>
              <a:spcBef>
                <a:spcPts val="0"/>
              </a:spcBef>
              <a:buFontTx/>
              <a:buNone/>
            </a:pPr>
            <a:endParaRPr lang="sl-SI" noProof="0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82BB7A0-8470-7C48-8284-75502476D2B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583396" y="2046514"/>
            <a:ext cx="1754225" cy="1541417"/>
          </a:xfrm>
        </p:spPr>
        <p:txBody>
          <a:bodyPr vert="horz" lIns="0" tIns="0" rIns="0" bIns="0" rtlCol="0" anchor="ctr" anchorCtr="0">
            <a:normAutofit/>
          </a:bodyPr>
          <a:lstStyle>
            <a:lvl1pPr>
              <a:buFontTx/>
              <a:buNone/>
              <a:defRPr lang="en-SI" dirty="0">
                <a:solidFill>
                  <a:schemeClr val="bg1"/>
                </a:solidFill>
              </a:defRPr>
            </a:lvl1pPr>
          </a:lstStyle>
          <a:p>
            <a:pPr marL="0" lvl="0" indent="0" algn="ctr">
              <a:lnSpc>
                <a:spcPct val="100000"/>
              </a:lnSpc>
              <a:spcBef>
                <a:spcPts val="0"/>
              </a:spcBef>
              <a:buFontTx/>
              <a:buNone/>
            </a:pPr>
            <a:endParaRPr lang="sl-SI" noProof="0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4E602D01-DFA3-6D48-990B-6FEDDC7C655C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9611236" y="2046514"/>
            <a:ext cx="1754225" cy="1541417"/>
          </a:xfrm>
        </p:spPr>
        <p:txBody>
          <a:bodyPr vert="horz" lIns="0" tIns="0" rIns="0" bIns="0" rtlCol="0" anchor="ctr" anchorCtr="0">
            <a:normAutofit/>
          </a:bodyPr>
          <a:lstStyle>
            <a:lvl1pPr>
              <a:buFontTx/>
              <a:buNone/>
              <a:defRPr lang="en-SI" dirty="0">
                <a:solidFill>
                  <a:srgbClr val="004C6A"/>
                </a:solidFill>
              </a:defRPr>
            </a:lvl1pPr>
          </a:lstStyle>
          <a:p>
            <a:pPr marL="0" lvl="0" indent="0" algn="ctr">
              <a:lnSpc>
                <a:spcPct val="100000"/>
              </a:lnSpc>
              <a:spcBef>
                <a:spcPts val="0"/>
              </a:spcBef>
              <a:buFontTx/>
              <a:buNone/>
            </a:pPr>
            <a:endParaRPr lang="sl-SI" noProof="0" dirty="0"/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CF15948C-17B4-BA43-A580-DB8CE314E0FA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84174" y="4346905"/>
            <a:ext cx="1738078" cy="1565380"/>
          </a:xfrm>
          <a:prstGeom prst="rect">
            <a:avLst/>
          </a:prstGeom>
        </p:spPr>
        <p:txBody>
          <a:bodyPr lIns="0" tIns="0" rIns="0" bIns="0"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SI" sz="1100" b="0" i="0" u="none" strike="noStrike" smtClean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lnSpc>
                <a:spcPct val="100000"/>
              </a:lnSpc>
              <a:buFont typeface="Arial" panose="020B0604020202020204" pitchFamily="34" charset="0"/>
              <a:buChar char="•"/>
              <a:defRPr sz="1600">
                <a:latin typeface="Proxima Nova" panose="02000506030000020004" pitchFamily="2" charset="0"/>
              </a:defRPr>
            </a:lvl2pPr>
            <a:lvl3pPr marL="1143000" indent="-228600">
              <a:lnSpc>
                <a:spcPct val="100000"/>
              </a:lnSpc>
              <a:buFont typeface="Arial" panose="020B0604020202020204" pitchFamily="34" charset="0"/>
              <a:buChar char="•"/>
              <a:defRPr sz="1600">
                <a:latin typeface="Proxima Nova" panose="02000506030000020004" pitchFamily="2" charset="0"/>
              </a:defRPr>
            </a:lvl3pPr>
            <a:lvl4pPr marL="1600200" indent="-228600">
              <a:lnSpc>
                <a:spcPct val="100000"/>
              </a:lnSpc>
              <a:buFont typeface="Arial" panose="020B0604020202020204" pitchFamily="34" charset="0"/>
              <a:buChar char="•"/>
              <a:defRPr sz="1600">
                <a:latin typeface="Proxima Nova" panose="02000506030000020004" pitchFamily="2" charset="0"/>
              </a:defRPr>
            </a:lvl4pPr>
            <a:lvl5pPr marL="2057400" indent="-228600">
              <a:lnSpc>
                <a:spcPct val="100000"/>
              </a:lnSpc>
              <a:buFont typeface="Arial" panose="020B0604020202020204" pitchFamily="34" charset="0"/>
              <a:buChar char="•"/>
              <a:defRPr sz="1600">
                <a:latin typeface="Proxima Nova" panose="02000506030000020004" pitchFamily="2" charset="0"/>
              </a:defRPr>
            </a:lvl5pPr>
          </a:lstStyle>
          <a:p>
            <a:pPr lvl="0"/>
            <a:endParaRPr lang="sl-SI" noProof="0" dirty="0"/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A2F836AD-35FA-404F-B1E2-8E34D5176A17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3663496" y="4346905"/>
            <a:ext cx="1738078" cy="1565380"/>
          </a:xfrm>
          <a:prstGeom prst="rect">
            <a:avLst/>
          </a:prstGeom>
        </p:spPr>
        <p:txBody>
          <a:bodyPr lIns="0" tIns="0" rIns="0" bIns="0"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SI" sz="1100" b="0" i="0" u="none" strike="noStrike" smtClean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lnSpc>
                <a:spcPct val="100000"/>
              </a:lnSpc>
              <a:buFont typeface="Arial" panose="020B0604020202020204" pitchFamily="34" charset="0"/>
              <a:buChar char="•"/>
              <a:defRPr sz="1600">
                <a:latin typeface="Proxima Nova" panose="02000506030000020004" pitchFamily="2" charset="0"/>
              </a:defRPr>
            </a:lvl2pPr>
            <a:lvl3pPr marL="1143000" indent="-228600">
              <a:lnSpc>
                <a:spcPct val="100000"/>
              </a:lnSpc>
              <a:buFont typeface="Arial" panose="020B0604020202020204" pitchFamily="34" charset="0"/>
              <a:buChar char="•"/>
              <a:defRPr sz="1600">
                <a:latin typeface="Proxima Nova" panose="02000506030000020004" pitchFamily="2" charset="0"/>
              </a:defRPr>
            </a:lvl3pPr>
            <a:lvl4pPr marL="1600200" indent="-228600">
              <a:lnSpc>
                <a:spcPct val="100000"/>
              </a:lnSpc>
              <a:buFont typeface="Arial" panose="020B0604020202020204" pitchFamily="34" charset="0"/>
              <a:buChar char="•"/>
              <a:defRPr sz="1600">
                <a:latin typeface="Proxima Nova" panose="02000506030000020004" pitchFamily="2" charset="0"/>
              </a:defRPr>
            </a:lvl4pPr>
            <a:lvl5pPr marL="2057400" indent="-228600">
              <a:lnSpc>
                <a:spcPct val="100000"/>
              </a:lnSpc>
              <a:buFont typeface="Arial" panose="020B0604020202020204" pitchFamily="34" charset="0"/>
              <a:buChar char="•"/>
              <a:defRPr sz="1600">
                <a:latin typeface="Proxima Nova" panose="02000506030000020004" pitchFamily="2" charset="0"/>
              </a:defRPr>
            </a:lvl5pPr>
          </a:lstStyle>
          <a:p>
            <a:pPr lvl="0"/>
            <a:endParaRPr lang="en-US" noProof="0" dirty="0"/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F1A9B222-253E-FB45-BA39-0AA12E3F5908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576677" y="4346905"/>
            <a:ext cx="1738078" cy="1565380"/>
          </a:xfrm>
          <a:prstGeom prst="rect">
            <a:avLst/>
          </a:prstGeom>
        </p:spPr>
        <p:txBody>
          <a:bodyPr lIns="0" tIns="0" rIns="0" bIns="0"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SI" sz="1100" b="0" i="0" u="none" strike="noStrike" smtClean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lnSpc>
                <a:spcPct val="100000"/>
              </a:lnSpc>
              <a:buFont typeface="Arial" panose="020B0604020202020204" pitchFamily="34" charset="0"/>
              <a:buChar char="•"/>
              <a:defRPr sz="1600">
                <a:latin typeface="Proxima Nova" panose="02000506030000020004" pitchFamily="2" charset="0"/>
              </a:defRPr>
            </a:lvl2pPr>
            <a:lvl3pPr marL="1143000" indent="-228600">
              <a:lnSpc>
                <a:spcPct val="100000"/>
              </a:lnSpc>
              <a:buFont typeface="Arial" panose="020B0604020202020204" pitchFamily="34" charset="0"/>
              <a:buChar char="•"/>
              <a:defRPr sz="1600">
                <a:latin typeface="Proxima Nova" panose="02000506030000020004" pitchFamily="2" charset="0"/>
              </a:defRPr>
            </a:lvl3pPr>
            <a:lvl4pPr marL="1600200" indent="-228600">
              <a:lnSpc>
                <a:spcPct val="100000"/>
              </a:lnSpc>
              <a:buFont typeface="Arial" panose="020B0604020202020204" pitchFamily="34" charset="0"/>
              <a:buChar char="•"/>
              <a:defRPr sz="1600">
                <a:latin typeface="Proxima Nova" panose="02000506030000020004" pitchFamily="2" charset="0"/>
              </a:defRPr>
            </a:lvl4pPr>
            <a:lvl5pPr marL="2057400" indent="-228600">
              <a:lnSpc>
                <a:spcPct val="100000"/>
              </a:lnSpc>
              <a:buFont typeface="Arial" panose="020B0604020202020204" pitchFamily="34" charset="0"/>
              <a:buChar char="•"/>
              <a:defRPr sz="1600">
                <a:latin typeface="Proxima Nova" panose="02000506030000020004" pitchFamily="2" charset="0"/>
              </a:defRPr>
            </a:lvl5pPr>
          </a:lstStyle>
          <a:p>
            <a:pPr lvl="0"/>
            <a:endParaRPr lang="sl-SI" noProof="0" dirty="0"/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4F12FBF0-37D1-0C4B-8E21-4F8592F3E959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9595178" y="4346905"/>
            <a:ext cx="1738078" cy="1565380"/>
          </a:xfrm>
          <a:prstGeom prst="rect">
            <a:avLst/>
          </a:prstGeom>
        </p:spPr>
        <p:txBody>
          <a:bodyPr lIns="0" tIns="0" rIns="0" bIns="0"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SI" sz="1100" b="0" i="0" u="none" strike="noStrike" smtClean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lnSpc>
                <a:spcPct val="100000"/>
              </a:lnSpc>
              <a:buFont typeface="Arial" panose="020B0604020202020204" pitchFamily="34" charset="0"/>
              <a:buChar char="•"/>
              <a:defRPr sz="1600">
                <a:latin typeface="Proxima Nova" panose="02000506030000020004" pitchFamily="2" charset="0"/>
              </a:defRPr>
            </a:lvl2pPr>
            <a:lvl3pPr marL="1143000" indent="-228600">
              <a:lnSpc>
                <a:spcPct val="100000"/>
              </a:lnSpc>
              <a:buFont typeface="Arial" panose="020B0604020202020204" pitchFamily="34" charset="0"/>
              <a:buChar char="•"/>
              <a:defRPr sz="1600">
                <a:latin typeface="Proxima Nova" panose="02000506030000020004" pitchFamily="2" charset="0"/>
              </a:defRPr>
            </a:lvl3pPr>
            <a:lvl4pPr marL="1600200" indent="-228600">
              <a:lnSpc>
                <a:spcPct val="100000"/>
              </a:lnSpc>
              <a:buFont typeface="Arial" panose="020B0604020202020204" pitchFamily="34" charset="0"/>
              <a:buChar char="•"/>
              <a:defRPr sz="1600">
                <a:latin typeface="Proxima Nova" panose="02000506030000020004" pitchFamily="2" charset="0"/>
              </a:defRPr>
            </a:lvl4pPr>
            <a:lvl5pPr marL="2057400" indent="-228600">
              <a:lnSpc>
                <a:spcPct val="100000"/>
              </a:lnSpc>
              <a:buFont typeface="Arial" panose="020B0604020202020204" pitchFamily="34" charset="0"/>
              <a:buChar char="•"/>
              <a:defRPr sz="1600">
                <a:latin typeface="Proxima Nova" panose="02000506030000020004" pitchFamily="2" charset="0"/>
              </a:defRPr>
            </a:lvl5pPr>
          </a:lstStyle>
          <a:p>
            <a:pPr lvl="0"/>
            <a:endParaRPr lang="sl-SI" noProof="0" dirty="0"/>
          </a:p>
        </p:txBody>
      </p:sp>
      <p:pic>
        <p:nvPicPr>
          <p:cNvPr id="19" name="Slika 18">
            <a:extLst>
              <a:ext uri="{FF2B5EF4-FFF2-40B4-BE49-F238E27FC236}">
                <a16:creationId xmlns:a16="http://schemas.microsoft.com/office/drawing/2014/main" id="{829BF7D8-67C5-4090-A22C-06782190274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08006" y="6043150"/>
            <a:ext cx="597489" cy="31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13215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o naslov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343FB5-B56E-9541-A613-F112D7A608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l-SI" noProof="0"/>
              <a:t>Click to edit Master title style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D1AA3D5D-B9AC-42B8-8F97-427A79D582A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08006" y="6043150"/>
            <a:ext cx="597489" cy="31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76496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zna stran z log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74A16457-7140-4847-852D-B871AD6CAC9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08006" y="6043150"/>
            <a:ext cx="597489" cy="31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88968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nic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ECEA0F-39BD-0840-B0D0-40DBCA41370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73417" y="2782671"/>
            <a:ext cx="9804400" cy="830997"/>
          </a:xfrm>
        </p:spPr>
        <p:txBody>
          <a:bodyPr anchor="t" anchorCtr="0">
            <a:spAutoFit/>
          </a:bodyPr>
          <a:lstStyle>
            <a:lvl1pPr algn="l">
              <a:defRPr sz="6000"/>
            </a:lvl1pPr>
          </a:lstStyle>
          <a:p>
            <a:r>
              <a:rPr lang="sl-SI" noProof="0"/>
              <a:t>Click to edit Master title style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3E5F55F-E8D7-4BDE-A042-286D8CE0F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 noProof="0"/>
              <a:t>1.2.3456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9681569-A24D-4F47-B073-0737AA37A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noProof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4DD7E43-D95B-4CB1-8CA9-98EAD4CEC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C701D-FEA2-4DBB-AEA9-F9487C35B5BB}" type="slidenum">
              <a:rPr lang="sl-SI" noProof="0" smtClean="0"/>
              <a:t>‹#›</a:t>
            </a:fld>
            <a:endParaRPr lang="sl-SI" noProof="0"/>
          </a:p>
        </p:txBody>
      </p:sp>
      <p:pic>
        <p:nvPicPr>
          <p:cNvPr id="12" name="Slika 11">
            <a:extLst>
              <a:ext uri="{FF2B5EF4-FFF2-40B4-BE49-F238E27FC236}">
                <a16:creationId xmlns:a16="http://schemas.microsoft.com/office/drawing/2014/main" id="{152751D5-D536-4719-BDC7-4B4A0CAB5C3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6528" y="470326"/>
            <a:ext cx="2910846" cy="1411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5978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odnaslov, naslov sekcij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ECEA0F-39BD-0840-B0D0-40DBCA41370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73416" y="2782671"/>
            <a:ext cx="10894369" cy="609398"/>
          </a:xfrm>
        </p:spPr>
        <p:txBody>
          <a:bodyPr wrap="square" anchor="t" anchorCtr="0">
            <a:spAutoFit/>
          </a:bodyPr>
          <a:lstStyle>
            <a:lvl1pPr algn="l">
              <a:defRPr sz="4400"/>
            </a:lvl1pPr>
          </a:lstStyle>
          <a:p>
            <a:r>
              <a:rPr lang="sl-SI" noProof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735EA9-BBD2-574F-B208-30B94FC5F22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73416" y="3678370"/>
            <a:ext cx="5162234" cy="312073"/>
          </a:xfrm>
        </p:spPr>
        <p:txBody>
          <a:bodyPr>
            <a:spAutoFit/>
          </a:bodyPr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noProof="0"/>
              <a:t>Click to edit Master subtitle style</a:t>
            </a: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57AC537A-CB92-42B6-9E85-BA88A289CCF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08006" y="6043150"/>
            <a:ext cx="597489" cy="31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0596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 noProof="0" smtClean="0"/>
              <a:t>1.2.3456</a:t>
            </a:r>
            <a:endParaRPr lang="sl-SI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C701D-FEA2-4DBB-AEA9-F9487C35B5BB}" type="slidenum">
              <a:rPr lang="sl-SI" noProof="0" smtClean="0"/>
              <a:t>‹#›</a:t>
            </a:fld>
            <a:endParaRPr lang="sl-SI" noProof="0"/>
          </a:p>
        </p:txBody>
      </p:sp>
    </p:spTree>
    <p:extLst>
      <p:ext uri="{BB962C8B-B14F-4D97-AF65-F5344CB8AC3E}">
        <p14:creationId xmlns:p14="http://schemas.microsoft.com/office/powerpoint/2010/main" val="813009121"/>
      </p:ext>
    </p:extLst>
  </p:cSld>
  <p:clrMapOvr>
    <a:masterClrMapping/>
  </p:clrMapOvr>
  <p:hf hdr="0" ftr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 noProof="0" smtClean="0"/>
              <a:t>1.2.3456</a:t>
            </a:r>
            <a:endParaRPr lang="sl-SI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C701D-FEA2-4DBB-AEA9-F9487C35B5BB}" type="slidenum">
              <a:rPr lang="sl-SI" noProof="0" smtClean="0"/>
              <a:t>‹#›</a:t>
            </a:fld>
            <a:endParaRPr lang="sl-SI" noProof="0"/>
          </a:p>
        </p:txBody>
      </p:sp>
    </p:spTree>
    <p:extLst>
      <p:ext uri="{BB962C8B-B14F-4D97-AF65-F5344CB8AC3E}">
        <p14:creationId xmlns:p14="http://schemas.microsoft.com/office/powerpoint/2010/main" val="1562368839"/>
      </p:ext>
    </p:extLst>
  </p:cSld>
  <p:clrMapOvr>
    <a:masterClrMapping/>
  </p:clrMapOvr>
  <p:hf hdr="0" ftr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 noProof="0" smtClean="0"/>
              <a:t>1.2.3456</a:t>
            </a:r>
            <a:endParaRPr lang="sl-SI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C701D-FEA2-4DBB-AEA9-F9487C35B5BB}" type="slidenum">
              <a:rPr lang="sl-SI" noProof="0" smtClean="0"/>
              <a:t>‹#›</a:t>
            </a:fld>
            <a:endParaRPr lang="sl-SI" noProof="0"/>
          </a:p>
        </p:txBody>
      </p:sp>
    </p:spTree>
    <p:extLst>
      <p:ext uri="{BB962C8B-B14F-4D97-AF65-F5344CB8AC3E}">
        <p14:creationId xmlns:p14="http://schemas.microsoft.com/office/powerpoint/2010/main" val="2217805053"/>
      </p:ext>
    </p:extLst>
  </p:cSld>
  <p:clrMapOvr>
    <a:masterClrMapping/>
  </p:clrMapOvr>
  <p:hf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an z besedilom in sli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14DA24-1238-D342-8190-F7FB05FCDF7E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84174" y="1510992"/>
            <a:ext cx="5181600" cy="4428000"/>
          </a:xfrm>
        </p:spPr>
        <p:txBody>
          <a:bodyPr/>
          <a:lstStyle/>
          <a:p>
            <a:pPr lvl="0"/>
            <a:r>
              <a:rPr lang="sl-SI" noProof="0"/>
              <a:t>Click to edit Master text styles</a:t>
            </a:r>
          </a:p>
          <a:p>
            <a:pPr lvl="1"/>
            <a:r>
              <a:rPr lang="sl-SI" noProof="0"/>
              <a:t>Second level</a:t>
            </a:r>
          </a:p>
          <a:p>
            <a:pPr lvl="2"/>
            <a:r>
              <a:rPr lang="sl-SI" noProof="0"/>
              <a:t>Third level</a:t>
            </a:r>
          </a:p>
          <a:p>
            <a:pPr lvl="3"/>
            <a:r>
              <a:rPr lang="sl-SI" noProof="0"/>
              <a:t>Fourth level</a:t>
            </a:r>
          </a:p>
          <a:p>
            <a:pPr lvl="4"/>
            <a:r>
              <a:rPr lang="sl-SI" noProof="0"/>
              <a:t>Fifth level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17FB52BC-0875-B44B-A08A-2035BE2310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4175" y="501650"/>
            <a:ext cx="5181600" cy="429348"/>
          </a:xfrm>
        </p:spPr>
        <p:txBody>
          <a:bodyPr/>
          <a:lstStyle/>
          <a:p>
            <a:r>
              <a:rPr lang="sl-SI" noProof="0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299CA6-1E5F-4965-BFC4-F6FA961FB5B2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096000" y="501650"/>
            <a:ext cx="5410200" cy="5437342"/>
          </a:xfrm>
        </p:spPr>
        <p:txBody>
          <a:bodyPr/>
          <a:lstStyle/>
          <a:p>
            <a:pPr lvl="0"/>
            <a:r>
              <a:rPr lang="sl-SI" noProof="0"/>
              <a:t>Click to edit Master text styles</a:t>
            </a:r>
          </a:p>
          <a:p>
            <a:pPr lvl="1"/>
            <a:r>
              <a:rPr lang="sl-SI" noProof="0"/>
              <a:t>Second level</a:t>
            </a:r>
          </a:p>
          <a:p>
            <a:pPr lvl="2"/>
            <a:r>
              <a:rPr lang="sl-SI" noProof="0"/>
              <a:t>Third level</a:t>
            </a:r>
          </a:p>
          <a:p>
            <a:pPr lvl="3"/>
            <a:r>
              <a:rPr lang="sl-SI" noProof="0"/>
              <a:t>Fourth level</a:t>
            </a:r>
          </a:p>
          <a:p>
            <a:pPr lvl="4"/>
            <a:r>
              <a:rPr lang="sl-SI" noProof="0"/>
              <a:t>Fifth level</a:t>
            </a:r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72A385A8-1708-49CC-A5AB-408BDA7934C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32341" y="6044853"/>
            <a:ext cx="573154" cy="311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03257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 noProof="0" smtClean="0"/>
              <a:t>1.2.3456</a:t>
            </a:r>
            <a:endParaRPr lang="sl-SI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C701D-FEA2-4DBB-AEA9-F9487C35B5BB}" type="slidenum">
              <a:rPr lang="sl-SI" noProof="0" smtClean="0"/>
              <a:t>‹#›</a:t>
            </a:fld>
            <a:endParaRPr lang="sl-SI" noProof="0"/>
          </a:p>
        </p:txBody>
      </p:sp>
    </p:spTree>
    <p:extLst>
      <p:ext uri="{BB962C8B-B14F-4D97-AF65-F5344CB8AC3E}">
        <p14:creationId xmlns:p14="http://schemas.microsoft.com/office/powerpoint/2010/main" val="1367277948"/>
      </p:ext>
    </p:extLst>
  </p:cSld>
  <p:clrMapOvr>
    <a:masterClrMapping/>
  </p:clrMapOvr>
  <p:hf hdr="0" ftr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 noProof="0" smtClean="0"/>
              <a:t>1.2.3456</a:t>
            </a:r>
            <a:endParaRPr lang="sl-SI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noProof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C701D-FEA2-4DBB-AEA9-F9487C35B5BB}" type="slidenum">
              <a:rPr lang="sl-SI" noProof="0" smtClean="0"/>
              <a:t>‹#›</a:t>
            </a:fld>
            <a:endParaRPr lang="sl-SI" noProof="0"/>
          </a:p>
        </p:txBody>
      </p:sp>
    </p:spTree>
    <p:extLst>
      <p:ext uri="{BB962C8B-B14F-4D97-AF65-F5344CB8AC3E}">
        <p14:creationId xmlns:p14="http://schemas.microsoft.com/office/powerpoint/2010/main" val="1565698803"/>
      </p:ext>
    </p:extLst>
  </p:cSld>
  <p:clrMapOvr>
    <a:masterClrMapping/>
  </p:clrMapOvr>
  <p:hf hdr="0" ftr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 noProof="0" smtClean="0"/>
              <a:t>1.2.3456</a:t>
            </a:r>
            <a:endParaRPr lang="sl-SI" noProof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noProof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C701D-FEA2-4DBB-AEA9-F9487C35B5BB}" type="slidenum">
              <a:rPr lang="sl-SI" noProof="0" smtClean="0"/>
              <a:t>‹#›</a:t>
            </a:fld>
            <a:endParaRPr lang="sl-SI" noProof="0"/>
          </a:p>
        </p:txBody>
      </p:sp>
    </p:spTree>
    <p:extLst>
      <p:ext uri="{BB962C8B-B14F-4D97-AF65-F5344CB8AC3E}">
        <p14:creationId xmlns:p14="http://schemas.microsoft.com/office/powerpoint/2010/main" val="4015284161"/>
      </p:ext>
    </p:extLst>
  </p:cSld>
  <p:clrMapOvr>
    <a:masterClrMapping/>
  </p:clrMapOvr>
  <p:hf hdr="0" ftr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 noProof="0" smtClean="0"/>
              <a:t>1.2.3456</a:t>
            </a:r>
            <a:endParaRPr lang="sl-SI" noProof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noProof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C701D-FEA2-4DBB-AEA9-F9487C35B5BB}" type="slidenum">
              <a:rPr lang="sl-SI" noProof="0" smtClean="0"/>
              <a:t>‹#›</a:t>
            </a:fld>
            <a:endParaRPr lang="sl-SI" noProof="0"/>
          </a:p>
        </p:txBody>
      </p:sp>
    </p:spTree>
    <p:extLst>
      <p:ext uri="{BB962C8B-B14F-4D97-AF65-F5344CB8AC3E}">
        <p14:creationId xmlns:p14="http://schemas.microsoft.com/office/powerpoint/2010/main" val="2101032651"/>
      </p:ext>
    </p:extLst>
  </p:cSld>
  <p:clrMapOvr>
    <a:masterClrMapping/>
  </p:clrMapOvr>
  <p:hf hdr="0" ftr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 noProof="0" smtClean="0"/>
              <a:t>1.2.3456</a:t>
            </a:r>
            <a:endParaRPr lang="sl-SI" noProof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noProof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C701D-FEA2-4DBB-AEA9-F9487C35B5BB}" type="slidenum">
              <a:rPr lang="sl-SI" noProof="0" smtClean="0"/>
              <a:t>‹#›</a:t>
            </a:fld>
            <a:endParaRPr lang="sl-SI" noProof="0"/>
          </a:p>
        </p:txBody>
      </p:sp>
    </p:spTree>
    <p:extLst>
      <p:ext uri="{BB962C8B-B14F-4D97-AF65-F5344CB8AC3E}">
        <p14:creationId xmlns:p14="http://schemas.microsoft.com/office/powerpoint/2010/main" val="443033960"/>
      </p:ext>
    </p:extLst>
  </p:cSld>
  <p:clrMapOvr>
    <a:masterClrMapping/>
  </p:clrMapOvr>
  <p:hf hdr="0" ftr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 noProof="0" smtClean="0"/>
              <a:t>1.2.3456</a:t>
            </a:r>
            <a:endParaRPr lang="sl-SI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C701D-FEA2-4DBB-AEA9-F9487C35B5BB}" type="slidenum">
              <a:rPr lang="sl-SI" noProof="0" smtClean="0"/>
              <a:t>‹#›</a:t>
            </a:fld>
            <a:endParaRPr lang="sl-SI" noProof="0"/>
          </a:p>
        </p:txBody>
      </p:sp>
    </p:spTree>
    <p:extLst>
      <p:ext uri="{BB962C8B-B14F-4D97-AF65-F5344CB8AC3E}">
        <p14:creationId xmlns:p14="http://schemas.microsoft.com/office/powerpoint/2010/main" val="3602895422"/>
      </p:ext>
    </p:extLst>
  </p:cSld>
  <p:clrMapOvr>
    <a:masterClrMapping/>
  </p:clrMapOvr>
  <p:hf hdr="0" ftr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 noProof="0" smtClean="0"/>
              <a:t>1.2.3456</a:t>
            </a:r>
            <a:endParaRPr lang="sl-SI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C701D-FEA2-4DBB-AEA9-F9487C35B5BB}" type="slidenum">
              <a:rPr lang="sl-SI" noProof="0" smtClean="0"/>
              <a:t>‹#›</a:t>
            </a:fld>
            <a:endParaRPr lang="sl-SI" noProof="0"/>
          </a:p>
        </p:txBody>
      </p:sp>
    </p:spTree>
    <p:extLst>
      <p:ext uri="{BB962C8B-B14F-4D97-AF65-F5344CB8AC3E}">
        <p14:creationId xmlns:p14="http://schemas.microsoft.com/office/powerpoint/2010/main" val="762568836"/>
      </p:ext>
    </p:extLst>
  </p:cSld>
  <p:clrMapOvr>
    <a:masterClrMapping/>
  </p:clrMapOvr>
  <p:hf hdr="0" ftr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 noProof="0" smtClean="0"/>
              <a:t>1.2.3456</a:t>
            </a:r>
            <a:endParaRPr lang="sl-SI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C701D-FEA2-4DBB-AEA9-F9487C35B5BB}" type="slidenum">
              <a:rPr lang="sl-SI" noProof="0" smtClean="0"/>
              <a:t>‹#›</a:t>
            </a:fld>
            <a:endParaRPr lang="sl-SI" noProof="0"/>
          </a:p>
        </p:txBody>
      </p:sp>
    </p:spTree>
    <p:extLst>
      <p:ext uri="{BB962C8B-B14F-4D97-AF65-F5344CB8AC3E}">
        <p14:creationId xmlns:p14="http://schemas.microsoft.com/office/powerpoint/2010/main" val="2402856718"/>
      </p:ext>
    </p:extLst>
  </p:cSld>
  <p:clrMapOvr>
    <a:masterClrMapping/>
  </p:clrMapOvr>
  <p:hf hdr="0" ftr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 noProof="0" smtClean="0"/>
              <a:t>1.2.3456</a:t>
            </a:r>
            <a:endParaRPr lang="sl-SI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C701D-FEA2-4DBB-AEA9-F9487C35B5BB}" type="slidenum">
              <a:rPr lang="sl-SI" noProof="0" smtClean="0"/>
              <a:t>‹#›</a:t>
            </a:fld>
            <a:endParaRPr lang="sl-SI" noProof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37600949"/>
      </p:ext>
    </p:extLst>
  </p:cSld>
  <p:clrMapOvr>
    <a:masterClrMapping/>
  </p:clrMapOvr>
  <p:hf hdr="0" ftr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 noProof="0" smtClean="0"/>
              <a:t>1.2.3456</a:t>
            </a:r>
            <a:endParaRPr lang="sl-SI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C701D-FEA2-4DBB-AEA9-F9487C35B5BB}" type="slidenum">
              <a:rPr lang="sl-SI" noProof="0" smtClean="0"/>
              <a:t>‹#›</a:t>
            </a:fld>
            <a:endParaRPr lang="sl-SI" noProof="0"/>
          </a:p>
        </p:txBody>
      </p:sp>
    </p:spTree>
    <p:extLst>
      <p:ext uri="{BB962C8B-B14F-4D97-AF65-F5344CB8AC3E}">
        <p14:creationId xmlns:p14="http://schemas.microsoft.com/office/powerpoint/2010/main" val="2363665501"/>
      </p:ext>
    </p:extLst>
  </p:cSld>
  <p:clrMapOvr>
    <a:masterClrMapping/>
  </p:clrMapOvr>
  <p:hf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an s poudar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BE15FF0D-C128-2B4D-8CC9-CDA48BB5E739}"/>
              </a:ext>
            </a:extLst>
          </p:cNvPr>
          <p:cNvSpPr/>
          <p:nvPr userDrawn="1"/>
        </p:nvSpPr>
        <p:spPr>
          <a:xfrm>
            <a:off x="3223772" y="1494502"/>
            <a:ext cx="2617527" cy="2617527"/>
          </a:xfrm>
          <a:prstGeom prst="ellipse">
            <a:avLst/>
          </a:prstGeom>
          <a:noFill/>
          <a:ln w="952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noProof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5340BC2-5A49-4C4F-BABB-CD7A61B1CBCA}"/>
              </a:ext>
            </a:extLst>
          </p:cNvPr>
          <p:cNvSpPr/>
          <p:nvPr userDrawn="1"/>
        </p:nvSpPr>
        <p:spPr>
          <a:xfrm>
            <a:off x="6136953" y="1494502"/>
            <a:ext cx="2617527" cy="2617527"/>
          </a:xfrm>
          <a:prstGeom prst="ellipse">
            <a:avLst/>
          </a:prstGeom>
          <a:solidFill>
            <a:srgbClr val="004C6A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noProof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36F487E-4A2D-D645-B514-BCDC93EBB245}"/>
              </a:ext>
            </a:extLst>
          </p:cNvPr>
          <p:cNvSpPr/>
          <p:nvPr userDrawn="1"/>
        </p:nvSpPr>
        <p:spPr>
          <a:xfrm>
            <a:off x="9155454" y="1494502"/>
            <a:ext cx="2617527" cy="2617527"/>
          </a:xfrm>
          <a:prstGeom prst="ellipse">
            <a:avLst/>
          </a:prstGeom>
          <a:solidFill>
            <a:srgbClr val="FFFFFF">
              <a:alpha val="2000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noProof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02AF97D-CE84-884A-AC5C-16E848F29D93}"/>
              </a:ext>
            </a:extLst>
          </p:cNvPr>
          <p:cNvSpPr/>
          <p:nvPr userDrawn="1"/>
        </p:nvSpPr>
        <p:spPr>
          <a:xfrm>
            <a:off x="257264" y="1494502"/>
            <a:ext cx="2617527" cy="2617527"/>
          </a:xfrm>
          <a:prstGeom prst="ellipse">
            <a:avLst/>
          </a:prstGeom>
          <a:solidFill>
            <a:srgbClr val="00A09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343FB5-B56E-9541-A613-F112D7A608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l-SI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37B82C-230E-1346-AA6F-F66BBB0AAD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174" y="2046514"/>
            <a:ext cx="1754225" cy="1541417"/>
          </a:xfrm>
        </p:spPr>
        <p:txBody>
          <a:bodyPr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/>
            </a:lvl1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25FC489-B94C-1B42-B49E-2C141C9D5CAE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3688631" y="2046514"/>
            <a:ext cx="1754225" cy="1541417"/>
          </a:xfrm>
        </p:spPr>
        <p:txBody>
          <a:bodyPr vert="horz" lIns="0" tIns="0" rIns="0" bIns="0" rtlCol="0" anchor="ctr" anchorCtr="0">
            <a:normAutofit/>
          </a:bodyPr>
          <a:lstStyle>
            <a:lvl1pPr>
              <a:buFontTx/>
              <a:buNone/>
              <a:defRPr lang="en-SI" dirty="0"/>
            </a:lvl1pPr>
          </a:lstStyle>
          <a:p>
            <a:pPr marL="0" lvl="0" indent="0" algn="ctr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noProof="0" smtClean="0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82BB7A0-8470-7C48-8284-75502476D2B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583396" y="2046514"/>
            <a:ext cx="1754225" cy="1541417"/>
          </a:xfrm>
        </p:spPr>
        <p:txBody>
          <a:bodyPr vert="horz" lIns="0" tIns="0" rIns="0" bIns="0" rtlCol="0" anchor="ctr" anchorCtr="0">
            <a:normAutofit/>
          </a:bodyPr>
          <a:lstStyle>
            <a:lvl1pPr>
              <a:buFontTx/>
              <a:buNone/>
              <a:defRPr lang="en-SI" dirty="0"/>
            </a:lvl1pPr>
          </a:lstStyle>
          <a:p>
            <a:pPr marL="0" lvl="0" indent="0" algn="ctr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noProof="0" smtClean="0"/>
              <a:t>Edit Master text styles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4E602D01-DFA3-6D48-990B-6FEDDC7C655C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9611236" y="2046514"/>
            <a:ext cx="1754225" cy="1541417"/>
          </a:xfrm>
        </p:spPr>
        <p:txBody>
          <a:bodyPr vert="horz" lIns="0" tIns="0" rIns="0" bIns="0" rtlCol="0" anchor="ctr" anchorCtr="0">
            <a:normAutofit/>
          </a:bodyPr>
          <a:lstStyle>
            <a:lvl1pPr>
              <a:buFontTx/>
              <a:buNone/>
              <a:defRPr lang="en-SI" dirty="0"/>
            </a:lvl1pPr>
          </a:lstStyle>
          <a:p>
            <a:pPr marL="0" lvl="0" indent="0" algn="ctr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noProof="0" smtClean="0"/>
              <a:t>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CF15948C-17B4-BA43-A580-DB8CE314E0FA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84174" y="4346905"/>
            <a:ext cx="1738078" cy="1565380"/>
          </a:xfrm>
          <a:prstGeom prst="rect">
            <a:avLst/>
          </a:prstGeom>
        </p:spPr>
        <p:txBody>
          <a:bodyPr lIns="0" tIns="0" rIns="0" bIns="0"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SI" sz="1100" b="0" i="0" u="none" strike="noStrike" smtClean="0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lnSpc>
                <a:spcPct val="100000"/>
              </a:lnSpc>
              <a:buFont typeface="Arial" panose="020B0604020202020204" pitchFamily="34" charset="0"/>
              <a:buChar char="•"/>
              <a:defRPr sz="1600">
                <a:latin typeface="Proxima Nova" panose="02000506030000020004" pitchFamily="2" charset="0"/>
              </a:defRPr>
            </a:lvl2pPr>
            <a:lvl3pPr marL="1143000" indent="-228600">
              <a:lnSpc>
                <a:spcPct val="100000"/>
              </a:lnSpc>
              <a:buFont typeface="Arial" panose="020B0604020202020204" pitchFamily="34" charset="0"/>
              <a:buChar char="•"/>
              <a:defRPr sz="1600">
                <a:latin typeface="Proxima Nova" panose="02000506030000020004" pitchFamily="2" charset="0"/>
              </a:defRPr>
            </a:lvl3pPr>
            <a:lvl4pPr marL="1600200" indent="-228600">
              <a:lnSpc>
                <a:spcPct val="100000"/>
              </a:lnSpc>
              <a:buFont typeface="Arial" panose="020B0604020202020204" pitchFamily="34" charset="0"/>
              <a:buChar char="•"/>
              <a:defRPr sz="1600">
                <a:latin typeface="Proxima Nova" panose="02000506030000020004" pitchFamily="2" charset="0"/>
              </a:defRPr>
            </a:lvl4pPr>
            <a:lvl5pPr marL="2057400" indent="-228600">
              <a:lnSpc>
                <a:spcPct val="100000"/>
              </a:lnSpc>
              <a:buFont typeface="Arial" panose="020B0604020202020204" pitchFamily="34" charset="0"/>
              <a:buChar char="•"/>
              <a:defRPr sz="1600">
                <a:latin typeface="Proxima Nova" panose="02000506030000020004" pitchFamily="2" charset="0"/>
              </a:defRPr>
            </a:lvl5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A2F836AD-35FA-404F-B1E2-8E34D5176A17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3663496" y="4346905"/>
            <a:ext cx="1738078" cy="1565380"/>
          </a:xfrm>
          <a:prstGeom prst="rect">
            <a:avLst/>
          </a:prstGeom>
        </p:spPr>
        <p:txBody>
          <a:bodyPr lIns="0" tIns="0" rIns="0" bIns="0"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SI" sz="1100" b="0" i="0" u="none" strike="noStrike" smtClean="0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lnSpc>
                <a:spcPct val="100000"/>
              </a:lnSpc>
              <a:buFont typeface="Arial" panose="020B0604020202020204" pitchFamily="34" charset="0"/>
              <a:buChar char="•"/>
              <a:defRPr sz="1600">
                <a:latin typeface="Proxima Nova" panose="02000506030000020004" pitchFamily="2" charset="0"/>
              </a:defRPr>
            </a:lvl2pPr>
            <a:lvl3pPr marL="1143000" indent="-228600">
              <a:lnSpc>
                <a:spcPct val="100000"/>
              </a:lnSpc>
              <a:buFont typeface="Arial" panose="020B0604020202020204" pitchFamily="34" charset="0"/>
              <a:buChar char="•"/>
              <a:defRPr sz="1600">
                <a:latin typeface="Proxima Nova" panose="02000506030000020004" pitchFamily="2" charset="0"/>
              </a:defRPr>
            </a:lvl3pPr>
            <a:lvl4pPr marL="1600200" indent="-228600">
              <a:lnSpc>
                <a:spcPct val="100000"/>
              </a:lnSpc>
              <a:buFont typeface="Arial" panose="020B0604020202020204" pitchFamily="34" charset="0"/>
              <a:buChar char="•"/>
              <a:defRPr sz="1600">
                <a:latin typeface="Proxima Nova" panose="02000506030000020004" pitchFamily="2" charset="0"/>
              </a:defRPr>
            </a:lvl4pPr>
            <a:lvl5pPr marL="2057400" indent="-228600">
              <a:lnSpc>
                <a:spcPct val="100000"/>
              </a:lnSpc>
              <a:buFont typeface="Arial" panose="020B0604020202020204" pitchFamily="34" charset="0"/>
              <a:buChar char="•"/>
              <a:defRPr sz="1600">
                <a:latin typeface="Proxima Nova" panose="02000506030000020004" pitchFamily="2" charset="0"/>
              </a:defRPr>
            </a:lvl5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F1A9B222-253E-FB45-BA39-0AA12E3F5908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576677" y="4346905"/>
            <a:ext cx="1738078" cy="1565380"/>
          </a:xfrm>
          <a:prstGeom prst="rect">
            <a:avLst/>
          </a:prstGeom>
        </p:spPr>
        <p:txBody>
          <a:bodyPr lIns="0" tIns="0" rIns="0" bIns="0"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SI" sz="1100" b="0" i="0" u="none" strike="noStrike" smtClean="0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lnSpc>
                <a:spcPct val="100000"/>
              </a:lnSpc>
              <a:buFont typeface="Arial" panose="020B0604020202020204" pitchFamily="34" charset="0"/>
              <a:buChar char="•"/>
              <a:defRPr sz="1600">
                <a:latin typeface="Proxima Nova" panose="02000506030000020004" pitchFamily="2" charset="0"/>
              </a:defRPr>
            </a:lvl2pPr>
            <a:lvl3pPr marL="1143000" indent="-228600">
              <a:lnSpc>
                <a:spcPct val="100000"/>
              </a:lnSpc>
              <a:buFont typeface="Arial" panose="020B0604020202020204" pitchFamily="34" charset="0"/>
              <a:buChar char="•"/>
              <a:defRPr sz="1600">
                <a:latin typeface="Proxima Nova" panose="02000506030000020004" pitchFamily="2" charset="0"/>
              </a:defRPr>
            </a:lvl3pPr>
            <a:lvl4pPr marL="1600200" indent="-228600">
              <a:lnSpc>
                <a:spcPct val="100000"/>
              </a:lnSpc>
              <a:buFont typeface="Arial" panose="020B0604020202020204" pitchFamily="34" charset="0"/>
              <a:buChar char="•"/>
              <a:defRPr sz="1600">
                <a:latin typeface="Proxima Nova" panose="02000506030000020004" pitchFamily="2" charset="0"/>
              </a:defRPr>
            </a:lvl4pPr>
            <a:lvl5pPr marL="2057400" indent="-228600">
              <a:lnSpc>
                <a:spcPct val="100000"/>
              </a:lnSpc>
              <a:buFont typeface="Arial" panose="020B0604020202020204" pitchFamily="34" charset="0"/>
              <a:buChar char="•"/>
              <a:defRPr sz="1600">
                <a:latin typeface="Proxima Nova" panose="02000506030000020004" pitchFamily="2" charset="0"/>
              </a:defRPr>
            </a:lvl5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4F12FBF0-37D1-0C4B-8E21-4F8592F3E959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9595178" y="4346905"/>
            <a:ext cx="1738078" cy="1565380"/>
          </a:xfrm>
          <a:prstGeom prst="rect">
            <a:avLst/>
          </a:prstGeom>
        </p:spPr>
        <p:txBody>
          <a:bodyPr lIns="0" tIns="0" rIns="0" bIns="0"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SI" sz="1100" b="0" i="0" u="none" strike="noStrike" smtClean="0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lnSpc>
                <a:spcPct val="100000"/>
              </a:lnSpc>
              <a:buFont typeface="Arial" panose="020B0604020202020204" pitchFamily="34" charset="0"/>
              <a:buChar char="•"/>
              <a:defRPr sz="1600">
                <a:latin typeface="Proxima Nova" panose="02000506030000020004" pitchFamily="2" charset="0"/>
              </a:defRPr>
            </a:lvl2pPr>
            <a:lvl3pPr marL="1143000" indent="-228600">
              <a:lnSpc>
                <a:spcPct val="100000"/>
              </a:lnSpc>
              <a:buFont typeface="Arial" panose="020B0604020202020204" pitchFamily="34" charset="0"/>
              <a:buChar char="•"/>
              <a:defRPr sz="1600">
                <a:latin typeface="Proxima Nova" panose="02000506030000020004" pitchFamily="2" charset="0"/>
              </a:defRPr>
            </a:lvl3pPr>
            <a:lvl4pPr marL="1600200" indent="-228600">
              <a:lnSpc>
                <a:spcPct val="100000"/>
              </a:lnSpc>
              <a:buFont typeface="Arial" panose="020B0604020202020204" pitchFamily="34" charset="0"/>
              <a:buChar char="•"/>
              <a:defRPr sz="1600">
                <a:latin typeface="Proxima Nova" panose="02000506030000020004" pitchFamily="2" charset="0"/>
              </a:defRPr>
            </a:lvl4pPr>
            <a:lvl5pPr marL="2057400" indent="-228600">
              <a:lnSpc>
                <a:spcPct val="100000"/>
              </a:lnSpc>
              <a:buFont typeface="Arial" panose="020B0604020202020204" pitchFamily="34" charset="0"/>
              <a:buChar char="•"/>
              <a:defRPr sz="1600">
                <a:latin typeface="Proxima Nova" panose="02000506030000020004" pitchFamily="2" charset="0"/>
              </a:defRPr>
            </a:lvl5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pic>
        <p:nvPicPr>
          <p:cNvPr id="19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5CC509AD-B196-4BF3-93CD-90BD0316A1A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32341" y="6044853"/>
            <a:ext cx="573154" cy="311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69187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 noProof="0" smtClean="0"/>
              <a:t>1.2.3456</a:t>
            </a:r>
            <a:endParaRPr lang="sl-SI" noProof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C701D-FEA2-4DBB-AEA9-F9487C35B5BB}" type="slidenum">
              <a:rPr lang="sl-SI" noProof="0" smtClean="0"/>
              <a:t>‹#›</a:t>
            </a:fld>
            <a:endParaRPr lang="sl-SI" noProof="0"/>
          </a:p>
        </p:txBody>
      </p:sp>
    </p:spTree>
    <p:extLst>
      <p:ext uri="{BB962C8B-B14F-4D97-AF65-F5344CB8AC3E}">
        <p14:creationId xmlns:p14="http://schemas.microsoft.com/office/powerpoint/2010/main" val="1988401047"/>
      </p:ext>
    </p:extLst>
  </p:cSld>
  <p:clrMapOvr>
    <a:masterClrMapping/>
  </p:clrMapOvr>
  <p:hf hdr="0" ftr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 noProof="0" smtClean="0"/>
              <a:t>1.2.3456</a:t>
            </a:r>
            <a:endParaRPr lang="sl-SI" noProof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C701D-FEA2-4DBB-AEA9-F9487C35B5BB}" type="slidenum">
              <a:rPr lang="sl-SI" noProof="0" smtClean="0"/>
              <a:t>‹#›</a:t>
            </a:fld>
            <a:endParaRPr lang="sl-SI" noProof="0"/>
          </a:p>
        </p:txBody>
      </p:sp>
    </p:spTree>
    <p:extLst>
      <p:ext uri="{BB962C8B-B14F-4D97-AF65-F5344CB8AC3E}">
        <p14:creationId xmlns:p14="http://schemas.microsoft.com/office/powerpoint/2010/main" val="3025928621"/>
      </p:ext>
    </p:extLst>
  </p:cSld>
  <p:clrMapOvr>
    <a:masterClrMapping/>
  </p:clrMapOvr>
  <p:hf hdr="0" ftr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 noProof="0" smtClean="0"/>
              <a:t>1.2.3456</a:t>
            </a:r>
            <a:endParaRPr lang="sl-SI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C701D-FEA2-4DBB-AEA9-F9487C35B5BB}" type="slidenum">
              <a:rPr lang="sl-SI" noProof="0" smtClean="0"/>
              <a:t>‹#›</a:t>
            </a:fld>
            <a:endParaRPr lang="sl-SI" noProof="0"/>
          </a:p>
        </p:txBody>
      </p:sp>
    </p:spTree>
    <p:extLst>
      <p:ext uri="{BB962C8B-B14F-4D97-AF65-F5344CB8AC3E}">
        <p14:creationId xmlns:p14="http://schemas.microsoft.com/office/powerpoint/2010/main" val="1087172450"/>
      </p:ext>
    </p:extLst>
  </p:cSld>
  <p:clrMapOvr>
    <a:masterClrMapping/>
  </p:clrMapOvr>
  <p:hf hdr="0" ftr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 noProof="0" smtClean="0"/>
              <a:t>1.2.3456</a:t>
            </a:r>
            <a:endParaRPr lang="sl-SI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C701D-FEA2-4DBB-AEA9-F9487C35B5BB}" type="slidenum">
              <a:rPr lang="sl-SI" noProof="0" smtClean="0"/>
              <a:t>‹#›</a:t>
            </a:fld>
            <a:endParaRPr lang="sl-SI" noProof="0"/>
          </a:p>
        </p:txBody>
      </p:sp>
    </p:spTree>
    <p:extLst>
      <p:ext uri="{BB962C8B-B14F-4D97-AF65-F5344CB8AC3E}">
        <p14:creationId xmlns:p14="http://schemas.microsoft.com/office/powerpoint/2010/main" val="3365615451"/>
      </p:ext>
    </p:extLst>
  </p:cSld>
  <p:clrMapOvr>
    <a:masterClrMapping/>
  </p:clrMapOvr>
  <p:hf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343FB5-B56E-9541-A613-F112D7A608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l-SI" noProof="0"/>
              <a:t>Click to edit Master title style</a:t>
            </a:r>
          </a:p>
        </p:txBody>
      </p:sp>
      <p:pic>
        <p:nvPicPr>
          <p:cNvPr id="3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AA003350-EFEF-462C-91A6-9823BC1175B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32341" y="6044853"/>
            <a:ext cx="573154" cy="311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383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zna stran z log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A1714070-F0EB-4F50-B23D-E0EFF3F503F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32341" y="6044853"/>
            <a:ext cx="573154" cy="311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823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ni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ECEA0F-39BD-0840-B0D0-40DBCA41370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73417" y="2782671"/>
            <a:ext cx="9804400" cy="830997"/>
          </a:xfrm>
        </p:spPr>
        <p:txBody>
          <a:bodyPr anchor="t" anchorCtr="0">
            <a:spAutoFit/>
          </a:bodyPr>
          <a:lstStyle>
            <a:lvl1pPr algn="l">
              <a:defRPr sz="6000"/>
            </a:lvl1pPr>
          </a:lstStyle>
          <a:p>
            <a:r>
              <a:rPr lang="sl-SI" noProof="0"/>
              <a:t>Click to edit Master 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0EFF020-8FEA-FB46-90EB-F44023D446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73417" y="566731"/>
            <a:ext cx="2949538" cy="1423561"/>
          </a:xfrm>
          <a:prstGeom prst="rect">
            <a:avLst/>
          </a:prstGeom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3E5F55F-E8D7-4BDE-A042-286D8CE0F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 noProof="0"/>
              <a:t>1.2.3456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9681569-A24D-4F47-B073-0737AA37A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noProof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4DD7E43-D95B-4CB1-8CA9-98EAD4CEC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C701D-FEA2-4DBB-AEA9-F9487C35B5BB}" type="slidenum">
              <a:rPr lang="sl-SI" noProof="0" smtClean="0"/>
              <a:t>‹#›</a:t>
            </a:fld>
            <a:endParaRPr lang="sl-SI" noProof="0"/>
          </a:p>
        </p:txBody>
      </p:sp>
    </p:spTree>
    <p:extLst>
      <p:ext uri="{BB962C8B-B14F-4D97-AF65-F5344CB8AC3E}">
        <p14:creationId xmlns:p14="http://schemas.microsoft.com/office/powerpoint/2010/main" val="3110381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odnaslov, naslov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ECEA0F-39BD-0840-B0D0-40DBCA41370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73416" y="2782671"/>
            <a:ext cx="10894369" cy="609398"/>
          </a:xfrm>
        </p:spPr>
        <p:txBody>
          <a:bodyPr wrap="square" anchor="t" anchorCtr="0">
            <a:spAutoFit/>
          </a:bodyPr>
          <a:lstStyle>
            <a:lvl1pPr algn="l">
              <a:defRPr sz="4400"/>
            </a:lvl1pPr>
          </a:lstStyle>
          <a:p>
            <a:r>
              <a:rPr lang="sl-SI" noProof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735EA9-BBD2-574F-B208-30B94FC5F22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73416" y="3678370"/>
            <a:ext cx="5162234" cy="312073"/>
          </a:xfrm>
        </p:spPr>
        <p:txBody>
          <a:bodyPr>
            <a:spAutoFit/>
          </a:bodyPr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noProof="0"/>
              <a:t>Click to edit Master subtitle style</a:t>
            </a:r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322CEEF5-7A20-4126-8C9F-26D9EB4B6E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32341" y="6044853"/>
            <a:ext cx="573154" cy="311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49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23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image" Target="../media/image7.png"/><Relationship Id="rId5" Type="http://schemas.openxmlformats.org/officeDocument/2006/relationships/slideLayout" Target="../slideLayouts/slideLayout32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39.xml"/><Relationship Id="rId21" Type="http://schemas.openxmlformats.org/officeDocument/2006/relationships/image" Target="../media/image12.png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17" Type="http://schemas.openxmlformats.org/officeDocument/2006/relationships/slideLayout" Target="../slideLayouts/slideLayout53.xml"/><Relationship Id="rId2" Type="http://schemas.openxmlformats.org/officeDocument/2006/relationships/slideLayout" Target="../slideLayouts/slideLayout38.xml"/><Relationship Id="rId16" Type="http://schemas.openxmlformats.org/officeDocument/2006/relationships/slideLayout" Target="../slideLayouts/slideLayout52.xml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46.xml"/><Relationship Id="rId19" Type="http://schemas.openxmlformats.org/officeDocument/2006/relationships/image" Target="../media/image10.png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Relationship Id="rId22" Type="http://schemas.openxmlformats.org/officeDocument/2006/relationships/image" Target="../media/image1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9FE53AD-D12B-F04B-B621-ED98405872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174" y="501650"/>
            <a:ext cx="10821321" cy="429348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en-US" noProof="0" smtClean="0"/>
              <a:t>Click to edit Master title style</a:t>
            </a:r>
            <a:endParaRPr lang="sl-SI" noProof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1741B6-1384-284B-87DF-102FDD2606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4174" y="1510993"/>
            <a:ext cx="10821320" cy="394021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sl-SI" noProof="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F07D44-561E-4E45-B5E8-75539FF448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4174" y="627493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sl-SI" noProof="0"/>
              <a:t>1.2.3456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B7C27C-4DB1-4212-B708-E2145F65CF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7493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 noProof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F7E4648-FAFC-40BF-8722-2F9D8B459B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62294" y="627493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DC701D-FEA2-4DBB-AEA9-F9487C35B5BB}" type="slidenum">
              <a:rPr lang="sl-SI" noProof="0" smtClean="0"/>
              <a:t>‹#›</a:t>
            </a:fld>
            <a:endParaRPr lang="sl-SI" noProof="0"/>
          </a:p>
        </p:txBody>
      </p:sp>
    </p:spTree>
    <p:extLst>
      <p:ext uri="{BB962C8B-B14F-4D97-AF65-F5344CB8AC3E}">
        <p14:creationId xmlns:p14="http://schemas.microsoft.com/office/powerpoint/2010/main" val="3836485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50" r:id="rId2"/>
    <p:sldLayoutId id="2147483673" r:id="rId3"/>
    <p:sldLayoutId id="2147483652" r:id="rId4"/>
    <p:sldLayoutId id="2147483653" r:id="rId5"/>
    <p:sldLayoutId id="2147483670" r:id="rId6"/>
    <p:sldLayoutId id="2147483672" r:id="rId7"/>
    <p:sldLayoutId id="2147483669" r:id="rId8"/>
    <p:sldLayoutId id="2147483671" r:id="rId9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100" b="1" kern="1200">
          <a:solidFill>
            <a:schemeClr val="bg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70000" indent="-1800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85800" indent="-1800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1800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1800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1800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9FE53AD-D12B-F04B-B621-ED98405872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174" y="501650"/>
            <a:ext cx="10821321" cy="429348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sl-SI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1741B6-1384-284B-87DF-102FDD2606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4174" y="1510993"/>
            <a:ext cx="10821320" cy="394021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l-SI" noProof="0" dirty="0" err="1"/>
              <a:t>Click</a:t>
            </a:r>
            <a:r>
              <a:rPr lang="sl-SI" noProof="0" dirty="0"/>
              <a:t> to </a:t>
            </a:r>
            <a:r>
              <a:rPr lang="sl-SI" noProof="0" dirty="0" err="1"/>
              <a:t>edit</a:t>
            </a:r>
            <a:r>
              <a:rPr lang="sl-SI" noProof="0" dirty="0"/>
              <a:t> Master </a:t>
            </a:r>
            <a:r>
              <a:rPr lang="sl-SI" noProof="0" dirty="0" err="1"/>
              <a:t>text</a:t>
            </a:r>
            <a:r>
              <a:rPr lang="sl-SI" noProof="0" dirty="0"/>
              <a:t> </a:t>
            </a:r>
            <a:r>
              <a:rPr lang="sl-SI" noProof="0" dirty="0" err="1"/>
              <a:t>styles</a:t>
            </a:r>
            <a:endParaRPr lang="sl-SI" noProof="0" dirty="0"/>
          </a:p>
          <a:p>
            <a:pPr lvl="1"/>
            <a:r>
              <a:rPr lang="sl-SI" noProof="0" dirty="0" err="1"/>
              <a:t>Second</a:t>
            </a:r>
            <a:r>
              <a:rPr lang="sl-SI" noProof="0" dirty="0"/>
              <a:t> </a:t>
            </a:r>
            <a:r>
              <a:rPr lang="sl-SI" noProof="0" dirty="0" err="1"/>
              <a:t>level</a:t>
            </a:r>
            <a:endParaRPr lang="sl-SI" noProof="0" dirty="0"/>
          </a:p>
          <a:p>
            <a:pPr lvl="2"/>
            <a:r>
              <a:rPr lang="sl-SI" noProof="0" dirty="0" err="1"/>
              <a:t>Third</a:t>
            </a:r>
            <a:r>
              <a:rPr lang="sl-SI" noProof="0" dirty="0"/>
              <a:t> </a:t>
            </a:r>
            <a:r>
              <a:rPr lang="sl-SI" noProof="0" dirty="0" err="1"/>
              <a:t>level</a:t>
            </a:r>
            <a:endParaRPr lang="sl-SI" noProof="0" dirty="0"/>
          </a:p>
          <a:p>
            <a:pPr lvl="3"/>
            <a:r>
              <a:rPr lang="sl-SI" noProof="0" dirty="0" err="1"/>
              <a:t>Fourth</a:t>
            </a:r>
            <a:r>
              <a:rPr lang="sl-SI" noProof="0" dirty="0"/>
              <a:t> </a:t>
            </a:r>
            <a:r>
              <a:rPr lang="sl-SI" noProof="0" dirty="0" err="1"/>
              <a:t>level</a:t>
            </a:r>
            <a:endParaRPr lang="sl-SI" noProof="0" dirty="0"/>
          </a:p>
          <a:p>
            <a:pPr lvl="4"/>
            <a:r>
              <a:rPr lang="sl-SI" noProof="0" dirty="0" err="1"/>
              <a:t>Fifth</a:t>
            </a:r>
            <a:r>
              <a:rPr lang="sl-SI" noProof="0" dirty="0"/>
              <a:t> </a:t>
            </a:r>
            <a:r>
              <a:rPr lang="sl-SI" noProof="0" dirty="0" err="1"/>
              <a:t>level</a:t>
            </a:r>
            <a:endParaRPr lang="sl-SI" noProof="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F07D44-561E-4E45-B5E8-75539FF448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4174" y="627493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sl-SI" noProof="0"/>
              <a:t>1.2.3456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B7C27C-4DB1-4212-B708-E2145F65CF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7493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 noProof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F7E4648-FAFC-40BF-8722-2F9D8B459B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62294" y="627493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DC701D-FEA2-4DBB-AEA9-F9487C35B5BB}" type="slidenum">
              <a:rPr lang="sl-SI" noProof="0" smtClean="0"/>
              <a:t>‹#›</a:t>
            </a:fld>
            <a:endParaRPr lang="sl-SI" noProof="0"/>
          </a:p>
        </p:txBody>
      </p:sp>
    </p:spTree>
    <p:extLst>
      <p:ext uri="{BB962C8B-B14F-4D97-AF65-F5344CB8AC3E}">
        <p14:creationId xmlns:p14="http://schemas.microsoft.com/office/powerpoint/2010/main" val="452814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100" b="1" kern="1200">
          <a:solidFill>
            <a:schemeClr val="bg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70000" indent="-1800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85800" indent="-1800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1800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1800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1800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9FE53AD-D12B-F04B-B621-ED98405872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174" y="501650"/>
            <a:ext cx="10821321" cy="429348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sl-SI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1741B6-1384-284B-87DF-102FDD2606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4174" y="1510993"/>
            <a:ext cx="10821320" cy="394021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l-SI" noProof="0" dirty="0" err="1"/>
              <a:t>Click</a:t>
            </a:r>
            <a:r>
              <a:rPr lang="sl-SI" noProof="0" dirty="0"/>
              <a:t> to </a:t>
            </a:r>
            <a:r>
              <a:rPr lang="sl-SI" noProof="0" dirty="0" err="1"/>
              <a:t>edit</a:t>
            </a:r>
            <a:r>
              <a:rPr lang="sl-SI" noProof="0" dirty="0"/>
              <a:t> Master </a:t>
            </a:r>
            <a:r>
              <a:rPr lang="sl-SI" noProof="0" dirty="0" err="1"/>
              <a:t>text</a:t>
            </a:r>
            <a:r>
              <a:rPr lang="sl-SI" noProof="0" dirty="0"/>
              <a:t> </a:t>
            </a:r>
            <a:r>
              <a:rPr lang="sl-SI" noProof="0" dirty="0" err="1"/>
              <a:t>styles</a:t>
            </a:r>
            <a:endParaRPr lang="sl-SI" noProof="0" dirty="0"/>
          </a:p>
          <a:p>
            <a:pPr lvl="1"/>
            <a:r>
              <a:rPr lang="sl-SI" noProof="0" dirty="0" err="1"/>
              <a:t>Second</a:t>
            </a:r>
            <a:r>
              <a:rPr lang="sl-SI" noProof="0" dirty="0"/>
              <a:t> </a:t>
            </a:r>
            <a:r>
              <a:rPr lang="sl-SI" noProof="0" dirty="0" err="1"/>
              <a:t>level</a:t>
            </a:r>
            <a:endParaRPr lang="sl-SI" noProof="0" dirty="0"/>
          </a:p>
          <a:p>
            <a:pPr lvl="2"/>
            <a:r>
              <a:rPr lang="sl-SI" noProof="0" dirty="0" err="1"/>
              <a:t>Third</a:t>
            </a:r>
            <a:r>
              <a:rPr lang="sl-SI" noProof="0" dirty="0"/>
              <a:t> </a:t>
            </a:r>
            <a:r>
              <a:rPr lang="sl-SI" noProof="0" dirty="0" err="1"/>
              <a:t>level</a:t>
            </a:r>
            <a:endParaRPr lang="sl-SI" noProof="0" dirty="0"/>
          </a:p>
          <a:p>
            <a:pPr lvl="3"/>
            <a:r>
              <a:rPr lang="sl-SI" noProof="0" dirty="0" err="1"/>
              <a:t>Fourth</a:t>
            </a:r>
            <a:r>
              <a:rPr lang="sl-SI" noProof="0" dirty="0"/>
              <a:t> </a:t>
            </a:r>
            <a:r>
              <a:rPr lang="sl-SI" noProof="0" dirty="0" err="1"/>
              <a:t>level</a:t>
            </a:r>
            <a:endParaRPr lang="sl-SI" noProof="0" dirty="0"/>
          </a:p>
          <a:p>
            <a:pPr lvl="4"/>
            <a:r>
              <a:rPr lang="sl-SI" noProof="0" dirty="0" err="1"/>
              <a:t>Fifth</a:t>
            </a:r>
            <a:r>
              <a:rPr lang="sl-SI" noProof="0" dirty="0"/>
              <a:t> </a:t>
            </a:r>
            <a:r>
              <a:rPr lang="sl-SI" noProof="0" dirty="0" err="1"/>
              <a:t>level</a:t>
            </a:r>
            <a:endParaRPr lang="sl-SI" noProof="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F07D44-561E-4E45-B5E8-75539FF448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4174" y="627493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sl-SI" noProof="0"/>
              <a:t>1.2.3456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B7C27C-4DB1-4212-B708-E2145F65CF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7493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 noProof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F7E4648-FAFC-40BF-8722-2F9D8B459B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62294" y="627493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DC701D-FEA2-4DBB-AEA9-F9487C35B5BB}" type="slidenum">
              <a:rPr lang="sl-SI" noProof="0" smtClean="0"/>
              <a:t>‹#›</a:t>
            </a:fld>
            <a:endParaRPr lang="sl-SI" noProof="0"/>
          </a:p>
        </p:txBody>
      </p:sp>
    </p:spTree>
    <p:extLst>
      <p:ext uri="{BB962C8B-B14F-4D97-AF65-F5344CB8AC3E}">
        <p14:creationId xmlns:p14="http://schemas.microsoft.com/office/powerpoint/2010/main" val="2993034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100" b="1" kern="1200">
          <a:solidFill>
            <a:schemeClr val="bg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70000" indent="-1800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85800" indent="-1800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1800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1800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1800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9FE53AD-D12B-F04B-B621-ED98405872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174" y="501650"/>
            <a:ext cx="10821321" cy="429348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sl-SI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1741B6-1384-284B-87DF-102FDD2606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4174" y="1510993"/>
            <a:ext cx="10821320" cy="394021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l-SI" noProof="0" dirty="0" err="1"/>
              <a:t>Click</a:t>
            </a:r>
            <a:r>
              <a:rPr lang="sl-SI" noProof="0" dirty="0"/>
              <a:t> to </a:t>
            </a:r>
            <a:r>
              <a:rPr lang="sl-SI" noProof="0" dirty="0" err="1"/>
              <a:t>edit</a:t>
            </a:r>
            <a:r>
              <a:rPr lang="sl-SI" noProof="0" dirty="0"/>
              <a:t> Master </a:t>
            </a:r>
            <a:r>
              <a:rPr lang="sl-SI" noProof="0" dirty="0" err="1"/>
              <a:t>text</a:t>
            </a:r>
            <a:r>
              <a:rPr lang="sl-SI" noProof="0" dirty="0"/>
              <a:t> </a:t>
            </a:r>
            <a:r>
              <a:rPr lang="sl-SI" noProof="0" dirty="0" err="1"/>
              <a:t>styles</a:t>
            </a:r>
            <a:endParaRPr lang="sl-SI" noProof="0" dirty="0"/>
          </a:p>
          <a:p>
            <a:pPr lvl="1"/>
            <a:r>
              <a:rPr lang="sl-SI" noProof="0" dirty="0" err="1"/>
              <a:t>Second</a:t>
            </a:r>
            <a:r>
              <a:rPr lang="sl-SI" noProof="0" dirty="0"/>
              <a:t> </a:t>
            </a:r>
            <a:r>
              <a:rPr lang="sl-SI" noProof="0" dirty="0" err="1"/>
              <a:t>level</a:t>
            </a:r>
            <a:endParaRPr lang="sl-SI" noProof="0" dirty="0"/>
          </a:p>
          <a:p>
            <a:pPr lvl="2"/>
            <a:r>
              <a:rPr lang="sl-SI" noProof="0" dirty="0" err="1"/>
              <a:t>Third</a:t>
            </a:r>
            <a:r>
              <a:rPr lang="sl-SI" noProof="0" dirty="0"/>
              <a:t> </a:t>
            </a:r>
            <a:r>
              <a:rPr lang="sl-SI" noProof="0" dirty="0" err="1"/>
              <a:t>level</a:t>
            </a:r>
            <a:endParaRPr lang="sl-SI" noProof="0" dirty="0"/>
          </a:p>
          <a:p>
            <a:pPr lvl="3"/>
            <a:r>
              <a:rPr lang="sl-SI" noProof="0" dirty="0" err="1"/>
              <a:t>Fourth</a:t>
            </a:r>
            <a:r>
              <a:rPr lang="sl-SI" noProof="0" dirty="0"/>
              <a:t> </a:t>
            </a:r>
            <a:r>
              <a:rPr lang="sl-SI" noProof="0" dirty="0" err="1"/>
              <a:t>level</a:t>
            </a:r>
            <a:endParaRPr lang="sl-SI" noProof="0" dirty="0"/>
          </a:p>
          <a:p>
            <a:pPr lvl="4"/>
            <a:r>
              <a:rPr lang="sl-SI" noProof="0" dirty="0" err="1"/>
              <a:t>Fifth</a:t>
            </a:r>
            <a:r>
              <a:rPr lang="sl-SI" noProof="0" dirty="0"/>
              <a:t> </a:t>
            </a:r>
            <a:r>
              <a:rPr lang="sl-SI" noProof="0" dirty="0" err="1"/>
              <a:t>level</a:t>
            </a:r>
            <a:endParaRPr lang="sl-SI" noProof="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F07D44-561E-4E45-B5E8-75539FF448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4174" y="627493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sl-SI"/>
              <a:t>1.2.3456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B7C27C-4DB1-4212-B708-E2145F65CF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7493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 noProof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F7E4648-FAFC-40BF-8722-2F9D8B459B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62294" y="627493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DC701D-FEA2-4DBB-AEA9-F9487C35B5BB}" type="slidenum">
              <a:rPr lang="sl-SI" noProof="0" smtClean="0"/>
              <a:t>‹#›</a:t>
            </a:fld>
            <a:endParaRPr lang="sl-SI" noProof="0"/>
          </a:p>
        </p:txBody>
      </p:sp>
    </p:spTree>
    <p:extLst>
      <p:ext uri="{BB962C8B-B14F-4D97-AF65-F5344CB8AC3E}">
        <p14:creationId xmlns:p14="http://schemas.microsoft.com/office/powerpoint/2010/main" val="3501688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100" b="1" kern="1200">
          <a:solidFill>
            <a:srgbClr val="004C6A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70000" indent="-1800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rgbClr val="004C6A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85800" indent="-1800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004C6A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1800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004C6A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1800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004C6A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1800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004C6A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r>
              <a:rPr lang="sl-SI" noProof="0" smtClean="0"/>
              <a:t>1.2.3456</a:t>
            </a:r>
            <a:endParaRPr lang="sl-SI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sl-SI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DC701D-FEA2-4DBB-AEA9-F9487C35B5BB}" type="slidenum">
              <a:rPr lang="sl-SI" noProof="0" smtClean="0"/>
              <a:t>‹#›</a:t>
            </a:fld>
            <a:endParaRPr lang="sl-SI" noProof="0"/>
          </a:p>
        </p:txBody>
      </p:sp>
    </p:spTree>
    <p:extLst>
      <p:ext uri="{BB962C8B-B14F-4D97-AF65-F5344CB8AC3E}">
        <p14:creationId xmlns:p14="http://schemas.microsoft.com/office/powerpoint/2010/main" val="420487424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17" r:id="rId13"/>
    <p:sldLayoutId id="2147483718" r:id="rId14"/>
    <p:sldLayoutId id="2147483719" r:id="rId15"/>
    <p:sldLayoutId id="2147483720" r:id="rId16"/>
    <p:sldLayoutId id="2147483721" r:id="rId17"/>
  </p:sldLayoutIdLst>
  <p:hf hdr="0" ftr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docs.aws.amazon.com/AWSEC2/latest/UserGuide/using-eni.html#AvailableIpPerENI" TargetMode="External"/><Relationship Id="rId3" Type="http://schemas.openxmlformats.org/officeDocument/2006/relationships/hyperlink" Target="https://aws.amazon.com/ec2/instance-types/" TargetMode="External"/><Relationship Id="rId7" Type="http://schemas.openxmlformats.org/officeDocument/2006/relationships/hyperlink" Target="https://github.com/aws/amazon-vpc-cni-k8s/blob/master/docs/prefix-and-ip-target.md" TargetMode="External"/><Relationship Id="rId2" Type="http://schemas.openxmlformats.org/officeDocument/2006/relationships/hyperlink" Target="https://aws.amazon.com/blogs/containers/amazon-vpc-cni-increases-pods-per-node-limits/" TargetMode="External"/><Relationship Id="rId1" Type="http://schemas.openxmlformats.org/officeDocument/2006/relationships/slideLayout" Target="../slideLayouts/slideLayout29.xml"/><Relationship Id="rId6" Type="http://schemas.openxmlformats.org/officeDocument/2006/relationships/hyperlink" Target="https://github.com/aws/aws-eks-best-practices/blob/master/content/networking/prefix-mode/index_linux.md" TargetMode="External"/><Relationship Id="rId11" Type="http://schemas.openxmlformats.org/officeDocument/2006/relationships/hyperlink" Target="https://kubernetes.io/docs/concepts/configuration/manage-resources-containers/" TargetMode="External"/><Relationship Id="rId5" Type="http://schemas.openxmlformats.org/officeDocument/2006/relationships/hyperlink" Target="https://docs.aws.amazon.com/eks/latest/userguide/cni-increase-ip-addresses.html" TargetMode="External"/><Relationship Id="rId10" Type="http://schemas.openxmlformats.org/officeDocument/2006/relationships/hyperlink" Target="https://codeberg.org/hjacobs/kube-resource-report" TargetMode="External"/><Relationship Id="rId4" Type="http://schemas.openxmlformats.org/officeDocument/2006/relationships/hyperlink" Target="https://aws.amazon.com/blogs/compute/cost-optimization-and-resilience-eks-with-spot-instances/" TargetMode="External"/><Relationship Id="rId9" Type="http://schemas.openxmlformats.org/officeDocument/2006/relationships/hyperlink" Target="https://www.middlewareinventory.com/blog/kubernetes-max-pods-per-node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FE705F-09EA-E844-8F3F-F133136396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3416" y="2782671"/>
            <a:ext cx="10370946" cy="1329595"/>
          </a:xfrm>
        </p:spPr>
        <p:txBody>
          <a:bodyPr/>
          <a:lstStyle/>
          <a:p>
            <a:r>
              <a:rPr lang="sl-SI" sz="4800" b="0" dirty="0"/>
              <a:t>Primer Optimizacije stroškov v </a:t>
            </a:r>
            <a:r>
              <a:rPr lang="sl-SI" sz="4800" b="0" dirty="0" err="1"/>
              <a:t>Kubernetes</a:t>
            </a:r>
            <a:r>
              <a:rPr lang="sl-SI" sz="4800" b="0" dirty="0"/>
              <a:t> </a:t>
            </a:r>
            <a:r>
              <a:rPr lang="sl-SI" sz="4800" b="0" dirty="0" err="1"/>
              <a:t>Cluster</a:t>
            </a:r>
            <a:r>
              <a:rPr lang="sl-SI" sz="4800" b="0" dirty="0"/>
              <a:t>-ju na </a:t>
            </a:r>
            <a:r>
              <a:rPr lang="sl-SI" sz="4800" b="0" dirty="0" err="1"/>
              <a:t>Amazon</a:t>
            </a:r>
            <a:r>
              <a:rPr lang="sl-SI" sz="4800" b="0" dirty="0"/>
              <a:t> AWS</a:t>
            </a:r>
            <a:endParaRPr lang="en-SI" sz="4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95DFCF-BE66-0A48-9BBB-9F00362DCD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4174" y="4613204"/>
            <a:ext cx="5162234" cy="385939"/>
          </a:xfrm>
        </p:spPr>
        <p:txBody>
          <a:bodyPr>
            <a:normAutofit lnSpcReduction="10000"/>
          </a:bodyPr>
          <a:lstStyle/>
          <a:p>
            <a:r>
              <a:rPr lang="sl-SI" dirty="0" smtClean="0"/>
              <a:t>Milan Nikolić</a:t>
            </a:r>
            <a:endParaRPr lang="en-SI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E402338-0A28-D54E-816B-E0C0839566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4174" y="6179127"/>
            <a:ext cx="2779462" cy="460929"/>
          </a:xfrm>
          <a:prstGeom prst="rect">
            <a:avLst/>
          </a:prstGeom>
        </p:spPr>
        <p:txBody>
          <a:bodyPr/>
          <a:lstStyle/>
          <a:p>
            <a:r>
              <a:rPr lang="sl-SI" sz="1000" dirty="0" smtClean="0"/>
              <a:t>07.08.2023</a:t>
            </a:r>
            <a:endParaRPr lang="en-SI" sz="1000" dirty="0"/>
          </a:p>
        </p:txBody>
      </p:sp>
    </p:spTree>
    <p:extLst>
      <p:ext uri="{BB962C8B-B14F-4D97-AF65-F5344CB8AC3E}">
        <p14:creationId xmlns:p14="http://schemas.microsoft.com/office/powerpoint/2010/main" val="1204062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4293" y="2052918"/>
            <a:ext cx="8946541" cy="1530541"/>
          </a:xfrm>
        </p:spPr>
        <p:txBody>
          <a:bodyPr>
            <a:normAutofit/>
          </a:bodyPr>
          <a:lstStyle/>
          <a:p>
            <a:r>
              <a:rPr lang="en-US" dirty="0" smtClean="0"/>
              <a:t>Spot Instances</a:t>
            </a:r>
          </a:p>
          <a:p>
            <a:r>
              <a:rPr lang="en-US" dirty="0" err="1" smtClean="0"/>
              <a:t>KubeCost</a:t>
            </a:r>
            <a:endParaRPr lang="en-US" dirty="0" smtClean="0"/>
          </a:p>
          <a:p>
            <a:r>
              <a:rPr lang="en-US" dirty="0" err="1" smtClean="0"/>
              <a:t>OpenCost</a:t>
            </a:r>
            <a:endParaRPr lang="en-US" dirty="0" smtClean="0"/>
          </a:p>
          <a:p>
            <a:endParaRPr lang="sl-SI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C701D-FEA2-4DBB-AEA9-F9487C35B5BB}" type="slidenum">
              <a:rPr lang="sl-SI" noProof="0" smtClean="0"/>
              <a:t>10</a:t>
            </a:fld>
            <a:endParaRPr lang="sl-SI" noProof="0"/>
          </a:p>
        </p:txBody>
      </p:sp>
    </p:spTree>
    <p:extLst>
      <p:ext uri="{BB962C8B-B14F-4D97-AF65-F5344CB8AC3E}">
        <p14:creationId xmlns:p14="http://schemas.microsoft.com/office/powerpoint/2010/main" val="30753502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>
                <a:hlinkClick r:id="rId2"/>
              </a:rPr>
              <a:t>Amazon VPC CNI plugin increases pods per node limits | </a:t>
            </a:r>
            <a:r>
              <a:rPr lang="en-US" dirty="0" smtClean="0">
                <a:hlinkClick r:id="rId2"/>
              </a:rPr>
              <a:t>Containers</a:t>
            </a:r>
            <a:endParaRPr lang="en-US" dirty="0" smtClean="0"/>
          </a:p>
          <a:p>
            <a:r>
              <a:rPr lang="sl-SI" dirty="0" err="1">
                <a:hlinkClick r:id="rId3"/>
              </a:rPr>
              <a:t>Compute</a:t>
            </a:r>
            <a:r>
              <a:rPr lang="sl-SI" dirty="0">
                <a:hlinkClick r:id="rId3"/>
              </a:rPr>
              <a:t> – </a:t>
            </a:r>
            <a:r>
              <a:rPr lang="sl-SI" dirty="0" err="1">
                <a:hlinkClick r:id="rId3"/>
              </a:rPr>
              <a:t>Amazon</a:t>
            </a:r>
            <a:r>
              <a:rPr lang="sl-SI" dirty="0">
                <a:hlinkClick r:id="rId3"/>
              </a:rPr>
              <a:t> EC2 Instance </a:t>
            </a:r>
            <a:r>
              <a:rPr lang="sl-SI" dirty="0" err="1">
                <a:hlinkClick r:id="rId3"/>
              </a:rPr>
              <a:t>Types</a:t>
            </a:r>
            <a:r>
              <a:rPr lang="sl-SI" dirty="0">
                <a:hlinkClick r:id="rId3"/>
              </a:rPr>
              <a:t> – </a:t>
            </a:r>
            <a:r>
              <a:rPr lang="sl-SI" dirty="0" smtClean="0">
                <a:hlinkClick r:id="rId3"/>
              </a:rPr>
              <a:t>AWS</a:t>
            </a:r>
            <a:endParaRPr lang="en-US" dirty="0" smtClean="0"/>
          </a:p>
          <a:p>
            <a:r>
              <a:rPr lang="en-US" dirty="0">
                <a:hlinkClick r:id="rId4"/>
              </a:rPr>
              <a:t>Building for Cost optimization and Resilience for EKS with Spot Instances | AWS Compute Blog (amazon.com</a:t>
            </a:r>
            <a:r>
              <a:rPr lang="en-US" dirty="0" smtClean="0">
                <a:hlinkClick r:id="rId4"/>
              </a:rPr>
              <a:t>)</a:t>
            </a:r>
            <a:endParaRPr lang="en-US" dirty="0" smtClean="0"/>
          </a:p>
          <a:p>
            <a:r>
              <a:rPr lang="en-US" dirty="0">
                <a:hlinkClick r:id="rId5"/>
              </a:rPr>
              <a:t>Increase the amount of available IP addresses for your Amazon EC2 nodes - Amazon </a:t>
            </a:r>
            <a:r>
              <a:rPr lang="en-US" dirty="0" smtClean="0">
                <a:hlinkClick r:id="rId5"/>
              </a:rPr>
              <a:t>EKS</a:t>
            </a:r>
            <a:endParaRPr lang="en-US" dirty="0" smtClean="0"/>
          </a:p>
          <a:p>
            <a:r>
              <a:rPr lang="en-US" dirty="0">
                <a:hlinkClick r:id="rId6"/>
              </a:rPr>
              <a:t>aws-eks-best-practices/content/networking/prefix-mode/index_linux.md at master · </a:t>
            </a:r>
            <a:r>
              <a:rPr lang="en-US" dirty="0" err="1">
                <a:hlinkClick r:id="rId6"/>
              </a:rPr>
              <a:t>aws</a:t>
            </a:r>
            <a:r>
              <a:rPr lang="en-US" dirty="0">
                <a:hlinkClick r:id="rId6"/>
              </a:rPr>
              <a:t>/</a:t>
            </a:r>
            <a:r>
              <a:rPr lang="en-US" dirty="0" err="1">
                <a:hlinkClick r:id="rId6"/>
              </a:rPr>
              <a:t>aws</a:t>
            </a:r>
            <a:r>
              <a:rPr lang="en-US" dirty="0">
                <a:hlinkClick r:id="rId6"/>
              </a:rPr>
              <a:t>-</a:t>
            </a:r>
            <a:r>
              <a:rPr lang="en-US" dirty="0" err="1">
                <a:hlinkClick r:id="rId6"/>
              </a:rPr>
              <a:t>eks</a:t>
            </a:r>
            <a:r>
              <a:rPr lang="en-US" dirty="0">
                <a:hlinkClick r:id="rId6"/>
              </a:rPr>
              <a:t>-best-practices · </a:t>
            </a:r>
            <a:r>
              <a:rPr lang="en-US" dirty="0" smtClean="0">
                <a:hlinkClick r:id="rId6"/>
              </a:rPr>
              <a:t>GitHub</a:t>
            </a:r>
            <a:endParaRPr lang="en-US" dirty="0" smtClean="0"/>
          </a:p>
          <a:p>
            <a:r>
              <a:rPr lang="sl-SI" dirty="0">
                <a:hlinkClick r:id="rId7"/>
              </a:rPr>
              <a:t>amazon-vpc-cni-k8s/docs/prefix-and-ip-target.md at </a:t>
            </a:r>
            <a:r>
              <a:rPr lang="sl-SI" dirty="0" err="1">
                <a:hlinkClick r:id="rId7"/>
              </a:rPr>
              <a:t>master</a:t>
            </a:r>
            <a:r>
              <a:rPr lang="sl-SI" dirty="0">
                <a:hlinkClick r:id="rId7"/>
              </a:rPr>
              <a:t> · </a:t>
            </a:r>
            <a:r>
              <a:rPr lang="sl-SI" dirty="0" err="1">
                <a:hlinkClick r:id="rId7"/>
              </a:rPr>
              <a:t>aws</a:t>
            </a:r>
            <a:r>
              <a:rPr lang="sl-SI" dirty="0">
                <a:hlinkClick r:id="rId7"/>
              </a:rPr>
              <a:t>/amazon-vpc-cni-k8s · </a:t>
            </a:r>
            <a:r>
              <a:rPr lang="sl-SI" dirty="0" err="1" smtClean="0">
                <a:hlinkClick r:id="rId7"/>
              </a:rPr>
              <a:t>GitHub</a:t>
            </a:r>
            <a:endParaRPr lang="en-US" dirty="0" smtClean="0"/>
          </a:p>
          <a:p>
            <a:r>
              <a:rPr lang="en-US" dirty="0">
                <a:hlinkClick r:id="rId8"/>
              </a:rPr>
              <a:t>Elastic network interfaces - Amazon Elastic Compute </a:t>
            </a:r>
            <a:r>
              <a:rPr lang="en-US" dirty="0" smtClean="0">
                <a:hlinkClick r:id="rId8"/>
              </a:rPr>
              <a:t>Cloud</a:t>
            </a:r>
            <a:endParaRPr lang="en-US" dirty="0" smtClean="0"/>
          </a:p>
          <a:p>
            <a:r>
              <a:rPr lang="sl-SI" dirty="0" err="1">
                <a:hlinkClick r:id="rId9"/>
              </a:rPr>
              <a:t>Kubernetes</a:t>
            </a:r>
            <a:r>
              <a:rPr lang="sl-SI" dirty="0">
                <a:hlinkClick r:id="rId9"/>
              </a:rPr>
              <a:t> Max PODS per </a:t>
            </a:r>
            <a:r>
              <a:rPr lang="sl-SI" dirty="0" err="1">
                <a:hlinkClick r:id="rId9"/>
              </a:rPr>
              <a:t>Node</a:t>
            </a:r>
            <a:r>
              <a:rPr lang="sl-SI" dirty="0">
                <a:hlinkClick r:id="rId9"/>
              </a:rPr>
              <a:t> </a:t>
            </a:r>
            <a:r>
              <a:rPr lang="sl-SI" dirty="0" err="1">
                <a:hlinkClick r:id="rId9"/>
              </a:rPr>
              <a:t>calculator</a:t>
            </a:r>
            <a:r>
              <a:rPr lang="sl-SI" dirty="0">
                <a:hlinkClick r:id="rId9"/>
              </a:rPr>
              <a:t> - AWS EKS | </a:t>
            </a:r>
            <a:r>
              <a:rPr lang="sl-SI" dirty="0" err="1">
                <a:hlinkClick r:id="rId9"/>
              </a:rPr>
              <a:t>Devops</a:t>
            </a:r>
            <a:r>
              <a:rPr lang="sl-SI" dirty="0">
                <a:hlinkClick r:id="rId9"/>
              </a:rPr>
              <a:t> </a:t>
            </a:r>
            <a:r>
              <a:rPr lang="sl-SI" dirty="0" err="1">
                <a:hlinkClick r:id="rId9"/>
              </a:rPr>
              <a:t>Junction</a:t>
            </a:r>
            <a:r>
              <a:rPr lang="sl-SI" dirty="0">
                <a:hlinkClick r:id="rId9"/>
              </a:rPr>
              <a:t> (middlewareinventory.com</a:t>
            </a:r>
            <a:r>
              <a:rPr lang="sl-SI" dirty="0" smtClean="0">
                <a:hlinkClick r:id="rId9"/>
              </a:rPr>
              <a:t>)</a:t>
            </a:r>
            <a:endParaRPr lang="en-US" dirty="0" smtClean="0"/>
          </a:p>
          <a:p>
            <a:r>
              <a:rPr lang="sl-SI" dirty="0" err="1">
                <a:hlinkClick r:id="rId10"/>
              </a:rPr>
              <a:t>hjacobs</a:t>
            </a:r>
            <a:r>
              <a:rPr lang="sl-SI" dirty="0">
                <a:hlinkClick r:id="rId10"/>
              </a:rPr>
              <a:t>/kube-</a:t>
            </a:r>
            <a:r>
              <a:rPr lang="sl-SI" dirty="0" err="1">
                <a:hlinkClick r:id="rId10"/>
              </a:rPr>
              <a:t>resource</a:t>
            </a:r>
            <a:r>
              <a:rPr lang="sl-SI" dirty="0">
                <a:hlinkClick r:id="rId10"/>
              </a:rPr>
              <a:t>-</a:t>
            </a:r>
            <a:r>
              <a:rPr lang="sl-SI" dirty="0" err="1">
                <a:hlinkClick r:id="rId10"/>
              </a:rPr>
              <a:t>report</a:t>
            </a:r>
            <a:r>
              <a:rPr lang="sl-SI" dirty="0">
                <a:hlinkClick r:id="rId10"/>
              </a:rPr>
              <a:t>: </a:t>
            </a:r>
            <a:r>
              <a:rPr lang="sl-SI" dirty="0" err="1">
                <a:hlinkClick r:id="rId10"/>
              </a:rPr>
              <a:t>Report</a:t>
            </a:r>
            <a:r>
              <a:rPr lang="sl-SI" dirty="0">
                <a:hlinkClick r:id="rId10"/>
              </a:rPr>
              <a:t> </a:t>
            </a:r>
            <a:r>
              <a:rPr lang="sl-SI" dirty="0" err="1">
                <a:hlinkClick r:id="rId10"/>
              </a:rPr>
              <a:t>Kubernetes</a:t>
            </a:r>
            <a:r>
              <a:rPr lang="sl-SI" dirty="0">
                <a:hlinkClick r:id="rId10"/>
              </a:rPr>
              <a:t> </a:t>
            </a:r>
            <a:r>
              <a:rPr lang="sl-SI" dirty="0" err="1">
                <a:hlinkClick r:id="rId10"/>
              </a:rPr>
              <a:t>cluster</a:t>
            </a:r>
            <a:r>
              <a:rPr lang="sl-SI" dirty="0">
                <a:hlinkClick r:id="rId10"/>
              </a:rPr>
              <a:t> </a:t>
            </a:r>
            <a:r>
              <a:rPr lang="sl-SI" dirty="0" err="1">
                <a:hlinkClick r:id="rId10"/>
              </a:rPr>
              <a:t>and</a:t>
            </a:r>
            <a:r>
              <a:rPr lang="sl-SI" dirty="0">
                <a:hlinkClick r:id="rId10"/>
              </a:rPr>
              <a:t> pod </a:t>
            </a:r>
            <a:r>
              <a:rPr lang="sl-SI" dirty="0" err="1">
                <a:hlinkClick r:id="rId10"/>
              </a:rPr>
              <a:t>resource</a:t>
            </a:r>
            <a:r>
              <a:rPr lang="sl-SI" dirty="0">
                <a:hlinkClick r:id="rId10"/>
              </a:rPr>
              <a:t> </a:t>
            </a:r>
            <a:r>
              <a:rPr lang="sl-SI" dirty="0" err="1">
                <a:hlinkClick r:id="rId10"/>
              </a:rPr>
              <a:t>requests</a:t>
            </a:r>
            <a:r>
              <a:rPr lang="sl-SI" dirty="0">
                <a:hlinkClick r:id="rId10"/>
              </a:rPr>
              <a:t> </a:t>
            </a:r>
            <a:r>
              <a:rPr lang="sl-SI" dirty="0" err="1">
                <a:hlinkClick r:id="rId10"/>
              </a:rPr>
              <a:t>vs</a:t>
            </a:r>
            <a:r>
              <a:rPr lang="sl-SI" dirty="0">
                <a:hlinkClick r:id="rId10"/>
              </a:rPr>
              <a:t> </a:t>
            </a:r>
            <a:r>
              <a:rPr lang="sl-SI" dirty="0" err="1">
                <a:hlinkClick r:id="rId10"/>
              </a:rPr>
              <a:t>usage</a:t>
            </a:r>
            <a:r>
              <a:rPr lang="sl-SI" dirty="0">
                <a:hlinkClick r:id="rId10"/>
              </a:rPr>
              <a:t> </a:t>
            </a:r>
            <a:r>
              <a:rPr lang="sl-SI" dirty="0" err="1">
                <a:hlinkClick r:id="rId10"/>
              </a:rPr>
              <a:t>and</a:t>
            </a:r>
            <a:r>
              <a:rPr lang="sl-SI" dirty="0">
                <a:hlinkClick r:id="rId10"/>
              </a:rPr>
              <a:t> </a:t>
            </a:r>
            <a:r>
              <a:rPr lang="sl-SI" dirty="0" err="1">
                <a:hlinkClick r:id="rId10"/>
              </a:rPr>
              <a:t>generate</a:t>
            </a:r>
            <a:r>
              <a:rPr lang="sl-SI" dirty="0">
                <a:hlinkClick r:id="rId10"/>
              </a:rPr>
              <a:t> </a:t>
            </a:r>
            <a:r>
              <a:rPr lang="sl-SI" dirty="0" err="1">
                <a:hlinkClick r:id="rId10"/>
              </a:rPr>
              <a:t>static</a:t>
            </a:r>
            <a:r>
              <a:rPr lang="sl-SI" dirty="0">
                <a:hlinkClick r:id="rId10"/>
              </a:rPr>
              <a:t> HTML - kube-</a:t>
            </a:r>
            <a:r>
              <a:rPr lang="sl-SI" dirty="0" err="1">
                <a:hlinkClick r:id="rId10"/>
              </a:rPr>
              <a:t>resource</a:t>
            </a:r>
            <a:r>
              <a:rPr lang="sl-SI" dirty="0">
                <a:hlinkClick r:id="rId10"/>
              </a:rPr>
              <a:t>-</a:t>
            </a:r>
            <a:r>
              <a:rPr lang="sl-SI" dirty="0" err="1">
                <a:hlinkClick r:id="rId10"/>
              </a:rPr>
              <a:t>report</a:t>
            </a:r>
            <a:r>
              <a:rPr lang="sl-SI" dirty="0">
                <a:hlinkClick r:id="rId10"/>
              </a:rPr>
              <a:t> - </a:t>
            </a:r>
            <a:r>
              <a:rPr lang="sl-SI" dirty="0" smtClean="0">
                <a:hlinkClick r:id="rId10"/>
              </a:rPr>
              <a:t>Codeberg.org</a:t>
            </a:r>
            <a:endParaRPr lang="en-US" dirty="0" smtClean="0"/>
          </a:p>
          <a:p>
            <a:r>
              <a:rPr lang="en-US" dirty="0">
                <a:hlinkClick r:id="rId11"/>
              </a:rPr>
              <a:t>Resource Management for Pods and Containers | Kubernetes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200051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A2F65A-24EF-124B-AB65-7454AD4E1B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572" y="177718"/>
            <a:ext cx="9404723" cy="1400530"/>
          </a:xfrm>
        </p:spPr>
        <p:txBody>
          <a:bodyPr/>
          <a:lstStyle/>
          <a:p>
            <a:r>
              <a:rPr lang="sl-SI" dirty="0" err="1" smtClean="0"/>
              <a:t>Before</a:t>
            </a:r>
            <a:r>
              <a:rPr lang="sl-SI" dirty="0" smtClean="0"/>
              <a:t> </a:t>
            </a:r>
            <a:r>
              <a:rPr lang="sl-SI" dirty="0" err="1" smtClean="0"/>
              <a:t>Optimization</a:t>
            </a:r>
            <a:endParaRPr lang="sl-SI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257710-65B6-724C-9045-987829238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39500" y="6097588"/>
            <a:ext cx="952500" cy="212725"/>
          </a:xfrm>
          <a:prstGeom prst="rect">
            <a:avLst/>
          </a:prstGeom>
        </p:spPr>
        <p:txBody>
          <a:bodyPr/>
          <a:lstStyle/>
          <a:p>
            <a:fld id="{EB0E349B-E3C1-5B47-A5CB-6B0A921241FA}" type="slidenum">
              <a:rPr lang="sl-SI" smtClean="0"/>
              <a:pPr/>
              <a:t>2</a:t>
            </a:fld>
            <a:endParaRPr lang="sl-SI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342" y="1111388"/>
            <a:ext cx="10478408" cy="21414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342" y="3592307"/>
            <a:ext cx="10440305" cy="140982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flipH="1">
            <a:off x="487342" y="5341642"/>
            <a:ext cx="57454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Green = Usage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Black = Request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Usage &gt; Requested = red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Arrow = Recommendation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266974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AWS Instance Type Pod Limit</a:t>
            </a:r>
            <a:endParaRPr lang="sl-SI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174" y="1310470"/>
            <a:ext cx="5734850" cy="325800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8764" y="5033818"/>
            <a:ext cx="846974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We are using up all our pods!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But with larger instance type we waste money, since we don’t use the CPU and Memory resources</a:t>
            </a:r>
            <a:r>
              <a:rPr lang="en-US" dirty="0" smtClean="0"/>
              <a:t>.</a:t>
            </a:r>
            <a:endParaRPr lang="sl-SI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 smtClean="0"/>
              <a:t>T3.small - 2 CPU, 2GiB</a:t>
            </a:r>
            <a:endParaRPr lang="en-US" dirty="0" smtClean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4039096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VPC CNI Plugin	</a:t>
            </a:r>
            <a:endParaRPr lang="sl-SI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1191491"/>
            <a:ext cx="995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Allows us to increase the maximum number of pods for T3.small from 11 to 110.</a:t>
            </a:r>
          </a:p>
          <a:p>
            <a:r>
              <a:rPr lang="en-US" dirty="0"/>
              <a:t>Amazon VPC CNI assigns network prefixes </a:t>
            </a:r>
            <a:r>
              <a:rPr lang="en-US" dirty="0" smtClean="0"/>
              <a:t>to EC2 network interfaces</a:t>
            </a:r>
            <a:r>
              <a:rPr lang="en-US" dirty="0"/>
              <a:t> to increase the number of IP addresses available to nodes and increase pod density per node</a:t>
            </a:r>
            <a:r>
              <a:rPr lang="en-US" dirty="0" smtClean="0"/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618" y="2282484"/>
            <a:ext cx="5106282" cy="30379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174" y="5670447"/>
            <a:ext cx="10834638" cy="762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6991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036" y="230733"/>
            <a:ext cx="9404723" cy="1400530"/>
          </a:xfrm>
        </p:spPr>
        <p:txBody>
          <a:bodyPr/>
          <a:lstStyle/>
          <a:p>
            <a:r>
              <a:rPr lang="sl-SI" dirty="0" smtClean="0"/>
              <a:t>EKS </a:t>
            </a:r>
            <a:r>
              <a:rPr lang="sl-SI" dirty="0" smtClean="0"/>
              <a:t>Instance </a:t>
            </a:r>
            <a:r>
              <a:rPr lang="sl-SI" dirty="0" err="1" smtClean="0"/>
              <a:t>Type</a:t>
            </a:r>
            <a:r>
              <a:rPr lang="en-US" dirty="0" smtClean="0"/>
              <a:t> – Right Sizing</a:t>
            </a:r>
            <a:endParaRPr lang="sl-SI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174" y="1188173"/>
            <a:ext cx="10318374" cy="19508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174" y="3396237"/>
            <a:ext cx="10287892" cy="1143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3309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7201"/>
            <a:ext cx="9404723" cy="1400530"/>
          </a:xfrm>
        </p:spPr>
        <p:txBody>
          <a:bodyPr/>
          <a:lstStyle/>
          <a:p>
            <a:r>
              <a:rPr lang="en-US" dirty="0" smtClean="0"/>
              <a:t>Resource limiting per Deployment</a:t>
            </a:r>
            <a:endParaRPr lang="sl-SI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174" y="1125082"/>
            <a:ext cx="10440305" cy="31854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174" y="4411768"/>
            <a:ext cx="10168553" cy="2391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1225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256" y="335012"/>
            <a:ext cx="10325995" cy="30939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256" y="3847210"/>
            <a:ext cx="10280271" cy="1897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6638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Cluster </a:t>
            </a:r>
            <a:r>
              <a:rPr lang="en-US" dirty="0" err="1" smtClean="0"/>
              <a:t>AutoScaler</a:t>
            </a:r>
            <a:endParaRPr lang="sl-S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 noProof="0" smtClean="0"/>
              <a:t>1.2.3456</a:t>
            </a:r>
            <a:endParaRPr lang="sl-SI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C701D-FEA2-4DBB-AEA9-F9487C35B5BB}" type="slidenum">
              <a:rPr lang="sl-SI" noProof="0" smtClean="0"/>
              <a:t>8</a:t>
            </a:fld>
            <a:endParaRPr lang="sl-SI" noProof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26314" y="1381899"/>
            <a:ext cx="6521124" cy="5038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9773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Horizontal Pod </a:t>
            </a:r>
            <a:r>
              <a:rPr lang="en-US" dirty="0" err="1" smtClean="0"/>
              <a:t>Autoscaler</a:t>
            </a:r>
            <a:endParaRPr lang="sl-S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 noProof="0" smtClean="0"/>
              <a:t>1.2.3456</a:t>
            </a:r>
            <a:endParaRPr lang="sl-SI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C701D-FEA2-4DBB-AEA9-F9487C35B5BB}" type="slidenum">
              <a:rPr lang="sl-SI" noProof="0" smtClean="0"/>
              <a:t>9</a:t>
            </a:fld>
            <a:endParaRPr lang="sl-SI" noProof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0037" y="1332804"/>
            <a:ext cx="7676870" cy="5208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733558"/>
      </p:ext>
    </p:extLst>
  </p:cSld>
  <p:clrMapOvr>
    <a:masterClrMapping/>
  </p:clrMapOvr>
</p:sld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theme/theme1.xml><?xml version="1.0" encoding="utf-8"?>
<a:theme xmlns:a="http://schemas.openxmlformats.org/drawingml/2006/main" name="GEN-I predloga - temna">
  <a:themeElements>
    <a:clrScheme name="GEN-I">
      <a:dk1>
        <a:srgbClr val="004C69"/>
      </a:dk1>
      <a:lt1>
        <a:srgbClr val="FFFFFF"/>
      </a:lt1>
      <a:dk2>
        <a:srgbClr val="44546A"/>
      </a:dk2>
      <a:lt2>
        <a:srgbClr val="E7E6E6"/>
      </a:lt2>
      <a:accent1>
        <a:srgbClr val="00A796"/>
      </a:accent1>
      <a:accent2>
        <a:srgbClr val="004C68"/>
      </a:accent2>
      <a:accent3>
        <a:srgbClr val="007FA1"/>
      </a:accent3>
      <a:accent4>
        <a:srgbClr val="5FA1B1"/>
      </a:accent4>
      <a:accent5>
        <a:srgbClr val="00818E"/>
      </a:accent5>
      <a:accent6>
        <a:srgbClr val="00A796"/>
      </a:accent6>
      <a:hlink>
        <a:srgbClr val="00A2CE"/>
      </a:hlink>
      <a:folHlink>
        <a:srgbClr val="007FA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EN-I predloga prezentacije - slo.potx" id="{D0597CBF-364C-402B-A8AD-0B8D42727584}" vid="{DE10C8FC-984A-4206-8276-5A839A3B6AE0}"/>
    </a:ext>
  </a:extLst>
</a:theme>
</file>

<file path=ppt/theme/theme2.xml><?xml version="1.0" encoding="utf-8"?>
<a:theme xmlns:a="http://schemas.openxmlformats.org/drawingml/2006/main" name="GEN-I predloga - temna 2">
  <a:themeElements>
    <a:clrScheme name="GEN-I">
      <a:dk1>
        <a:srgbClr val="004C69"/>
      </a:dk1>
      <a:lt1>
        <a:srgbClr val="FFFFFF"/>
      </a:lt1>
      <a:dk2>
        <a:srgbClr val="44546A"/>
      </a:dk2>
      <a:lt2>
        <a:srgbClr val="E7E6E6"/>
      </a:lt2>
      <a:accent1>
        <a:srgbClr val="00A796"/>
      </a:accent1>
      <a:accent2>
        <a:srgbClr val="004C68"/>
      </a:accent2>
      <a:accent3>
        <a:srgbClr val="007FA1"/>
      </a:accent3>
      <a:accent4>
        <a:srgbClr val="5FA1B1"/>
      </a:accent4>
      <a:accent5>
        <a:srgbClr val="00818E"/>
      </a:accent5>
      <a:accent6>
        <a:srgbClr val="00A796"/>
      </a:accent6>
      <a:hlink>
        <a:srgbClr val="00A2CE"/>
      </a:hlink>
      <a:folHlink>
        <a:srgbClr val="007FA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EN-I predloga prezentacije - slo.potx" id="{D0597CBF-364C-402B-A8AD-0B8D42727584}" vid="{EE25EEFB-59E7-48EE-B1F0-7AA3AAADA029}"/>
    </a:ext>
  </a:extLst>
</a:theme>
</file>

<file path=ppt/theme/theme3.xml><?xml version="1.0" encoding="utf-8"?>
<a:theme xmlns:a="http://schemas.openxmlformats.org/drawingml/2006/main" name="GEN-I predloga - pisana">
  <a:themeElements>
    <a:clrScheme name="GEN-I">
      <a:dk1>
        <a:srgbClr val="004C69"/>
      </a:dk1>
      <a:lt1>
        <a:srgbClr val="FFFFFF"/>
      </a:lt1>
      <a:dk2>
        <a:srgbClr val="44546A"/>
      </a:dk2>
      <a:lt2>
        <a:srgbClr val="E7E6E6"/>
      </a:lt2>
      <a:accent1>
        <a:srgbClr val="00A796"/>
      </a:accent1>
      <a:accent2>
        <a:srgbClr val="004C68"/>
      </a:accent2>
      <a:accent3>
        <a:srgbClr val="007FA1"/>
      </a:accent3>
      <a:accent4>
        <a:srgbClr val="5FA1B1"/>
      </a:accent4>
      <a:accent5>
        <a:srgbClr val="00818E"/>
      </a:accent5>
      <a:accent6>
        <a:srgbClr val="00A796"/>
      </a:accent6>
      <a:hlink>
        <a:srgbClr val="00A2CE"/>
      </a:hlink>
      <a:folHlink>
        <a:srgbClr val="007FA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EN-I predloga prezentacije - slo.potx" id="{D0597CBF-364C-402B-A8AD-0B8D42727584}" vid="{5488DCA8-A70E-47E5-B3B9-822D0CD36833}"/>
    </a:ext>
  </a:extLst>
</a:theme>
</file>

<file path=ppt/theme/theme4.xml><?xml version="1.0" encoding="utf-8"?>
<a:theme xmlns:a="http://schemas.openxmlformats.org/drawingml/2006/main" name="GEN-I predloga - svetla">
  <a:themeElements>
    <a:clrScheme name="GEN-I">
      <a:dk1>
        <a:srgbClr val="004C69"/>
      </a:dk1>
      <a:lt1>
        <a:srgbClr val="FFFFFF"/>
      </a:lt1>
      <a:dk2>
        <a:srgbClr val="44546A"/>
      </a:dk2>
      <a:lt2>
        <a:srgbClr val="E7E6E6"/>
      </a:lt2>
      <a:accent1>
        <a:srgbClr val="00A796"/>
      </a:accent1>
      <a:accent2>
        <a:srgbClr val="004C68"/>
      </a:accent2>
      <a:accent3>
        <a:srgbClr val="007FA1"/>
      </a:accent3>
      <a:accent4>
        <a:srgbClr val="5FA1B1"/>
      </a:accent4>
      <a:accent5>
        <a:srgbClr val="00818E"/>
      </a:accent5>
      <a:accent6>
        <a:srgbClr val="00A796"/>
      </a:accent6>
      <a:hlink>
        <a:srgbClr val="00A2CE"/>
      </a:hlink>
      <a:folHlink>
        <a:srgbClr val="007FA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EN-I predloga prezentacije - slo.potx" id="{D0597CBF-364C-402B-A8AD-0B8D42727584}" vid="{02951B40-8A5A-4E00-A2B4-CBDA5A9FFF4F}"/>
    </a:ext>
  </a:extLst>
</a:theme>
</file>

<file path=ppt/theme/theme5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Predloga predstavitve - GEN-I - Slovenska</Template>
  <TotalTime>148</TotalTime>
  <Words>776</Words>
  <Application>Microsoft Office PowerPoint</Application>
  <PresentationFormat>Widescreen</PresentationFormat>
  <Paragraphs>57</Paragraphs>
  <Slides>11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Arial</vt:lpstr>
      <vt:lpstr>Calibri</vt:lpstr>
      <vt:lpstr>Century Gothic</vt:lpstr>
      <vt:lpstr>Proxima Nova</vt:lpstr>
      <vt:lpstr>Wingdings 3</vt:lpstr>
      <vt:lpstr>GEN-I predloga - temna</vt:lpstr>
      <vt:lpstr>GEN-I predloga - temna 2</vt:lpstr>
      <vt:lpstr>GEN-I predloga - pisana</vt:lpstr>
      <vt:lpstr>GEN-I predloga - svetla</vt:lpstr>
      <vt:lpstr>Ion</vt:lpstr>
      <vt:lpstr>Primer Optimizacije stroškov v Kubernetes Cluster-ju na Amazon AWS</vt:lpstr>
      <vt:lpstr>Before Optimization</vt:lpstr>
      <vt:lpstr>AWS Instance Type Pod Limit</vt:lpstr>
      <vt:lpstr>VPC CNI Plugin </vt:lpstr>
      <vt:lpstr>EKS Instance Type – Right Sizing</vt:lpstr>
      <vt:lpstr>Resource limiting per Deployment</vt:lpstr>
      <vt:lpstr>PowerPoint Presentation</vt:lpstr>
      <vt:lpstr>Cluster AutoScaler</vt:lpstr>
      <vt:lpstr>Horizontal Pod Autoscaler</vt:lpstr>
      <vt:lpstr>Next Steps</vt:lpstr>
      <vt:lpstr>Resources</vt:lpstr>
    </vt:vector>
  </TitlesOfParts>
  <Company>GENINGSCCM02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Kubernetes Cost Optimization</dc:title>
  <dc:creator>Milan Nikolić</dc:creator>
  <cp:lastModifiedBy>Milan Nikolić</cp:lastModifiedBy>
  <cp:revision>14</cp:revision>
  <dcterms:created xsi:type="dcterms:W3CDTF">2023-08-07T10:39:38Z</dcterms:created>
  <dcterms:modified xsi:type="dcterms:W3CDTF">2024-01-15T14:46:17Z</dcterms:modified>
</cp:coreProperties>
</file>