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62DB0-1B78-477F-B17F-A60710857DA7}" v="11" dt="2023-06-26T12:54:54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.zugan@gmail.com" userId="b1a2c1e65dd5e8c1" providerId="LiveId" clId="{7B862DB0-1B78-477F-B17F-A60710857DA7}"/>
    <pc:docChg chg="undo custSel addSld modSld">
      <pc:chgData name="dani.zugan@gmail.com" userId="b1a2c1e65dd5e8c1" providerId="LiveId" clId="{7B862DB0-1B78-477F-B17F-A60710857DA7}" dt="2023-06-26T13:10:10.693" v="434" actId="20577"/>
      <pc:docMkLst>
        <pc:docMk/>
      </pc:docMkLst>
      <pc:sldChg chg="addSp modSp mod setBg">
        <pc:chgData name="dani.zugan@gmail.com" userId="b1a2c1e65dd5e8c1" providerId="LiveId" clId="{7B862DB0-1B78-477F-B17F-A60710857DA7}" dt="2023-06-26T13:00:56.406" v="388" actId="20577"/>
        <pc:sldMkLst>
          <pc:docMk/>
          <pc:sldMk cId="2731074310" sldId="257"/>
        </pc:sldMkLst>
        <pc:spChg chg="mod">
          <ac:chgData name="dani.zugan@gmail.com" userId="b1a2c1e65dd5e8c1" providerId="LiveId" clId="{7B862DB0-1B78-477F-B17F-A60710857DA7}" dt="2023-06-26T12:30:19.224" v="113" actId="26606"/>
          <ac:spMkLst>
            <pc:docMk/>
            <pc:sldMk cId="2731074310" sldId="257"/>
            <ac:spMk id="2" creationId="{00000000-0000-0000-0000-000000000000}"/>
          </ac:spMkLst>
        </pc:spChg>
        <pc:spChg chg="mod">
          <ac:chgData name="dani.zugan@gmail.com" userId="b1a2c1e65dd5e8c1" providerId="LiveId" clId="{7B862DB0-1B78-477F-B17F-A60710857DA7}" dt="2023-06-26T13:00:56.406" v="388" actId="20577"/>
          <ac:spMkLst>
            <pc:docMk/>
            <pc:sldMk cId="2731074310" sldId="257"/>
            <ac:spMk id="3" creationId="{00000000-0000-0000-0000-000000000000}"/>
          </ac:spMkLst>
        </pc:spChg>
        <pc:spChg chg="add">
          <ac:chgData name="dani.zugan@gmail.com" userId="b1a2c1e65dd5e8c1" providerId="LiveId" clId="{7B862DB0-1B78-477F-B17F-A60710857DA7}" dt="2023-06-26T12:30:19.224" v="113" actId="26606"/>
          <ac:spMkLst>
            <pc:docMk/>
            <pc:sldMk cId="2731074310" sldId="257"/>
            <ac:spMk id="8" creationId="{29C51009-A09A-4689-8E6C-F8FC99E6A840}"/>
          </ac:spMkLst>
        </pc:spChg>
        <pc:cxnChg chg="add">
          <ac:chgData name="dani.zugan@gmail.com" userId="b1a2c1e65dd5e8c1" providerId="LiveId" clId="{7B862DB0-1B78-477F-B17F-A60710857DA7}" dt="2023-06-26T12:30:19.224" v="113" actId="26606"/>
          <ac:cxnSpMkLst>
            <pc:docMk/>
            <pc:sldMk cId="2731074310" sldId="257"/>
            <ac:cxnSpMk id="10" creationId="{9EC65442-F244-409C-BF44-C5D6472E810A}"/>
          </ac:cxnSpMkLst>
        </pc:cxnChg>
      </pc:sldChg>
      <pc:sldChg chg="addSp modSp mod setBg">
        <pc:chgData name="dani.zugan@gmail.com" userId="b1a2c1e65dd5e8c1" providerId="LiveId" clId="{7B862DB0-1B78-477F-B17F-A60710857DA7}" dt="2023-06-26T12:29:32.375" v="105" actId="26606"/>
        <pc:sldMkLst>
          <pc:docMk/>
          <pc:sldMk cId="2543731501" sldId="258"/>
        </pc:sldMkLst>
        <pc:spChg chg="mod">
          <ac:chgData name="dani.zugan@gmail.com" userId="b1a2c1e65dd5e8c1" providerId="LiveId" clId="{7B862DB0-1B78-477F-B17F-A60710857DA7}" dt="2023-06-26T12:29:32.375" v="105" actId="26606"/>
          <ac:spMkLst>
            <pc:docMk/>
            <pc:sldMk cId="2543731501" sldId="258"/>
            <ac:spMk id="2" creationId="{00000000-0000-0000-0000-000000000000}"/>
          </ac:spMkLst>
        </pc:spChg>
        <pc:spChg chg="mod">
          <ac:chgData name="dani.zugan@gmail.com" userId="b1a2c1e65dd5e8c1" providerId="LiveId" clId="{7B862DB0-1B78-477F-B17F-A60710857DA7}" dt="2023-06-26T12:29:32.375" v="105" actId="26606"/>
          <ac:spMkLst>
            <pc:docMk/>
            <pc:sldMk cId="2543731501" sldId="258"/>
            <ac:spMk id="3" creationId="{00000000-0000-0000-0000-000000000000}"/>
          </ac:spMkLst>
        </pc:spChg>
        <pc:picChg chg="add mod">
          <ac:chgData name="dani.zugan@gmail.com" userId="b1a2c1e65dd5e8c1" providerId="LiveId" clId="{7B862DB0-1B78-477F-B17F-A60710857DA7}" dt="2023-06-26T12:29:32.375" v="105" actId="26606"/>
          <ac:picMkLst>
            <pc:docMk/>
            <pc:sldMk cId="2543731501" sldId="258"/>
            <ac:picMk id="4" creationId="{97184048-75EB-ADFD-C3F3-882916443BE9}"/>
          </ac:picMkLst>
        </pc:picChg>
      </pc:sldChg>
      <pc:sldChg chg="addSp delSp modSp mod setBg">
        <pc:chgData name="dani.zugan@gmail.com" userId="b1a2c1e65dd5e8c1" providerId="LiveId" clId="{7B862DB0-1B78-477F-B17F-A60710857DA7}" dt="2023-06-26T13:10:10.693" v="434" actId="20577"/>
        <pc:sldMkLst>
          <pc:docMk/>
          <pc:sldMk cId="3829453576" sldId="259"/>
        </pc:sldMkLst>
        <pc:spChg chg="mod">
          <ac:chgData name="dani.zugan@gmail.com" userId="b1a2c1e65dd5e8c1" providerId="LiveId" clId="{7B862DB0-1B78-477F-B17F-A60710857DA7}" dt="2023-06-26T13:02:44.068" v="398" actId="26606"/>
          <ac:spMkLst>
            <pc:docMk/>
            <pc:sldMk cId="3829453576" sldId="259"/>
            <ac:spMk id="2" creationId="{00000000-0000-0000-0000-000000000000}"/>
          </ac:spMkLst>
        </pc:spChg>
        <pc:spChg chg="mod">
          <ac:chgData name="dani.zugan@gmail.com" userId="b1a2c1e65dd5e8c1" providerId="LiveId" clId="{7B862DB0-1B78-477F-B17F-A60710857DA7}" dt="2023-06-26T13:10:10.693" v="434" actId="20577"/>
          <ac:spMkLst>
            <pc:docMk/>
            <pc:sldMk cId="3829453576" sldId="259"/>
            <ac:spMk id="3" creationId="{00000000-0000-0000-0000-000000000000}"/>
          </ac:spMkLst>
        </pc:spChg>
        <pc:spChg chg="add del">
          <ac:chgData name="dani.zugan@gmail.com" userId="b1a2c1e65dd5e8c1" providerId="LiveId" clId="{7B862DB0-1B78-477F-B17F-A60710857DA7}" dt="2023-06-26T13:02:44.068" v="398" actId="26606"/>
          <ac:spMkLst>
            <pc:docMk/>
            <pc:sldMk cId="3829453576" sldId="259"/>
            <ac:spMk id="9" creationId="{1C2A4B30-77D7-4FFB-8B53-A88BD68CABD2}"/>
          </ac:spMkLst>
        </pc:spChg>
        <pc:spChg chg="add del">
          <ac:chgData name="dani.zugan@gmail.com" userId="b1a2c1e65dd5e8c1" providerId="LiveId" clId="{7B862DB0-1B78-477F-B17F-A60710857DA7}" dt="2023-06-26T13:02:44.068" v="398" actId="26606"/>
          <ac:spMkLst>
            <pc:docMk/>
            <pc:sldMk cId="3829453576" sldId="259"/>
            <ac:spMk id="13" creationId="{01E4D783-AD45-49E7-B6C7-BBACB8290688}"/>
          </ac:spMkLst>
        </pc:spChg>
        <pc:spChg chg="add del">
          <ac:chgData name="dani.zugan@gmail.com" userId="b1a2c1e65dd5e8c1" providerId="LiveId" clId="{7B862DB0-1B78-477F-B17F-A60710857DA7}" dt="2023-06-26T13:08:26.897" v="403" actId="26606"/>
          <ac:spMkLst>
            <pc:docMk/>
            <pc:sldMk cId="3829453576" sldId="259"/>
            <ac:spMk id="15" creationId="{35C3D674-3D59-4E93-80CA-0C0A9095E816}"/>
          </ac:spMkLst>
        </pc:spChg>
        <pc:spChg chg="add del">
          <ac:chgData name="dani.zugan@gmail.com" userId="b1a2c1e65dd5e8c1" providerId="LiveId" clId="{7B862DB0-1B78-477F-B17F-A60710857DA7}" dt="2023-06-26T13:08:26.897" v="403" actId="26606"/>
          <ac:spMkLst>
            <pc:docMk/>
            <pc:sldMk cId="3829453576" sldId="259"/>
            <ac:spMk id="17" creationId="{EF2A81E1-BCBE-426B-8C09-33274E69409D}"/>
          </ac:spMkLst>
        </pc:spChg>
        <pc:spChg chg="add del">
          <ac:chgData name="dani.zugan@gmail.com" userId="b1a2c1e65dd5e8c1" providerId="LiveId" clId="{7B862DB0-1B78-477F-B17F-A60710857DA7}" dt="2023-06-26T13:02:43.269" v="395" actId="26606"/>
          <ac:spMkLst>
            <pc:docMk/>
            <pc:sldMk cId="3829453576" sldId="259"/>
            <ac:spMk id="18" creationId="{35C3D674-3D59-4E93-80CA-0C0A9095E816}"/>
          </ac:spMkLst>
        </pc:spChg>
        <pc:spChg chg="add del">
          <ac:chgData name="dani.zugan@gmail.com" userId="b1a2c1e65dd5e8c1" providerId="LiveId" clId="{7B862DB0-1B78-477F-B17F-A60710857DA7}" dt="2023-06-26T13:02:43.269" v="395" actId="26606"/>
          <ac:spMkLst>
            <pc:docMk/>
            <pc:sldMk cId="3829453576" sldId="259"/>
            <ac:spMk id="22" creationId="{EF2A81E1-BCBE-426B-8C09-33274E69409D}"/>
          </ac:spMkLst>
        </pc:spChg>
        <pc:spChg chg="add">
          <ac:chgData name="dani.zugan@gmail.com" userId="b1a2c1e65dd5e8c1" providerId="LiveId" clId="{7B862DB0-1B78-477F-B17F-A60710857DA7}" dt="2023-06-26T13:08:26.897" v="403" actId="26606"/>
          <ac:spMkLst>
            <pc:docMk/>
            <pc:sldMk cId="3829453576" sldId="259"/>
            <ac:spMk id="23" creationId="{35C3D674-3D59-4E93-80CA-0C0A9095E816}"/>
          </ac:spMkLst>
        </pc:spChg>
        <pc:spChg chg="add">
          <ac:chgData name="dani.zugan@gmail.com" userId="b1a2c1e65dd5e8c1" providerId="LiveId" clId="{7B862DB0-1B78-477F-B17F-A60710857DA7}" dt="2023-06-26T13:08:26.897" v="403" actId="26606"/>
          <ac:spMkLst>
            <pc:docMk/>
            <pc:sldMk cId="3829453576" sldId="259"/>
            <ac:spMk id="30" creationId="{EF2A81E1-BCBE-426B-8C09-33274E69409D}"/>
          </ac:spMkLst>
        </pc:spChg>
        <pc:picChg chg="add del mod">
          <ac:chgData name="dani.zugan@gmail.com" userId="b1a2c1e65dd5e8c1" providerId="LiveId" clId="{7B862DB0-1B78-477F-B17F-A60710857DA7}" dt="2023-06-26T13:02:11.411" v="390" actId="21"/>
          <ac:picMkLst>
            <pc:docMk/>
            <pc:sldMk cId="3829453576" sldId="259"/>
            <ac:picMk id="4" creationId="{E6A251F6-71D4-C02A-DB91-E81671B7F990}"/>
          </ac:picMkLst>
        </pc:picChg>
        <pc:picChg chg="add mod">
          <ac:chgData name="dani.zugan@gmail.com" userId="b1a2c1e65dd5e8c1" providerId="LiveId" clId="{7B862DB0-1B78-477F-B17F-A60710857DA7}" dt="2023-06-26T13:08:26.897" v="403" actId="26606"/>
          <ac:picMkLst>
            <pc:docMk/>
            <pc:sldMk cId="3829453576" sldId="259"/>
            <ac:picMk id="5" creationId="{5DD05268-2C48-A874-ACE8-4CAE99756313}"/>
          </ac:picMkLst>
        </pc:picChg>
        <pc:picChg chg="add del mod">
          <ac:chgData name="dani.zugan@gmail.com" userId="b1a2c1e65dd5e8c1" providerId="LiveId" clId="{7B862DB0-1B78-477F-B17F-A60710857DA7}" dt="2023-06-26T13:08:17.575" v="400" actId="21"/>
          <ac:picMkLst>
            <pc:docMk/>
            <pc:sldMk cId="3829453576" sldId="259"/>
            <ac:picMk id="6" creationId="{ACB8796C-1C7F-DBB8-75C1-82632F886084}"/>
          </ac:picMkLst>
        </pc:picChg>
        <pc:picChg chg="add del">
          <ac:chgData name="dani.zugan@gmail.com" userId="b1a2c1e65dd5e8c1" providerId="LiveId" clId="{7B862DB0-1B78-477F-B17F-A60710857DA7}" dt="2023-06-26T13:08:26.897" v="403" actId="26606"/>
          <ac:picMkLst>
            <pc:docMk/>
            <pc:sldMk cId="3829453576" sldId="259"/>
            <ac:picMk id="19" creationId="{39D1DDD4-5BB3-45BA-B9B3-06B62299AD79}"/>
          </ac:picMkLst>
        </pc:picChg>
        <pc:picChg chg="add del">
          <ac:chgData name="dani.zugan@gmail.com" userId="b1a2c1e65dd5e8c1" providerId="LiveId" clId="{7B862DB0-1B78-477F-B17F-A60710857DA7}" dt="2023-06-26T13:02:43.269" v="395" actId="26606"/>
          <ac:picMkLst>
            <pc:docMk/>
            <pc:sldMk cId="3829453576" sldId="259"/>
            <ac:picMk id="24" creationId="{39D1DDD4-5BB3-45BA-B9B3-06B62299AD79}"/>
          </ac:picMkLst>
        </pc:picChg>
        <pc:picChg chg="add">
          <ac:chgData name="dani.zugan@gmail.com" userId="b1a2c1e65dd5e8c1" providerId="LiveId" clId="{7B862DB0-1B78-477F-B17F-A60710857DA7}" dt="2023-06-26T13:08:26.897" v="403" actId="26606"/>
          <ac:picMkLst>
            <pc:docMk/>
            <pc:sldMk cId="3829453576" sldId="259"/>
            <ac:picMk id="32" creationId="{39D1DDD4-5BB3-45BA-B9B3-06B62299AD79}"/>
          </ac:picMkLst>
        </pc:picChg>
        <pc:picChg chg="add del mod">
          <ac:chgData name="dani.zugan@gmail.com" userId="b1a2c1e65dd5e8c1" providerId="LiveId" clId="{7B862DB0-1B78-477F-B17F-A60710857DA7}" dt="2023-06-26T12:23:43.752" v="64" actId="21"/>
          <ac:picMkLst>
            <pc:docMk/>
            <pc:sldMk cId="3829453576" sldId="259"/>
            <ac:picMk id="1026" creationId="{12D1376E-137E-EF68-F3FD-E3112407F0AC}"/>
          </ac:picMkLst>
        </pc:picChg>
        <pc:cxnChg chg="add del">
          <ac:chgData name="dani.zugan@gmail.com" userId="b1a2c1e65dd5e8c1" providerId="LiveId" clId="{7B862DB0-1B78-477F-B17F-A60710857DA7}" dt="2023-06-26T13:02:44.068" v="398" actId="26606"/>
          <ac:cxnSpMkLst>
            <pc:docMk/>
            <pc:sldMk cId="3829453576" sldId="259"/>
            <ac:cxnSpMk id="11" creationId="{373AAE2E-5D6B-4952-A4BB-546C49F8DE4B}"/>
          </ac:cxnSpMkLst>
        </pc:cxnChg>
        <pc:cxnChg chg="add del">
          <ac:chgData name="dani.zugan@gmail.com" userId="b1a2c1e65dd5e8c1" providerId="LiveId" clId="{7B862DB0-1B78-477F-B17F-A60710857DA7}" dt="2023-06-26T13:08:26.897" v="403" actId="26606"/>
          <ac:cxnSpMkLst>
            <pc:docMk/>
            <pc:sldMk cId="3829453576" sldId="259"/>
            <ac:cxnSpMk id="16" creationId="{C884B8F8-FDC9-498B-9960-5D7260AFCB03}"/>
          </ac:cxnSpMkLst>
        </pc:cxnChg>
        <pc:cxnChg chg="add del">
          <ac:chgData name="dani.zugan@gmail.com" userId="b1a2c1e65dd5e8c1" providerId="LiveId" clId="{7B862DB0-1B78-477F-B17F-A60710857DA7}" dt="2023-06-26T13:02:43.269" v="395" actId="26606"/>
          <ac:cxnSpMkLst>
            <pc:docMk/>
            <pc:sldMk cId="3829453576" sldId="259"/>
            <ac:cxnSpMk id="20" creationId="{C884B8F8-FDC9-498B-9960-5D7260AFCB03}"/>
          </ac:cxnSpMkLst>
        </pc:cxnChg>
        <pc:cxnChg chg="add del">
          <ac:chgData name="dani.zugan@gmail.com" userId="b1a2c1e65dd5e8c1" providerId="LiveId" clId="{7B862DB0-1B78-477F-B17F-A60710857DA7}" dt="2023-06-26T13:08:26.897" v="403" actId="26606"/>
          <ac:cxnSpMkLst>
            <pc:docMk/>
            <pc:sldMk cId="3829453576" sldId="259"/>
            <ac:cxnSpMk id="21" creationId="{A24DAE64-2302-42EA-8239-F2F0775CA5AD}"/>
          </ac:cxnSpMkLst>
        </pc:cxnChg>
        <pc:cxnChg chg="add del">
          <ac:chgData name="dani.zugan@gmail.com" userId="b1a2c1e65dd5e8c1" providerId="LiveId" clId="{7B862DB0-1B78-477F-B17F-A60710857DA7}" dt="2023-06-26T13:02:43.269" v="395" actId="26606"/>
          <ac:cxnSpMkLst>
            <pc:docMk/>
            <pc:sldMk cId="3829453576" sldId="259"/>
            <ac:cxnSpMk id="26" creationId="{A24DAE64-2302-42EA-8239-F2F0775CA5AD}"/>
          </ac:cxnSpMkLst>
        </pc:cxnChg>
        <pc:cxnChg chg="add">
          <ac:chgData name="dani.zugan@gmail.com" userId="b1a2c1e65dd5e8c1" providerId="LiveId" clId="{7B862DB0-1B78-477F-B17F-A60710857DA7}" dt="2023-06-26T13:08:26.897" v="403" actId="26606"/>
          <ac:cxnSpMkLst>
            <pc:docMk/>
            <pc:sldMk cId="3829453576" sldId="259"/>
            <ac:cxnSpMk id="28" creationId="{C884B8F8-FDC9-498B-9960-5D7260AFCB03}"/>
          </ac:cxnSpMkLst>
        </pc:cxnChg>
        <pc:cxnChg chg="add">
          <ac:chgData name="dani.zugan@gmail.com" userId="b1a2c1e65dd5e8c1" providerId="LiveId" clId="{7B862DB0-1B78-477F-B17F-A60710857DA7}" dt="2023-06-26T13:08:26.897" v="403" actId="26606"/>
          <ac:cxnSpMkLst>
            <pc:docMk/>
            <pc:sldMk cId="3829453576" sldId="259"/>
            <ac:cxnSpMk id="34" creationId="{A24DAE64-2302-42EA-8239-F2F0775CA5AD}"/>
          </ac:cxnSpMkLst>
        </pc:cxnChg>
      </pc:sldChg>
      <pc:sldChg chg="addSp modSp mod setBg">
        <pc:chgData name="dani.zugan@gmail.com" userId="b1a2c1e65dd5e8c1" providerId="LiveId" clId="{7B862DB0-1B78-477F-B17F-A60710857DA7}" dt="2023-06-26T12:54:05.233" v="360" actId="14100"/>
        <pc:sldMkLst>
          <pc:docMk/>
          <pc:sldMk cId="1892883988" sldId="261"/>
        </pc:sldMkLst>
        <pc:spChg chg="mod">
          <ac:chgData name="dani.zugan@gmail.com" userId="b1a2c1e65dd5e8c1" providerId="LiveId" clId="{7B862DB0-1B78-477F-B17F-A60710857DA7}" dt="2023-06-26T12:53:57.853" v="359" actId="26606"/>
          <ac:spMkLst>
            <pc:docMk/>
            <pc:sldMk cId="1892883988" sldId="261"/>
            <ac:spMk id="2" creationId="{00000000-0000-0000-0000-000000000000}"/>
          </ac:spMkLst>
        </pc:spChg>
        <pc:spChg chg="mod">
          <ac:chgData name="dani.zugan@gmail.com" userId="b1a2c1e65dd5e8c1" providerId="LiveId" clId="{7B862DB0-1B78-477F-B17F-A60710857DA7}" dt="2023-06-26T12:53:57.853" v="359" actId="26606"/>
          <ac:spMkLst>
            <pc:docMk/>
            <pc:sldMk cId="1892883988" sldId="261"/>
            <ac:spMk id="3" creationId="{00000000-0000-0000-0000-000000000000}"/>
          </ac:spMkLst>
        </pc:spChg>
        <pc:picChg chg="add mod">
          <ac:chgData name="dani.zugan@gmail.com" userId="b1a2c1e65dd5e8c1" providerId="LiveId" clId="{7B862DB0-1B78-477F-B17F-A60710857DA7}" dt="2023-06-26T12:54:05.233" v="360" actId="14100"/>
          <ac:picMkLst>
            <pc:docMk/>
            <pc:sldMk cId="1892883988" sldId="261"/>
            <ac:picMk id="4" creationId="{64B91458-2EF4-00BB-E4D1-D94E6329DEA2}"/>
          </ac:picMkLst>
        </pc:picChg>
      </pc:sldChg>
      <pc:sldChg chg="addSp delSp modSp mod setBg">
        <pc:chgData name="dani.zugan@gmail.com" userId="b1a2c1e65dd5e8c1" providerId="LiveId" clId="{7B862DB0-1B78-477F-B17F-A60710857DA7}" dt="2023-06-26T13:00:10.677" v="370" actId="255"/>
        <pc:sldMkLst>
          <pc:docMk/>
          <pc:sldMk cId="3208853665" sldId="262"/>
        </pc:sldMkLst>
        <pc:spChg chg="mod">
          <ac:chgData name="dani.zugan@gmail.com" userId="b1a2c1e65dd5e8c1" providerId="LiveId" clId="{7B862DB0-1B78-477F-B17F-A60710857DA7}" dt="2023-06-26T13:00:10.677" v="370" actId="255"/>
          <ac:spMkLst>
            <pc:docMk/>
            <pc:sldMk cId="3208853665" sldId="262"/>
            <ac:spMk id="2" creationId="{00000000-0000-0000-0000-000000000000}"/>
          </ac:spMkLst>
        </pc:spChg>
        <pc:spChg chg="mod ord">
          <ac:chgData name="dani.zugan@gmail.com" userId="b1a2c1e65dd5e8c1" providerId="LiveId" clId="{7B862DB0-1B78-477F-B17F-A60710857DA7}" dt="2023-06-26T12:59:40.228" v="369" actId="27636"/>
          <ac:spMkLst>
            <pc:docMk/>
            <pc:sldMk cId="3208853665" sldId="262"/>
            <ac:spMk id="3" creationId="{00000000-0000-0000-0000-000000000000}"/>
          </ac:spMkLst>
        </pc:spChg>
        <pc:spChg chg="add">
          <ac:chgData name="dani.zugan@gmail.com" userId="b1a2c1e65dd5e8c1" providerId="LiveId" clId="{7B862DB0-1B78-477F-B17F-A60710857DA7}" dt="2023-06-26T12:54:18.163" v="361" actId="26606"/>
          <ac:spMkLst>
            <pc:docMk/>
            <pc:sldMk cId="3208853665" sldId="262"/>
            <ac:spMk id="7" creationId="{7BEFDA1A-2A01-4C29-A5D0-AE6F050D07DF}"/>
          </ac:spMkLst>
        </pc:spChg>
        <pc:spChg chg="add del">
          <ac:chgData name="dani.zugan@gmail.com" userId="b1a2c1e65dd5e8c1" providerId="LiveId" clId="{7B862DB0-1B78-477F-B17F-A60710857DA7}" dt="2023-06-26T12:25:51.022" v="70" actId="26606"/>
          <ac:spMkLst>
            <pc:docMk/>
            <pc:sldMk cId="3208853665" sldId="262"/>
            <ac:spMk id="9" creationId="{C7157C7B-5BD6-404A-9073-673C1198EFA5}"/>
          </ac:spMkLst>
        </pc:spChg>
        <pc:spChg chg="add">
          <ac:chgData name="dani.zugan@gmail.com" userId="b1a2c1e65dd5e8c1" providerId="LiveId" clId="{7B862DB0-1B78-477F-B17F-A60710857DA7}" dt="2023-06-26T12:54:18.163" v="361" actId="26606"/>
          <ac:spMkLst>
            <pc:docMk/>
            <pc:sldMk cId="3208853665" sldId="262"/>
            <ac:spMk id="10" creationId="{279D3810-B86F-4009-84EC-DE0FEABD6FCE}"/>
          </ac:spMkLst>
        </pc:spChg>
        <pc:spChg chg="add del">
          <ac:chgData name="dani.zugan@gmail.com" userId="b1a2c1e65dd5e8c1" providerId="LiveId" clId="{7B862DB0-1B78-477F-B17F-A60710857DA7}" dt="2023-06-26T12:25:51.022" v="70" actId="26606"/>
          <ac:spMkLst>
            <pc:docMk/>
            <pc:sldMk cId="3208853665" sldId="262"/>
            <ac:spMk id="11" creationId="{244BC347-8964-476D-89D3-92BAE6D56FB9}"/>
          </ac:spMkLst>
        </pc:spChg>
        <pc:spChg chg="add del">
          <ac:chgData name="dani.zugan@gmail.com" userId="b1a2c1e65dd5e8c1" providerId="LiveId" clId="{7B862DB0-1B78-477F-B17F-A60710857DA7}" dt="2023-06-26T12:27:26.775" v="95" actId="26606"/>
          <ac:spMkLst>
            <pc:docMk/>
            <pc:sldMk cId="3208853665" sldId="262"/>
            <ac:spMk id="18" creationId="{35C3D674-3D59-4E93-80CA-0C0A9095E816}"/>
          </ac:spMkLst>
        </pc:spChg>
        <pc:spChg chg="add del">
          <ac:chgData name="dani.zugan@gmail.com" userId="b1a2c1e65dd5e8c1" providerId="LiveId" clId="{7B862DB0-1B78-477F-B17F-A60710857DA7}" dt="2023-06-26T12:27:26.775" v="95" actId="26606"/>
          <ac:spMkLst>
            <pc:docMk/>
            <pc:sldMk cId="3208853665" sldId="262"/>
            <ac:spMk id="21" creationId="{EF2A81E1-BCBE-426B-8C09-33274E69409D}"/>
          </ac:spMkLst>
        </pc:spChg>
        <pc:grpChg chg="add del">
          <ac:chgData name="dani.zugan@gmail.com" userId="b1a2c1e65dd5e8c1" providerId="LiveId" clId="{7B862DB0-1B78-477F-B17F-A60710857DA7}" dt="2023-06-26T12:27:20.704" v="91" actId="26606"/>
          <ac:grpSpMkLst>
            <pc:docMk/>
            <pc:sldMk cId="3208853665" sldId="262"/>
            <ac:grpSpMk id="6" creationId="{F2C08210-135F-434B-9B07-F3B4978C6C21}"/>
          </ac:grpSpMkLst>
        </pc:grpChg>
        <pc:grpChg chg="add del">
          <ac:chgData name="dani.zugan@gmail.com" userId="b1a2c1e65dd5e8c1" providerId="LiveId" clId="{7B862DB0-1B78-477F-B17F-A60710857DA7}" dt="2023-06-26T12:27:22.338" v="93" actId="26606"/>
          <ac:grpSpMkLst>
            <pc:docMk/>
            <pc:sldMk cId="3208853665" sldId="262"/>
            <ac:grpSpMk id="12" creationId="{F7C65FA4-631C-444F-89AA-F891363CCF6E}"/>
          </ac:grpSpMkLst>
        </pc:grpChg>
        <pc:grpChg chg="add del">
          <ac:chgData name="dani.zugan@gmail.com" userId="b1a2c1e65dd5e8c1" providerId="LiveId" clId="{7B862DB0-1B78-477F-B17F-A60710857DA7}" dt="2023-06-26T12:25:55.228" v="72" actId="26606"/>
          <ac:grpSpMkLst>
            <pc:docMk/>
            <pc:sldMk cId="3208853665" sldId="262"/>
            <ac:grpSpMk id="19" creationId="{F7C65FA4-631C-444F-89AA-F891363CCF6E}"/>
          </ac:grpSpMkLst>
        </pc:grpChg>
        <pc:picChg chg="add del mod ord">
          <ac:chgData name="dani.zugan@gmail.com" userId="b1a2c1e65dd5e8c1" providerId="LiveId" clId="{7B862DB0-1B78-477F-B17F-A60710857DA7}" dt="2023-06-26T12:42:07.984" v="187" actId="21"/>
          <ac:picMkLst>
            <pc:docMk/>
            <pc:sldMk cId="3208853665" sldId="262"/>
            <ac:picMk id="4" creationId="{E49C1129-0E53-708B-70F7-AC22BBBF3A87}"/>
          </ac:picMkLst>
        </pc:picChg>
        <pc:picChg chg="add">
          <ac:chgData name="dani.zugan@gmail.com" userId="b1a2c1e65dd5e8c1" providerId="LiveId" clId="{7B862DB0-1B78-477F-B17F-A60710857DA7}" dt="2023-06-26T12:54:18.163" v="361" actId="26606"/>
          <ac:picMkLst>
            <pc:docMk/>
            <pc:sldMk cId="3208853665" sldId="262"/>
            <ac:picMk id="5" creationId="{596EA692-AB5B-7A8A-1DDE-91FC697EF6E4}"/>
          </ac:picMkLst>
        </pc:picChg>
        <pc:picChg chg="add">
          <ac:chgData name="dani.zugan@gmail.com" userId="b1a2c1e65dd5e8c1" providerId="LiveId" clId="{7B862DB0-1B78-477F-B17F-A60710857DA7}" dt="2023-06-26T12:54:18.163" v="361" actId="26606"/>
          <ac:picMkLst>
            <pc:docMk/>
            <pc:sldMk cId="3208853665" sldId="262"/>
            <ac:picMk id="14" creationId="{C33612A4-0B77-4479-B2AA-F178599550AA}"/>
          </ac:picMkLst>
        </pc:picChg>
        <pc:picChg chg="add del">
          <ac:chgData name="dani.zugan@gmail.com" userId="b1a2c1e65dd5e8c1" providerId="LiveId" clId="{7B862DB0-1B78-477F-B17F-A60710857DA7}" dt="2023-06-26T12:25:51.022" v="70" actId="26606"/>
          <ac:picMkLst>
            <pc:docMk/>
            <pc:sldMk cId="3208853665" sldId="262"/>
            <ac:picMk id="15" creationId="{5970D13F-8358-42A9-9237-91B5B4DDA4B4}"/>
          </ac:picMkLst>
        </pc:picChg>
        <pc:picChg chg="add del">
          <ac:chgData name="dani.zugan@gmail.com" userId="b1a2c1e65dd5e8c1" providerId="LiveId" clId="{7B862DB0-1B78-477F-B17F-A60710857DA7}" dt="2023-06-26T12:27:26.775" v="95" actId="26606"/>
          <ac:picMkLst>
            <pc:docMk/>
            <pc:sldMk cId="3208853665" sldId="262"/>
            <ac:picMk id="22" creationId="{39D1DDD4-5BB3-45BA-B9B3-06B62299AD79}"/>
          </ac:picMkLst>
        </pc:picChg>
        <pc:cxnChg chg="add">
          <ac:chgData name="dani.zugan@gmail.com" userId="b1a2c1e65dd5e8c1" providerId="LiveId" clId="{7B862DB0-1B78-477F-B17F-A60710857DA7}" dt="2023-06-26T12:54:18.163" v="361" actId="26606"/>
          <ac:cxnSpMkLst>
            <pc:docMk/>
            <pc:sldMk cId="3208853665" sldId="262"/>
            <ac:cxnSpMk id="8" creationId="{17FD20E5-30AF-47B9-9256-2E8E904CBBC1}"/>
          </ac:cxnSpMkLst>
        </pc:cxnChg>
        <pc:cxnChg chg="add del">
          <ac:chgData name="dani.zugan@gmail.com" userId="b1a2c1e65dd5e8c1" providerId="LiveId" clId="{7B862DB0-1B78-477F-B17F-A60710857DA7}" dt="2023-06-26T12:25:51.022" v="70" actId="26606"/>
          <ac:cxnSpMkLst>
            <pc:docMk/>
            <pc:sldMk cId="3208853665" sldId="262"/>
            <ac:cxnSpMk id="13" creationId="{A528BB2E-BE2B-416D-A6B3-28D6574248CC}"/>
          </ac:cxnSpMkLst>
        </pc:cxnChg>
        <pc:cxnChg chg="add">
          <ac:chgData name="dani.zugan@gmail.com" userId="b1a2c1e65dd5e8c1" providerId="LiveId" clId="{7B862DB0-1B78-477F-B17F-A60710857DA7}" dt="2023-06-26T12:54:18.163" v="361" actId="26606"/>
          <ac:cxnSpMkLst>
            <pc:docMk/>
            <pc:sldMk cId="3208853665" sldId="262"/>
            <ac:cxnSpMk id="16" creationId="{078A367A-3E83-4B48-A0F7-43FBE33328F5}"/>
          </ac:cxnSpMkLst>
        </pc:cxnChg>
        <pc:cxnChg chg="add del">
          <ac:chgData name="dani.zugan@gmail.com" userId="b1a2c1e65dd5e8c1" providerId="LiveId" clId="{7B862DB0-1B78-477F-B17F-A60710857DA7}" dt="2023-06-26T12:25:51.022" v="70" actId="26606"/>
          <ac:cxnSpMkLst>
            <pc:docMk/>
            <pc:sldMk cId="3208853665" sldId="262"/>
            <ac:cxnSpMk id="17" creationId="{06BFB317-A03A-48CB-B03E-4504961FA02B}"/>
          </ac:cxnSpMkLst>
        </pc:cxnChg>
        <pc:cxnChg chg="add del">
          <ac:chgData name="dani.zugan@gmail.com" userId="b1a2c1e65dd5e8c1" providerId="LiveId" clId="{7B862DB0-1B78-477F-B17F-A60710857DA7}" dt="2023-06-26T12:27:26.775" v="95" actId="26606"/>
          <ac:cxnSpMkLst>
            <pc:docMk/>
            <pc:sldMk cId="3208853665" sldId="262"/>
            <ac:cxnSpMk id="20" creationId="{C884B8F8-FDC9-498B-9960-5D7260AFCB03}"/>
          </ac:cxnSpMkLst>
        </pc:cxnChg>
        <pc:cxnChg chg="add del">
          <ac:chgData name="dani.zugan@gmail.com" userId="b1a2c1e65dd5e8c1" providerId="LiveId" clId="{7B862DB0-1B78-477F-B17F-A60710857DA7}" dt="2023-06-26T12:27:26.775" v="95" actId="26606"/>
          <ac:cxnSpMkLst>
            <pc:docMk/>
            <pc:sldMk cId="3208853665" sldId="262"/>
            <ac:cxnSpMk id="23" creationId="{A24DAE64-2302-42EA-8239-F2F0775CA5AD}"/>
          </ac:cxnSpMkLst>
        </pc:cxnChg>
      </pc:sldChg>
      <pc:sldChg chg="addSp delSp modSp mod setBg">
        <pc:chgData name="dani.zugan@gmail.com" userId="b1a2c1e65dd5e8c1" providerId="LiveId" clId="{7B862DB0-1B78-477F-B17F-A60710857DA7}" dt="2023-06-26T12:54:54.251" v="362"/>
        <pc:sldMkLst>
          <pc:docMk/>
          <pc:sldMk cId="879089718" sldId="263"/>
        </pc:sldMkLst>
        <pc:spChg chg="mod">
          <ac:chgData name="dani.zugan@gmail.com" userId="b1a2c1e65dd5e8c1" providerId="LiveId" clId="{7B862DB0-1B78-477F-B17F-A60710857DA7}" dt="2023-06-26T12:48:44.294" v="311" actId="26606"/>
          <ac:spMkLst>
            <pc:docMk/>
            <pc:sldMk cId="879089718" sldId="263"/>
            <ac:spMk id="2" creationId="{00000000-0000-0000-0000-000000000000}"/>
          </ac:spMkLst>
        </pc:spChg>
        <pc:spChg chg="add del mod">
          <ac:chgData name="dani.zugan@gmail.com" userId="b1a2c1e65dd5e8c1" providerId="LiveId" clId="{7B862DB0-1B78-477F-B17F-A60710857DA7}" dt="2023-06-26T12:48:44.324" v="312" actId="26606"/>
          <ac:spMkLst>
            <pc:docMk/>
            <pc:sldMk cId="879089718" sldId="263"/>
            <ac:spMk id="3" creationId="{00000000-0000-0000-0000-000000000000}"/>
          </ac:spMkLst>
        </pc:spChg>
        <pc:spChg chg="add del">
          <ac:chgData name="dani.zugan@gmail.com" userId="b1a2c1e65dd5e8c1" providerId="LiveId" clId="{7B862DB0-1B78-477F-B17F-A60710857DA7}" dt="2023-06-26T12:48:16.643" v="307" actId="26606"/>
          <ac:spMkLst>
            <pc:docMk/>
            <pc:sldMk cId="879089718" sldId="263"/>
            <ac:spMk id="7" creationId="{7BEFDA1A-2A01-4C29-A5D0-AE6F050D07DF}"/>
          </ac:spMkLst>
        </pc:spChg>
        <pc:spChg chg="add del">
          <ac:chgData name="dani.zugan@gmail.com" userId="b1a2c1e65dd5e8c1" providerId="LiveId" clId="{7B862DB0-1B78-477F-B17F-A60710857DA7}" dt="2023-06-26T12:46:37.006" v="298" actId="26606"/>
          <ac:spMkLst>
            <pc:docMk/>
            <pc:sldMk cId="879089718" sldId="263"/>
            <ac:spMk id="9" creationId="{482E7304-2AC2-4A5C-924D-A6AC3FFC5EAC}"/>
          </ac:spMkLst>
        </pc:spChg>
        <pc:spChg chg="add del">
          <ac:chgData name="dani.zugan@gmail.com" userId="b1a2c1e65dd5e8c1" providerId="LiveId" clId="{7B862DB0-1B78-477F-B17F-A60710857DA7}" dt="2023-06-26T12:48:16.643" v="307" actId="26606"/>
          <ac:spMkLst>
            <pc:docMk/>
            <pc:sldMk cId="879089718" sldId="263"/>
            <ac:spMk id="12" creationId="{279D3810-B86F-4009-84EC-DE0FEABD6FCE}"/>
          </ac:spMkLst>
        </pc:spChg>
        <pc:spChg chg="add del">
          <ac:chgData name="dani.zugan@gmail.com" userId="b1a2c1e65dd5e8c1" providerId="LiveId" clId="{7B862DB0-1B78-477F-B17F-A60710857DA7}" dt="2023-06-26T12:46:37.006" v="298" actId="26606"/>
          <ac:spMkLst>
            <pc:docMk/>
            <pc:sldMk cId="879089718" sldId="263"/>
            <ac:spMk id="13" creationId="{A3C183B1-1D4B-4E3D-A02E-A426E3BFA016}"/>
          </ac:spMkLst>
        </pc:spChg>
        <pc:grpChg chg="add del">
          <ac:chgData name="dani.zugan@gmail.com" userId="b1a2c1e65dd5e8c1" providerId="LiveId" clId="{7B862DB0-1B78-477F-B17F-A60710857DA7}" dt="2023-06-26T12:48:15.206" v="305" actId="26606"/>
          <ac:grpSpMkLst>
            <pc:docMk/>
            <pc:sldMk cId="879089718" sldId="263"/>
            <ac:grpSpMk id="22" creationId="{FEB7DF70-0A31-4A61-9C8B-3333776A15B8}"/>
          </ac:grpSpMkLst>
        </pc:grpChg>
        <pc:graphicFrameChg chg="add del">
          <ac:chgData name="dani.zugan@gmail.com" userId="b1a2c1e65dd5e8c1" providerId="LiveId" clId="{7B862DB0-1B78-477F-B17F-A60710857DA7}" dt="2023-06-26T12:46:24.919" v="296" actId="26606"/>
          <ac:graphicFrameMkLst>
            <pc:docMk/>
            <pc:sldMk cId="879089718" sldId="263"/>
            <ac:graphicFrameMk id="5" creationId="{E87189F0-4360-DCAE-EEF8-3DA06F300847}"/>
          </ac:graphicFrameMkLst>
        </pc:graphicFrameChg>
        <pc:graphicFrameChg chg="add del">
          <ac:chgData name="dani.zugan@gmail.com" userId="b1a2c1e65dd5e8c1" providerId="LiveId" clId="{7B862DB0-1B78-477F-B17F-A60710857DA7}" dt="2023-06-26T12:46:37.006" v="298" actId="26606"/>
          <ac:graphicFrameMkLst>
            <pc:docMk/>
            <pc:sldMk cId="879089718" sldId="263"/>
            <ac:graphicFrameMk id="6" creationId="{4A9A1D2E-4A4C-7F81-C092-F777B95D5394}"/>
          </ac:graphicFrameMkLst>
        </pc:graphicFrameChg>
        <pc:graphicFrameChg chg="add del">
          <ac:chgData name="dani.zugan@gmail.com" userId="b1a2c1e65dd5e8c1" providerId="LiveId" clId="{7B862DB0-1B78-477F-B17F-A60710857DA7}" dt="2023-06-26T12:48:35.650" v="309" actId="26606"/>
          <ac:graphicFrameMkLst>
            <pc:docMk/>
            <pc:sldMk cId="879089718" sldId="263"/>
            <ac:graphicFrameMk id="14" creationId="{38CF4622-F9EA-0E8F-B2F2-F7B2B566A40A}"/>
          </ac:graphicFrameMkLst>
        </pc:graphicFrameChg>
        <pc:graphicFrameChg chg="add del">
          <ac:chgData name="dani.zugan@gmail.com" userId="b1a2c1e65dd5e8c1" providerId="LiveId" clId="{7B862DB0-1B78-477F-B17F-A60710857DA7}" dt="2023-06-26T12:48:44.294" v="311" actId="26606"/>
          <ac:graphicFrameMkLst>
            <pc:docMk/>
            <pc:sldMk cId="879089718" sldId="263"/>
            <ac:graphicFrameMk id="16" creationId="{6BF78704-0C22-191D-D289-403FCB70DA66}"/>
          </ac:graphicFrameMkLst>
        </pc:graphicFrameChg>
        <pc:graphicFrameChg chg="add mod">
          <ac:chgData name="dani.zugan@gmail.com" userId="b1a2c1e65dd5e8c1" providerId="LiveId" clId="{7B862DB0-1B78-477F-B17F-A60710857DA7}" dt="2023-06-26T12:54:54.251" v="362"/>
          <ac:graphicFrameMkLst>
            <pc:docMk/>
            <pc:sldMk cId="879089718" sldId="263"/>
            <ac:graphicFrameMk id="18" creationId="{188C63C5-6503-4373-8DD9-6325D1913FAF}"/>
          </ac:graphicFrameMkLst>
        </pc:graphicFrameChg>
        <pc:picChg chg="add del mod ord">
          <ac:chgData name="dani.zugan@gmail.com" userId="b1a2c1e65dd5e8c1" providerId="LiveId" clId="{7B862DB0-1B78-477F-B17F-A60710857DA7}" dt="2023-06-26T12:48:16.643" v="307" actId="26606"/>
          <ac:picMkLst>
            <pc:docMk/>
            <pc:sldMk cId="879089718" sldId="263"/>
            <ac:picMk id="8" creationId="{0583C1FC-D539-DEE5-8E25-C8FD4EDC78F8}"/>
          </ac:picMkLst>
        </pc:picChg>
        <pc:picChg chg="add del">
          <ac:chgData name="dani.zugan@gmail.com" userId="b1a2c1e65dd5e8c1" providerId="LiveId" clId="{7B862DB0-1B78-477F-B17F-A60710857DA7}" dt="2023-06-26T12:48:16.643" v="307" actId="26606"/>
          <ac:picMkLst>
            <pc:docMk/>
            <pc:sldMk cId="879089718" sldId="263"/>
            <ac:picMk id="15" creationId="{C33612A4-0B77-4479-B2AA-F178599550AA}"/>
          </ac:picMkLst>
        </pc:picChg>
        <pc:cxnChg chg="add del">
          <ac:chgData name="dani.zugan@gmail.com" userId="b1a2c1e65dd5e8c1" providerId="LiveId" clId="{7B862DB0-1B78-477F-B17F-A60710857DA7}" dt="2023-06-26T12:48:16.643" v="307" actId="26606"/>
          <ac:cxnSpMkLst>
            <pc:docMk/>
            <pc:sldMk cId="879089718" sldId="263"/>
            <ac:cxnSpMk id="10" creationId="{17FD20E5-30AF-47B9-9256-2E8E904CBBC1}"/>
          </ac:cxnSpMkLst>
        </pc:cxnChg>
        <pc:cxnChg chg="add del">
          <ac:chgData name="dani.zugan@gmail.com" userId="b1a2c1e65dd5e8c1" providerId="LiveId" clId="{7B862DB0-1B78-477F-B17F-A60710857DA7}" dt="2023-06-26T12:46:37.006" v="298" actId="26606"/>
          <ac:cxnSpMkLst>
            <pc:docMk/>
            <pc:sldMk cId="879089718" sldId="263"/>
            <ac:cxnSpMk id="11" creationId="{D259FEF2-F6A5-442F-BA10-4E39EECD0ABE}"/>
          </ac:cxnSpMkLst>
        </pc:cxnChg>
        <pc:cxnChg chg="add del">
          <ac:chgData name="dani.zugan@gmail.com" userId="b1a2c1e65dd5e8c1" providerId="LiveId" clId="{7B862DB0-1B78-477F-B17F-A60710857DA7}" dt="2023-06-26T12:48:16.643" v="307" actId="26606"/>
          <ac:cxnSpMkLst>
            <pc:docMk/>
            <pc:sldMk cId="879089718" sldId="263"/>
            <ac:cxnSpMk id="17" creationId="{078A367A-3E83-4B48-A0F7-43FBE33328F5}"/>
          </ac:cxnSpMkLst>
        </pc:cxnChg>
      </pc:sldChg>
      <pc:sldChg chg="addSp delSp modSp mod setBg">
        <pc:chgData name="dani.zugan@gmail.com" userId="b1a2c1e65dd5e8c1" providerId="LiveId" clId="{7B862DB0-1B78-477F-B17F-A60710857DA7}" dt="2023-06-26T12:51:36.644" v="352" actId="1076"/>
        <pc:sldMkLst>
          <pc:docMk/>
          <pc:sldMk cId="3558086642" sldId="264"/>
        </pc:sldMkLst>
        <pc:spChg chg="mod">
          <ac:chgData name="dani.zugan@gmail.com" userId="b1a2c1e65dd5e8c1" providerId="LiveId" clId="{7B862DB0-1B78-477F-B17F-A60710857DA7}" dt="2023-06-26T12:42:28.131" v="194" actId="26606"/>
          <ac:spMkLst>
            <pc:docMk/>
            <pc:sldMk cId="3558086642" sldId="264"/>
            <ac:spMk id="2" creationId="{00000000-0000-0000-0000-000000000000}"/>
          </ac:spMkLst>
        </pc:spChg>
        <pc:spChg chg="mod ord">
          <ac:chgData name="dani.zugan@gmail.com" userId="b1a2c1e65dd5e8c1" providerId="LiveId" clId="{7B862DB0-1B78-477F-B17F-A60710857DA7}" dt="2023-06-26T12:51:27.341" v="348" actId="14100"/>
          <ac:spMkLst>
            <pc:docMk/>
            <pc:sldMk cId="3558086642" sldId="264"/>
            <ac:spMk id="3" creationId="{00000000-0000-0000-0000-000000000000}"/>
          </ac:spMkLst>
        </pc:spChg>
        <pc:spChg chg="add del">
          <ac:chgData name="dani.zugan@gmail.com" userId="b1a2c1e65dd5e8c1" providerId="LiveId" clId="{7B862DB0-1B78-477F-B17F-A60710857DA7}" dt="2023-06-26T12:29:56.214" v="111" actId="26606"/>
          <ac:spMkLst>
            <pc:docMk/>
            <pc:sldMk cId="3558086642" sldId="264"/>
            <ac:spMk id="10" creationId="{1C2A4B30-77D7-4FFB-8B53-A88BD68CABD2}"/>
          </ac:spMkLst>
        </pc:spChg>
        <pc:spChg chg="add del">
          <ac:chgData name="dani.zugan@gmail.com" userId="b1a2c1e65dd5e8c1" providerId="LiveId" clId="{7B862DB0-1B78-477F-B17F-A60710857DA7}" dt="2023-06-26T12:29:56.214" v="111" actId="26606"/>
          <ac:spMkLst>
            <pc:docMk/>
            <pc:sldMk cId="3558086642" sldId="264"/>
            <ac:spMk id="14" creationId="{01E4D783-AD45-49E7-B6C7-BBACB8290688}"/>
          </ac:spMkLst>
        </pc:spChg>
        <pc:spChg chg="add del">
          <ac:chgData name="dani.zugan@gmail.com" userId="b1a2c1e65dd5e8c1" providerId="LiveId" clId="{7B862DB0-1B78-477F-B17F-A60710857DA7}" dt="2023-06-26T12:42:28.131" v="194" actId="26606"/>
          <ac:spMkLst>
            <pc:docMk/>
            <pc:sldMk cId="3558086642" sldId="264"/>
            <ac:spMk id="17" creationId="{35C3D674-3D59-4E93-80CA-0C0A9095E816}"/>
          </ac:spMkLst>
        </pc:spChg>
        <pc:spChg chg="add del">
          <ac:chgData name="dani.zugan@gmail.com" userId="b1a2c1e65dd5e8c1" providerId="LiveId" clId="{7B862DB0-1B78-477F-B17F-A60710857DA7}" dt="2023-06-26T12:42:28.131" v="194" actId="26606"/>
          <ac:spMkLst>
            <pc:docMk/>
            <pc:sldMk cId="3558086642" sldId="264"/>
            <ac:spMk id="20" creationId="{EF2A81E1-BCBE-426B-8C09-33274E69409D}"/>
          </ac:spMkLst>
        </pc:spChg>
        <pc:picChg chg="add del mod">
          <ac:chgData name="dani.zugan@gmail.com" userId="b1a2c1e65dd5e8c1" providerId="LiveId" clId="{7B862DB0-1B78-477F-B17F-A60710857DA7}" dt="2023-06-26T12:41:44.232" v="182" actId="21"/>
          <ac:picMkLst>
            <pc:docMk/>
            <pc:sldMk cId="3558086642" sldId="264"/>
            <ac:picMk id="5" creationId="{776D89F3-2E76-ADFD-79AD-6905373EF5AB}"/>
          </ac:picMkLst>
        </pc:picChg>
        <pc:picChg chg="add mod">
          <ac:chgData name="dani.zugan@gmail.com" userId="b1a2c1e65dd5e8c1" providerId="LiveId" clId="{7B862DB0-1B78-477F-B17F-A60710857DA7}" dt="2023-06-26T12:51:36.644" v="352" actId="1076"/>
          <ac:picMkLst>
            <pc:docMk/>
            <pc:sldMk cId="3558086642" sldId="264"/>
            <ac:picMk id="6" creationId="{23D3000F-5735-5697-4535-00AFAC68A5CE}"/>
          </ac:picMkLst>
        </pc:picChg>
        <pc:picChg chg="add del">
          <ac:chgData name="dani.zugan@gmail.com" userId="b1a2c1e65dd5e8c1" providerId="LiveId" clId="{7B862DB0-1B78-477F-B17F-A60710857DA7}" dt="2023-06-26T12:42:28.131" v="194" actId="26606"/>
          <ac:picMkLst>
            <pc:docMk/>
            <pc:sldMk cId="3558086642" sldId="264"/>
            <ac:picMk id="16" creationId="{39D1DDD4-5BB3-45BA-B9B3-06B62299AD79}"/>
          </ac:picMkLst>
        </pc:picChg>
        <pc:cxnChg chg="add del">
          <ac:chgData name="dani.zugan@gmail.com" userId="b1a2c1e65dd5e8c1" providerId="LiveId" clId="{7B862DB0-1B78-477F-B17F-A60710857DA7}" dt="2023-06-26T12:29:56.214" v="111" actId="26606"/>
          <ac:cxnSpMkLst>
            <pc:docMk/>
            <pc:sldMk cId="3558086642" sldId="264"/>
            <ac:cxnSpMk id="12" creationId="{373AAE2E-5D6B-4952-A4BB-546C49F8DE4B}"/>
          </ac:cxnSpMkLst>
        </pc:cxnChg>
        <pc:cxnChg chg="add del">
          <ac:chgData name="dani.zugan@gmail.com" userId="b1a2c1e65dd5e8c1" providerId="LiveId" clId="{7B862DB0-1B78-477F-B17F-A60710857DA7}" dt="2023-06-26T12:42:28.131" v="194" actId="26606"/>
          <ac:cxnSpMkLst>
            <pc:docMk/>
            <pc:sldMk cId="3558086642" sldId="264"/>
            <ac:cxnSpMk id="18" creationId="{A24DAE64-2302-42EA-8239-F2F0775CA5AD}"/>
          </ac:cxnSpMkLst>
        </pc:cxnChg>
        <pc:cxnChg chg="add del">
          <ac:chgData name="dani.zugan@gmail.com" userId="b1a2c1e65dd5e8c1" providerId="LiveId" clId="{7B862DB0-1B78-477F-B17F-A60710857DA7}" dt="2023-06-26T12:42:28.131" v="194" actId="26606"/>
          <ac:cxnSpMkLst>
            <pc:docMk/>
            <pc:sldMk cId="3558086642" sldId="264"/>
            <ac:cxnSpMk id="19" creationId="{C884B8F8-FDC9-498B-9960-5D7260AFCB03}"/>
          </ac:cxnSpMkLst>
        </pc:cxnChg>
      </pc:sldChg>
      <pc:sldChg chg="addSp delSp modSp new mod setBg">
        <pc:chgData name="dani.zugan@gmail.com" userId="b1a2c1e65dd5e8c1" providerId="LiveId" clId="{7B862DB0-1B78-477F-B17F-A60710857DA7}" dt="2023-06-26T12:49:17.183" v="313" actId="26606"/>
        <pc:sldMkLst>
          <pc:docMk/>
          <pc:sldMk cId="2900873765" sldId="265"/>
        </pc:sldMkLst>
        <pc:spChg chg="mod">
          <ac:chgData name="dani.zugan@gmail.com" userId="b1a2c1e65dd5e8c1" providerId="LiveId" clId="{7B862DB0-1B78-477F-B17F-A60710857DA7}" dt="2023-06-26T12:49:17.183" v="313" actId="26606"/>
          <ac:spMkLst>
            <pc:docMk/>
            <pc:sldMk cId="2900873765" sldId="265"/>
            <ac:spMk id="2" creationId="{1690EBD9-6389-E16F-6FE4-CA190BAACE09}"/>
          </ac:spMkLst>
        </pc:spChg>
        <pc:spChg chg="del mod">
          <ac:chgData name="dani.zugan@gmail.com" userId="b1a2c1e65dd5e8c1" providerId="LiveId" clId="{7B862DB0-1B78-477F-B17F-A60710857DA7}" dt="2023-06-26T12:49:17.183" v="313" actId="26606"/>
          <ac:spMkLst>
            <pc:docMk/>
            <pc:sldMk cId="2900873765" sldId="265"/>
            <ac:spMk id="3" creationId="{3F3AB644-0958-86E4-03B3-9C741B693076}"/>
          </ac:spMkLst>
        </pc:spChg>
        <pc:spChg chg="add del">
          <ac:chgData name="dani.zugan@gmail.com" userId="b1a2c1e65dd5e8c1" providerId="LiveId" clId="{7B862DB0-1B78-477F-B17F-A60710857DA7}" dt="2023-06-26T12:48:15.644" v="306" actId="26606"/>
          <ac:spMkLst>
            <pc:docMk/>
            <pc:sldMk cId="2900873765" sldId="265"/>
            <ac:spMk id="9" creationId="{7BEFDA1A-2A01-4C29-A5D0-AE6F050D07DF}"/>
          </ac:spMkLst>
        </pc:spChg>
        <pc:spChg chg="add del">
          <ac:chgData name="dani.zugan@gmail.com" userId="b1a2c1e65dd5e8c1" providerId="LiveId" clId="{7B862DB0-1B78-477F-B17F-A60710857DA7}" dt="2023-06-26T12:48:15.644" v="306" actId="26606"/>
          <ac:spMkLst>
            <pc:docMk/>
            <pc:sldMk cId="2900873765" sldId="265"/>
            <ac:spMk id="13" creationId="{279D3810-B86F-4009-84EC-DE0FEABD6FCE}"/>
          </ac:spMkLst>
        </pc:spChg>
        <pc:graphicFrameChg chg="add">
          <ac:chgData name="dani.zugan@gmail.com" userId="b1a2c1e65dd5e8c1" providerId="LiveId" clId="{7B862DB0-1B78-477F-B17F-A60710857DA7}" dt="2023-06-26T12:49:17.183" v="313" actId="26606"/>
          <ac:graphicFrameMkLst>
            <pc:docMk/>
            <pc:sldMk cId="2900873765" sldId="265"/>
            <ac:graphicFrameMk id="6" creationId="{00791E02-A04F-C897-164B-9ABDE51241E0}"/>
          </ac:graphicFrameMkLst>
        </pc:graphicFrameChg>
        <pc:picChg chg="add del">
          <ac:chgData name="dani.zugan@gmail.com" userId="b1a2c1e65dd5e8c1" providerId="LiveId" clId="{7B862DB0-1B78-477F-B17F-A60710857DA7}" dt="2023-06-26T12:48:15.644" v="306" actId="26606"/>
          <ac:picMkLst>
            <pc:docMk/>
            <pc:sldMk cId="2900873765" sldId="265"/>
            <ac:picMk id="5" creationId="{2DBD9C63-52AD-9E8C-FB56-0A7259DFCF2E}"/>
          </ac:picMkLst>
        </pc:picChg>
        <pc:picChg chg="add del">
          <ac:chgData name="dani.zugan@gmail.com" userId="b1a2c1e65dd5e8c1" providerId="LiveId" clId="{7B862DB0-1B78-477F-B17F-A60710857DA7}" dt="2023-06-26T12:48:15.644" v="306" actId="26606"/>
          <ac:picMkLst>
            <pc:docMk/>
            <pc:sldMk cId="2900873765" sldId="265"/>
            <ac:picMk id="15" creationId="{C33612A4-0B77-4479-B2AA-F178599550AA}"/>
          </ac:picMkLst>
        </pc:picChg>
        <pc:cxnChg chg="add del">
          <ac:chgData name="dani.zugan@gmail.com" userId="b1a2c1e65dd5e8c1" providerId="LiveId" clId="{7B862DB0-1B78-477F-B17F-A60710857DA7}" dt="2023-06-26T12:48:15.644" v="306" actId="26606"/>
          <ac:cxnSpMkLst>
            <pc:docMk/>
            <pc:sldMk cId="2900873765" sldId="265"/>
            <ac:cxnSpMk id="11" creationId="{17FD20E5-30AF-47B9-9256-2E8E904CBBC1}"/>
          </ac:cxnSpMkLst>
        </pc:cxnChg>
        <pc:cxnChg chg="add del">
          <ac:chgData name="dani.zugan@gmail.com" userId="b1a2c1e65dd5e8c1" providerId="LiveId" clId="{7B862DB0-1B78-477F-B17F-A60710857DA7}" dt="2023-06-26T12:48:15.644" v="306" actId="26606"/>
          <ac:cxnSpMkLst>
            <pc:docMk/>
            <pc:sldMk cId="2900873765" sldId="265"/>
            <ac:cxnSpMk id="17" creationId="{078A367A-3E83-4B48-A0F7-43FBE33328F5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BA964-D584-4E74-A35A-52D640887F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9C0BB6-1D66-482C-BD64-4C2280646C2C}">
      <dgm:prSet/>
      <dgm:spPr/>
      <dgm:t>
        <a:bodyPr/>
        <a:lstStyle/>
        <a:p>
          <a:r>
            <a:rPr lang="sl-SI" b="1" dirty="0"/>
            <a:t>- Jani:  </a:t>
          </a:r>
          <a:r>
            <a:rPr lang="sl-SI" dirty="0"/>
            <a:t>analiza, načrtovanje, izdelava sistema za prepoznavanje, zapis v </a:t>
          </a:r>
          <a:r>
            <a:rPr lang="sl-SI" dirty="0" err="1"/>
            <a:t>pbn</a:t>
          </a:r>
          <a:r>
            <a:rPr lang="sl-SI" dirty="0"/>
            <a:t> file, dokumentacija</a:t>
          </a:r>
          <a:endParaRPr lang="en-US" dirty="0"/>
        </a:p>
      </dgm:t>
    </dgm:pt>
    <dgm:pt modelId="{A25BE0E4-0FB9-4EAE-9335-434D7C94D20D}" type="parTrans" cxnId="{476FD928-D8C8-4DE9-BDA9-BC7C6D3B662F}">
      <dgm:prSet/>
      <dgm:spPr/>
      <dgm:t>
        <a:bodyPr/>
        <a:lstStyle/>
        <a:p>
          <a:endParaRPr lang="en-US"/>
        </a:p>
      </dgm:t>
    </dgm:pt>
    <dgm:pt modelId="{B2CAF2CD-3C8E-4933-B192-053F94ED8729}" type="sibTrans" cxnId="{476FD928-D8C8-4DE9-BDA9-BC7C6D3B662F}">
      <dgm:prSet/>
      <dgm:spPr/>
      <dgm:t>
        <a:bodyPr/>
        <a:lstStyle/>
        <a:p>
          <a:endParaRPr lang="en-US"/>
        </a:p>
      </dgm:t>
    </dgm:pt>
    <dgm:pt modelId="{10E9FF14-A020-4262-A1DB-E5BC7E2FFBBF}">
      <dgm:prSet/>
      <dgm:spPr/>
      <dgm:t>
        <a:bodyPr/>
        <a:lstStyle/>
        <a:p>
          <a:r>
            <a:rPr lang="sl-SI" b="1"/>
            <a:t>- Žan:  </a:t>
          </a:r>
          <a:r>
            <a:rPr lang="sl-SI"/>
            <a:t>analiza, načrtovanje, izdelava videoposnetkov, izdelava sistema za prepoznavanje, dokumentacija</a:t>
          </a:r>
          <a:endParaRPr lang="en-US"/>
        </a:p>
      </dgm:t>
    </dgm:pt>
    <dgm:pt modelId="{588F27B2-F313-426B-A96F-DBB4D53A6FDA}" type="parTrans" cxnId="{CF4DEFD9-94B8-44CD-BF34-305685873949}">
      <dgm:prSet/>
      <dgm:spPr/>
      <dgm:t>
        <a:bodyPr/>
        <a:lstStyle/>
        <a:p>
          <a:endParaRPr lang="en-US"/>
        </a:p>
      </dgm:t>
    </dgm:pt>
    <dgm:pt modelId="{7376FE03-6C29-44C3-A30D-46A7F53094B5}" type="sibTrans" cxnId="{CF4DEFD9-94B8-44CD-BF34-305685873949}">
      <dgm:prSet/>
      <dgm:spPr/>
      <dgm:t>
        <a:bodyPr/>
        <a:lstStyle/>
        <a:p>
          <a:endParaRPr lang="en-US"/>
        </a:p>
      </dgm:t>
    </dgm:pt>
    <dgm:pt modelId="{176200F1-86D7-4B93-BB58-2B419115245E}">
      <dgm:prSet/>
      <dgm:spPr/>
      <dgm:t>
        <a:bodyPr/>
        <a:lstStyle/>
        <a:p>
          <a:r>
            <a:rPr lang="sl-SI" b="1" dirty="0"/>
            <a:t>- Dani:  </a:t>
          </a:r>
          <a:r>
            <a:rPr lang="sl-SI" dirty="0"/>
            <a:t>analiza, načrtovanje, generiranje nabora podatkov, zapis v </a:t>
          </a:r>
          <a:r>
            <a:rPr lang="sl-SI" dirty="0" err="1"/>
            <a:t>pbn</a:t>
          </a:r>
          <a:r>
            <a:rPr lang="sl-SI" dirty="0"/>
            <a:t> file, dokumentacija</a:t>
          </a:r>
          <a:endParaRPr lang="en-US" dirty="0"/>
        </a:p>
      </dgm:t>
    </dgm:pt>
    <dgm:pt modelId="{6BD1139B-20AA-4E74-8055-FA0D829242D8}" type="parTrans" cxnId="{BC0C5253-C2BA-4935-A7B0-A4A7A8F8F4B9}">
      <dgm:prSet/>
      <dgm:spPr/>
      <dgm:t>
        <a:bodyPr/>
        <a:lstStyle/>
        <a:p>
          <a:endParaRPr lang="en-US"/>
        </a:p>
      </dgm:t>
    </dgm:pt>
    <dgm:pt modelId="{FB85501B-1D78-40A5-A97D-78410CC42252}" type="sibTrans" cxnId="{BC0C5253-C2BA-4935-A7B0-A4A7A8F8F4B9}">
      <dgm:prSet/>
      <dgm:spPr/>
      <dgm:t>
        <a:bodyPr/>
        <a:lstStyle/>
        <a:p>
          <a:endParaRPr lang="en-US"/>
        </a:p>
      </dgm:t>
    </dgm:pt>
    <dgm:pt modelId="{54EEA1DF-AE0D-4536-9EE8-0C91D65226DD}" type="pres">
      <dgm:prSet presAssocID="{CF5BA964-D584-4E74-A35A-52D640887F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8F1E78-40AB-49BF-A368-2357A196B237}" type="pres">
      <dgm:prSet presAssocID="{069C0BB6-1D66-482C-BD64-4C2280646C2C}" presName="hierRoot1" presStyleCnt="0"/>
      <dgm:spPr/>
    </dgm:pt>
    <dgm:pt modelId="{FC645141-60D9-4D05-A9CF-DFA8EE43DC56}" type="pres">
      <dgm:prSet presAssocID="{069C0BB6-1D66-482C-BD64-4C2280646C2C}" presName="composite" presStyleCnt="0"/>
      <dgm:spPr/>
    </dgm:pt>
    <dgm:pt modelId="{DD98815C-4BA9-4529-9E6F-B1E781B67E32}" type="pres">
      <dgm:prSet presAssocID="{069C0BB6-1D66-482C-BD64-4C2280646C2C}" presName="background" presStyleLbl="node0" presStyleIdx="0" presStyleCnt="3"/>
      <dgm:spPr/>
    </dgm:pt>
    <dgm:pt modelId="{B71AA811-3933-4134-BF1D-F189BE90DA77}" type="pres">
      <dgm:prSet presAssocID="{069C0BB6-1D66-482C-BD64-4C2280646C2C}" presName="text" presStyleLbl="fgAcc0" presStyleIdx="0" presStyleCnt="3">
        <dgm:presLayoutVars>
          <dgm:chPref val="3"/>
        </dgm:presLayoutVars>
      </dgm:prSet>
      <dgm:spPr/>
    </dgm:pt>
    <dgm:pt modelId="{D8BE0E93-D4EA-4083-BA65-C7BC83DD62F7}" type="pres">
      <dgm:prSet presAssocID="{069C0BB6-1D66-482C-BD64-4C2280646C2C}" presName="hierChild2" presStyleCnt="0"/>
      <dgm:spPr/>
    </dgm:pt>
    <dgm:pt modelId="{B2682E7E-258C-459E-BB29-545E693000DA}" type="pres">
      <dgm:prSet presAssocID="{10E9FF14-A020-4262-A1DB-E5BC7E2FFBBF}" presName="hierRoot1" presStyleCnt="0"/>
      <dgm:spPr/>
    </dgm:pt>
    <dgm:pt modelId="{4414E27E-8181-4ED8-83CF-AEE9F0CC523B}" type="pres">
      <dgm:prSet presAssocID="{10E9FF14-A020-4262-A1DB-E5BC7E2FFBBF}" presName="composite" presStyleCnt="0"/>
      <dgm:spPr/>
    </dgm:pt>
    <dgm:pt modelId="{90D6DC61-7D05-4A7F-AE1E-A450C7085BB6}" type="pres">
      <dgm:prSet presAssocID="{10E9FF14-A020-4262-A1DB-E5BC7E2FFBBF}" presName="background" presStyleLbl="node0" presStyleIdx="1" presStyleCnt="3"/>
      <dgm:spPr/>
    </dgm:pt>
    <dgm:pt modelId="{D3446D00-A798-46FC-9C37-717FC4482309}" type="pres">
      <dgm:prSet presAssocID="{10E9FF14-A020-4262-A1DB-E5BC7E2FFBBF}" presName="text" presStyleLbl="fgAcc0" presStyleIdx="1" presStyleCnt="3">
        <dgm:presLayoutVars>
          <dgm:chPref val="3"/>
        </dgm:presLayoutVars>
      </dgm:prSet>
      <dgm:spPr/>
    </dgm:pt>
    <dgm:pt modelId="{EDE6ABBB-0899-41F8-BC9C-9F825CCECCEF}" type="pres">
      <dgm:prSet presAssocID="{10E9FF14-A020-4262-A1DB-E5BC7E2FFBBF}" presName="hierChild2" presStyleCnt="0"/>
      <dgm:spPr/>
    </dgm:pt>
    <dgm:pt modelId="{91D48329-93BA-43B6-821A-BC1EB6DC491E}" type="pres">
      <dgm:prSet presAssocID="{176200F1-86D7-4B93-BB58-2B419115245E}" presName="hierRoot1" presStyleCnt="0"/>
      <dgm:spPr/>
    </dgm:pt>
    <dgm:pt modelId="{DF9F5D35-F414-4E7B-9021-B7628F19DCF7}" type="pres">
      <dgm:prSet presAssocID="{176200F1-86D7-4B93-BB58-2B419115245E}" presName="composite" presStyleCnt="0"/>
      <dgm:spPr/>
    </dgm:pt>
    <dgm:pt modelId="{1712795F-C96B-4113-90BD-9C4D2CC4BC5B}" type="pres">
      <dgm:prSet presAssocID="{176200F1-86D7-4B93-BB58-2B419115245E}" presName="background" presStyleLbl="node0" presStyleIdx="2" presStyleCnt="3"/>
      <dgm:spPr/>
    </dgm:pt>
    <dgm:pt modelId="{971E5BAB-E222-41EA-A784-2357C8ADEF38}" type="pres">
      <dgm:prSet presAssocID="{176200F1-86D7-4B93-BB58-2B419115245E}" presName="text" presStyleLbl="fgAcc0" presStyleIdx="2" presStyleCnt="3" custLinFactNeighborY="-539">
        <dgm:presLayoutVars>
          <dgm:chPref val="3"/>
        </dgm:presLayoutVars>
      </dgm:prSet>
      <dgm:spPr/>
    </dgm:pt>
    <dgm:pt modelId="{B0A0994F-C8EC-4519-B827-07EAF00DB5E7}" type="pres">
      <dgm:prSet presAssocID="{176200F1-86D7-4B93-BB58-2B419115245E}" presName="hierChild2" presStyleCnt="0"/>
      <dgm:spPr/>
    </dgm:pt>
  </dgm:ptLst>
  <dgm:cxnLst>
    <dgm:cxn modelId="{476FD928-D8C8-4DE9-BDA9-BC7C6D3B662F}" srcId="{CF5BA964-D584-4E74-A35A-52D640887F97}" destId="{069C0BB6-1D66-482C-BD64-4C2280646C2C}" srcOrd="0" destOrd="0" parTransId="{A25BE0E4-0FB9-4EAE-9335-434D7C94D20D}" sibTransId="{B2CAF2CD-3C8E-4933-B192-053F94ED8729}"/>
    <dgm:cxn modelId="{7CB6CB4D-7223-429B-9B2C-441C84C3495B}" type="presOf" srcId="{CF5BA964-D584-4E74-A35A-52D640887F97}" destId="{54EEA1DF-AE0D-4536-9EE8-0C91D65226DD}" srcOrd="0" destOrd="0" presId="urn:microsoft.com/office/officeart/2005/8/layout/hierarchy1"/>
    <dgm:cxn modelId="{BC0C5253-C2BA-4935-A7B0-A4A7A8F8F4B9}" srcId="{CF5BA964-D584-4E74-A35A-52D640887F97}" destId="{176200F1-86D7-4B93-BB58-2B419115245E}" srcOrd="2" destOrd="0" parTransId="{6BD1139B-20AA-4E74-8055-FA0D829242D8}" sibTransId="{FB85501B-1D78-40A5-A97D-78410CC42252}"/>
    <dgm:cxn modelId="{10E7D383-E3E5-4098-A1DA-20A7627A5C6E}" type="presOf" srcId="{176200F1-86D7-4B93-BB58-2B419115245E}" destId="{971E5BAB-E222-41EA-A784-2357C8ADEF38}" srcOrd="0" destOrd="0" presId="urn:microsoft.com/office/officeart/2005/8/layout/hierarchy1"/>
    <dgm:cxn modelId="{290AC8A4-F59A-4045-AC70-EFE9A9B516C7}" type="presOf" srcId="{069C0BB6-1D66-482C-BD64-4C2280646C2C}" destId="{B71AA811-3933-4134-BF1D-F189BE90DA77}" srcOrd="0" destOrd="0" presId="urn:microsoft.com/office/officeart/2005/8/layout/hierarchy1"/>
    <dgm:cxn modelId="{CF4DEFD9-94B8-44CD-BF34-305685873949}" srcId="{CF5BA964-D584-4E74-A35A-52D640887F97}" destId="{10E9FF14-A020-4262-A1DB-E5BC7E2FFBBF}" srcOrd="1" destOrd="0" parTransId="{588F27B2-F313-426B-A96F-DBB4D53A6FDA}" sibTransId="{7376FE03-6C29-44C3-A30D-46A7F53094B5}"/>
    <dgm:cxn modelId="{68E45AE5-D4C9-4AA0-954A-F1B4BFA65152}" type="presOf" srcId="{10E9FF14-A020-4262-A1DB-E5BC7E2FFBBF}" destId="{D3446D00-A798-46FC-9C37-717FC4482309}" srcOrd="0" destOrd="0" presId="urn:microsoft.com/office/officeart/2005/8/layout/hierarchy1"/>
    <dgm:cxn modelId="{2A9C94A2-5907-4530-8190-0C76C9D7A38A}" type="presParOf" srcId="{54EEA1DF-AE0D-4536-9EE8-0C91D65226DD}" destId="{078F1E78-40AB-49BF-A368-2357A196B237}" srcOrd="0" destOrd="0" presId="urn:microsoft.com/office/officeart/2005/8/layout/hierarchy1"/>
    <dgm:cxn modelId="{FEF0CF45-A138-4FE8-A169-CEBB0E2F0A40}" type="presParOf" srcId="{078F1E78-40AB-49BF-A368-2357A196B237}" destId="{FC645141-60D9-4D05-A9CF-DFA8EE43DC56}" srcOrd="0" destOrd="0" presId="urn:microsoft.com/office/officeart/2005/8/layout/hierarchy1"/>
    <dgm:cxn modelId="{4C0CFAFD-7606-4AB6-85A2-2BA6D5288939}" type="presParOf" srcId="{FC645141-60D9-4D05-A9CF-DFA8EE43DC56}" destId="{DD98815C-4BA9-4529-9E6F-B1E781B67E32}" srcOrd="0" destOrd="0" presId="urn:microsoft.com/office/officeart/2005/8/layout/hierarchy1"/>
    <dgm:cxn modelId="{84E6461E-17F1-4F55-906F-534999B884B3}" type="presParOf" srcId="{FC645141-60D9-4D05-A9CF-DFA8EE43DC56}" destId="{B71AA811-3933-4134-BF1D-F189BE90DA77}" srcOrd="1" destOrd="0" presId="urn:microsoft.com/office/officeart/2005/8/layout/hierarchy1"/>
    <dgm:cxn modelId="{E39EBADC-EFCB-41FE-914B-1497C9E13E13}" type="presParOf" srcId="{078F1E78-40AB-49BF-A368-2357A196B237}" destId="{D8BE0E93-D4EA-4083-BA65-C7BC83DD62F7}" srcOrd="1" destOrd="0" presId="urn:microsoft.com/office/officeart/2005/8/layout/hierarchy1"/>
    <dgm:cxn modelId="{38B0CB65-BEB2-4FA9-80DD-ACFA695F6BC4}" type="presParOf" srcId="{54EEA1DF-AE0D-4536-9EE8-0C91D65226DD}" destId="{B2682E7E-258C-459E-BB29-545E693000DA}" srcOrd="1" destOrd="0" presId="urn:microsoft.com/office/officeart/2005/8/layout/hierarchy1"/>
    <dgm:cxn modelId="{B07056D9-B0D9-4775-906A-F4CCB55C052E}" type="presParOf" srcId="{B2682E7E-258C-459E-BB29-545E693000DA}" destId="{4414E27E-8181-4ED8-83CF-AEE9F0CC523B}" srcOrd="0" destOrd="0" presId="urn:microsoft.com/office/officeart/2005/8/layout/hierarchy1"/>
    <dgm:cxn modelId="{222A3B33-BC8B-4CD6-8DEE-0C6D33409082}" type="presParOf" srcId="{4414E27E-8181-4ED8-83CF-AEE9F0CC523B}" destId="{90D6DC61-7D05-4A7F-AE1E-A450C7085BB6}" srcOrd="0" destOrd="0" presId="urn:microsoft.com/office/officeart/2005/8/layout/hierarchy1"/>
    <dgm:cxn modelId="{71DE2A00-F988-4DEC-860A-8C9239466067}" type="presParOf" srcId="{4414E27E-8181-4ED8-83CF-AEE9F0CC523B}" destId="{D3446D00-A798-46FC-9C37-717FC4482309}" srcOrd="1" destOrd="0" presId="urn:microsoft.com/office/officeart/2005/8/layout/hierarchy1"/>
    <dgm:cxn modelId="{5584F29C-7A3B-4B6B-BBDE-B41E8DAC74ED}" type="presParOf" srcId="{B2682E7E-258C-459E-BB29-545E693000DA}" destId="{EDE6ABBB-0899-41F8-BC9C-9F825CCECCEF}" srcOrd="1" destOrd="0" presId="urn:microsoft.com/office/officeart/2005/8/layout/hierarchy1"/>
    <dgm:cxn modelId="{06116AFF-A25D-4DD9-BA22-CE5CFAA0C074}" type="presParOf" srcId="{54EEA1DF-AE0D-4536-9EE8-0C91D65226DD}" destId="{91D48329-93BA-43B6-821A-BC1EB6DC491E}" srcOrd="2" destOrd="0" presId="urn:microsoft.com/office/officeart/2005/8/layout/hierarchy1"/>
    <dgm:cxn modelId="{5006DD11-30F7-4743-9F03-7B237C35D8A6}" type="presParOf" srcId="{91D48329-93BA-43B6-821A-BC1EB6DC491E}" destId="{DF9F5D35-F414-4E7B-9021-B7628F19DCF7}" srcOrd="0" destOrd="0" presId="urn:microsoft.com/office/officeart/2005/8/layout/hierarchy1"/>
    <dgm:cxn modelId="{B1F88940-77BC-496E-B943-B57E51A371A1}" type="presParOf" srcId="{DF9F5D35-F414-4E7B-9021-B7628F19DCF7}" destId="{1712795F-C96B-4113-90BD-9C4D2CC4BC5B}" srcOrd="0" destOrd="0" presId="urn:microsoft.com/office/officeart/2005/8/layout/hierarchy1"/>
    <dgm:cxn modelId="{0278249A-5B7D-40FD-8592-1E78C7A53089}" type="presParOf" srcId="{DF9F5D35-F414-4E7B-9021-B7628F19DCF7}" destId="{971E5BAB-E222-41EA-A784-2357C8ADEF38}" srcOrd="1" destOrd="0" presId="urn:microsoft.com/office/officeart/2005/8/layout/hierarchy1"/>
    <dgm:cxn modelId="{BB690FCD-7368-495B-B683-C1B679F93064}" type="presParOf" srcId="{91D48329-93BA-43B6-821A-BC1EB6DC491E}" destId="{B0A0994F-C8EC-4519-B827-07EAF00DB5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D1EEC-E89B-4F1B-9B50-8319C143EF35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4BE339-06FA-4E09-9967-4B9B128AAEB7}">
      <dgm:prSet/>
      <dgm:spPr/>
      <dgm:t>
        <a:bodyPr/>
        <a:lstStyle/>
        <a:p>
          <a:r>
            <a:rPr lang="sl-SI"/>
            <a:t>Nadaljnje delo na projektu</a:t>
          </a:r>
          <a:endParaRPr lang="en-US"/>
        </a:p>
      </dgm:t>
    </dgm:pt>
    <dgm:pt modelId="{2D5B190B-5AAE-48D6-A307-29A126B2A3E3}" type="parTrans" cxnId="{41D6CE4A-1FE4-445D-BC47-0E1E324607A0}">
      <dgm:prSet/>
      <dgm:spPr/>
      <dgm:t>
        <a:bodyPr/>
        <a:lstStyle/>
        <a:p>
          <a:endParaRPr lang="en-US"/>
        </a:p>
      </dgm:t>
    </dgm:pt>
    <dgm:pt modelId="{3E401514-5540-44A2-89E5-458F74A6E143}" type="sibTrans" cxnId="{41D6CE4A-1FE4-445D-BC47-0E1E324607A0}">
      <dgm:prSet/>
      <dgm:spPr/>
      <dgm:t>
        <a:bodyPr/>
        <a:lstStyle/>
        <a:p>
          <a:endParaRPr lang="en-US"/>
        </a:p>
      </dgm:t>
    </dgm:pt>
    <dgm:pt modelId="{0DC22D1E-402A-4077-8991-204D164AFC7D}">
      <dgm:prSet/>
      <dgm:spPr/>
      <dgm:t>
        <a:bodyPr/>
        <a:lstStyle/>
        <a:p>
          <a:r>
            <a:rPr lang="sl-SI"/>
            <a:t>Demonstracija</a:t>
          </a:r>
          <a:endParaRPr lang="en-US"/>
        </a:p>
      </dgm:t>
    </dgm:pt>
    <dgm:pt modelId="{F7959C08-C0A5-4EDE-A34B-F1D80FCA1C25}" type="parTrans" cxnId="{19C3B2E3-52F0-494C-83DB-47DCB84DF0A6}">
      <dgm:prSet/>
      <dgm:spPr/>
      <dgm:t>
        <a:bodyPr/>
        <a:lstStyle/>
        <a:p>
          <a:endParaRPr lang="en-US"/>
        </a:p>
      </dgm:t>
    </dgm:pt>
    <dgm:pt modelId="{ABCC760E-9085-4BDD-A359-EAA40302EDA9}" type="sibTrans" cxnId="{19C3B2E3-52F0-494C-83DB-47DCB84DF0A6}">
      <dgm:prSet/>
      <dgm:spPr/>
      <dgm:t>
        <a:bodyPr/>
        <a:lstStyle/>
        <a:p>
          <a:endParaRPr lang="en-US"/>
        </a:p>
      </dgm:t>
    </dgm:pt>
    <dgm:pt modelId="{0C0E79AB-EFA6-42F2-9747-FA6DB2BACAB7}" type="pres">
      <dgm:prSet presAssocID="{85BD1EEC-E89B-4F1B-9B50-8319C143EF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71AD1D-B6FF-4443-8547-C7DC48A36B9C}" type="pres">
      <dgm:prSet presAssocID="{774BE339-06FA-4E09-9967-4B9B128AAEB7}" presName="root" presStyleCnt="0"/>
      <dgm:spPr/>
    </dgm:pt>
    <dgm:pt modelId="{B211A803-6602-428C-A338-6076B1349170}" type="pres">
      <dgm:prSet presAssocID="{774BE339-06FA-4E09-9967-4B9B128AAEB7}" presName="rootComposite" presStyleCnt="0"/>
      <dgm:spPr/>
    </dgm:pt>
    <dgm:pt modelId="{2772D20F-4EB3-4DFC-8B93-F269DAAB78C5}" type="pres">
      <dgm:prSet presAssocID="{774BE339-06FA-4E09-9967-4B9B128AAEB7}" presName="rootText" presStyleLbl="node1" presStyleIdx="0" presStyleCnt="2"/>
      <dgm:spPr/>
    </dgm:pt>
    <dgm:pt modelId="{8F126A67-22F4-4ED6-A2CC-AF51A98824FB}" type="pres">
      <dgm:prSet presAssocID="{774BE339-06FA-4E09-9967-4B9B128AAEB7}" presName="rootConnector" presStyleLbl="node1" presStyleIdx="0" presStyleCnt="2"/>
      <dgm:spPr/>
    </dgm:pt>
    <dgm:pt modelId="{2ADAF3BA-2D4C-435C-BF18-7AF6C5406607}" type="pres">
      <dgm:prSet presAssocID="{774BE339-06FA-4E09-9967-4B9B128AAEB7}" presName="childShape" presStyleCnt="0"/>
      <dgm:spPr/>
    </dgm:pt>
    <dgm:pt modelId="{8A2444CB-608F-481B-9AA7-1461D70B8957}" type="pres">
      <dgm:prSet presAssocID="{0DC22D1E-402A-4077-8991-204D164AFC7D}" presName="root" presStyleCnt="0"/>
      <dgm:spPr/>
    </dgm:pt>
    <dgm:pt modelId="{1BD5C5C6-7AA2-40F2-A1E4-F82382ECEF24}" type="pres">
      <dgm:prSet presAssocID="{0DC22D1E-402A-4077-8991-204D164AFC7D}" presName="rootComposite" presStyleCnt="0"/>
      <dgm:spPr/>
    </dgm:pt>
    <dgm:pt modelId="{C25220E5-BFBD-4987-BC0D-D1A0A83069C9}" type="pres">
      <dgm:prSet presAssocID="{0DC22D1E-402A-4077-8991-204D164AFC7D}" presName="rootText" presStyleLbl="node1" presStyleIdx="1" presStyleCnt="2"/>
      <dgm:spPr/>
    </dgm:pt>
    <dgm:pt modelId="{1BD47A30-BE00-4D1B-9354-99AEA0F4D367}" type="pres">
      <dgm:prSet presAssocID="{0DC22D1E-402A-4077-8991-204D164AFC7D}" presName="rootConnector" presStyleLbl="node1" presStyleIdx="1" presStyleCnt="2"/>
      <dgm:spPr/>
    </dgm:pt>
    <dgm:pt modelId="{7A2FB481-724B-47BE-8082-9D6765CF6D45}" type="pres">
      <dgm:prSet presAssocID="{0DC22D1E-402A-4077-8991-204D164AFC7D}" presName="childShape" presStyleCnt="0"/>
      <dgm:spPr/>
    </dgm:pt>
  </dgm:ptLst>
  <dgm:cxnLst>
    <dgm:cxn modelId="{0E6B0267-78CD-4182-B48A-8700D597A10D}" type="presOf" srcId="{0DC22D1E-402A-4077-8991-204D164AFC7D}" destId="{1BD47A30-BE00-4D1B-9354-99AEA0F4D367}" srcOrd="1" destOrd="0" presId="urn:microsoft.com/office/officeart/2005/8/layout/hierarchy3"/>
    <dgm:cxn modelId="{41D6CE4A-1FE4-445D-BC47-0E1E324607A0}" srcId="{85BD1EEC-E89B-4F1B-9B50-8319C143EF35}" destId="{774BE339-06FA-4E09-9967-4B9B128AAEB7}" srcOrd="0" destOrd="0" parTransId="{2D5B190B-5AAE-48D6-A307-29A126B2A3E3}" sibTransId="{3E401514-5540-44A2-89E5-458F74A6E143}"/>
    <dgm:cxn modelId="{021DFD4A-9DE6-48CC-844D-D832C83742CD}" type="presOf" srcId="{0DC22D1E-402A-4077-8991-204D164AFC7D}" destId="{C25220E5-BFBD-4987-BC0D-D1A0A83069C9}" srcOrd="0" destOrd="0" presId="urn:microsoft.com/office/officeart/2005/8/layout/hierarchy3"/>
    <dgm:cxn modelId="{8D334589-4258-4A3C-96A2-7E71660D2311}" type="presOf" srcId="{774BE339-06FA-4E09-9967-4B9B128AAEB7}" destId="{8F126A67-22F4-4ED6-A2CC-AF51A98824FB}" srcOrd="1" destOrd="0" presId="urn:microsoft.com/office/officeart/2005/8/layout/hierarchy3"/>
    <dgm:cxn modelId="{B706BDA5-4E39-450C-8FAE-5BEE9C1AA52A}" type="presOf" srcId="{774BE339-06FA-4E09-9967-4B9B128AAEB7}" destId="{2772D20F-4EB3-4DFC-8B93-F269DAAB78C5}" srcOrd="0" destOrd="0" presId="urn:microsoft.com/office/officeart/2005/8/layout/hierarchy3"/>
    <dgm:cxn modelId="{1E9129DE-84A7-40AE-A65B-4BE3C4AA3D9B}" type="presOf" srcId="{85BD1EEC-E89B-4F1B-9B50-8319C143EF35}" destId="{0C0E79AB-EFA6-42F2-9747-FA6DB2BACAB7}" srcOrd="0" destOrd="0" presId="urn:microsoft.com/office/officeart/2005/8/layout/hierarchy3"/>
    <dgm:cxn modelId="{19C3B2E3-52F0-494C-83DB-47DCB84DF0A6}" srcId="{85BD1EEC-E89B-4F1B-9B50-8319C143EF35}" destId="{0DC22D1E-402A-4077-8991-204D164AFC7D}" srcOrd="1" destOrd="0" parTransId="{F7959C08-C0A5-4EDE-A34B-F1D80FCA1C25}" sibTransId="{ABCC760E-9085-4BDD-A359-EAA40302EDA9}"/>
    <dgm:cxn modelId="{9CC684D2-21A6-4974-A81C-FB57D9F5B73E}" type="presParOf" srcId="{0C0E79AB-EFA6-42F2-9747-FA6DB2BACAB7}" destId="{2B71AD1D-B6FF-4443-8547-C7DC48A36B9C}" srcOrd="0" destOrd="0" presId="urn:microsoft.com/office/officeart/2005/8/layout/hierarchy3"/>
    <dgm:cxn modelId="{EFD1CC15-DDA0-426E-828F-633DE4547F44}" type="presParOf" srcId="{2B71AD1D-B6FF-4443-8547-C7DC48A36B9C}" destId="{B211A803-6602-428C-A338-6076B1349170}" srcOrd="0" destOrd="0" presId="urn:microsoft.com/office/officeart/2005/8/layout/hierarchy3"/>
    <dgm:cxn modelId="{BF0CB867-C04F-4976-B258-18B52570E5C4}" type="presParOf" srcId="{B211A803-6602-428C-A338-6076B1349170}" destId="{2772D20F-4EB3-4DFC-8B93-F269DAAB78C5}" srcOrd="0" destOrd="0" presId="urn:microsoft.com/office/officeart/2005/8/layout/hierarchy3"/>
    <dgm:cxn modelId="{67D01F69-D8A2-4051-BCBA-79BB83F7F91B}" type="presParOf" srcId="{B211A803-6602-428C-A338-6076B1349170}" destId="{8F126A67-22F4-4ED6-A2CC-AF51A98824FB}" srcOrd="1" destOrd="0" presId="urn:microsoft.com/office/officeart/2005/8/layout/hierarchy3"/>
    <dgm:cxn modelId="{172CA703-8074-4C77-8435-2C18FF2F0D05}" type="presParOf" srcId="{2B71AD1D-B6FF-4443-8547-C7DC48A36B9C}" destId="{2ADAF3BA-2D4C-435C-BF18-7AF6C5406607}" srcOrd="1" destOrd="0" presId="urn:microsoft.com/office/officeart/2005/8/layout/hierarchy3"/>
    <dgm:cxn modelId="{5840A895-7778-4550-84D9-EF77C1F15866}" type="presParOf" srcId="{0C0E79AB-EFA6-42F2-9747-FA6DB2BACAB7}" destId="{8A2444CB-608F-481B-9AA7-1461D70B8957}" srcOrd="1" destOrd="0" presId="urn:microsoft.com/office/officeart/2005/8/layout/hierarchy3"/>
    <dgm:cxn modelId="{6DADF24F-7CFB-4510-8211-69D953B38676}" type="presParOf" srcId="{8A2444CB-608F-481B-9AA7-1461D70B8957}" destId="{1BD5C5C6-7AA2-40F2-A1E4-F82382ECEF24}" srcOrd="0" destOrd="0" presId="urn:microsoft.com/office/officeart/2005/8/layout/hierarchy3"/>
    <dgm:cxn modelId="{F105881F-E0CA-4F62-A123-D0852202C1D9}" type="presParOf" srcId="{1BD5C5C6-7AA2-40F2-A1E4-F82382ECEF24}" destId="{C25220E5-BFBD-4987-BC0D-D1A0A83069C9}" srcOrd="0" destOrd="0" presId="urn:microsoft.com/office/officeart/2005/8/layout/hierarchy3"/>
    <dgm:cxn modelId="{71E98F60-6D2C-446A-B262-1698708568E5}" type="presParOf" srcId="{1BD5C5C6-7AA2-40F2-A1E4-F82382ECEF24}" destId="{1BD47A30-BE00-4D1B-9354-99AEA0F4D367}" srcOrd="1" destOrd="0" presId="urn:microsoft.com/office/officeart/2005/8/layout/hierarchy3"/>
    <dgm:cxn modelId="{8CC09347-F2A8-4BD6-A68E-03A709E1F513}" type="presParOf" srcId="{8A2444CB-608F-481B-9AA7-1461D70B8957}" destId="{7A2FB481-724B-47BE-8082-9D6765CF6D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8815C-4BA9-4529-9E6F-B1E781B67E32}">
      <dsp:nvSpPr>
        <dsp:cNvPr id="0" name=""/>
        <dsp:cNvSpPr/>
      </dsp:nvSpPr>
      <dsp:spPr>
        <a:xfrm>
          <a:off x="0" y="694804"/>
          <a:ext cx="2783051" cy="1767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AA811-3933-4134-BF1D-F189BE90DA77}">
      <dsp:nvSpPr>
        <dsp:cNvPr id="0" name=""/>
        <dsp:cNvSpPr/>
      </dsp:nvSpPr>
      <dsp:spPr>
        <a:xfrm>
          <a:off x="309227" y="988570"/>
          <a:ext cx="2783051" cy="1767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/>
            <a:t>- Jani:  </a:t>
          </a:r>
          <a:r>
            <a:rPr lang="sl-SI" sz="1900" kern="1200" dirty="0"/>
            <a:t>analiza, načrtovanje, izdelava sistema za prepoznavanje, zapis v </a:t>
          </a:r>
          <a:r>
            <a:rPr lang="sl-SI" sz="1900" kern="1200" dirty="0" err="1"/>
            <a:t>pbn</a:t>
          </a:r>
          <a:r>
            <a:rPr lang="sl-SI" sz="1900" kern="1200" dirty="0"/>
            <a:t> file, dokumentacija</a:t>
          </a:r>
          <a:endParaRPr lang="en-US" sz="1900" kern="1200" dirty="0"/>
        </a:p>
      </dsp:txBody>
      <dsp:txXfrm>
        <a:off x="360988" y="1040331"/>
        <a:ext cx="2679529" cy="1663715"/>
      </dsp:txXfrm>
    </dsp:sp>
    <dsp:sp modelId="{90D6DC61-7D05-4A7F-AE1E-A450C7085BB6}">
      <dsp:nvSpPr>
        <dsp:cNvPr id="0" name=""/>
        <dsp:cNvSpPr/>
      </dsp:nvSpPr>
      <dsp:spPr>
        <a:xfrm>
          <a:off x="3401507" y="694804"/>
          <a:ext cx="2783051" cy="1767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46D00-A798-46FC-9C37-717FC4482309}">
      <dsp:nvSpPr>
        <dsp:cNvPr id="0" name=""/>
        <dsp:cNvSpPr/>
      </dsp:nvSpPr>
      <dsp:spPr>
        <a:xfrm>
          <a:off x="3710735" y="988570"/>
          <a:ext cx="2783051" cy="1767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/>
            <a:t>- Žan:  </a:t>
          </a:r>
          <a:r>
            <a:rPr lang="sl-SI" sz="1900" kern="1200"/>
            <a:t>analiza, načrtovanje, izdelava videoposnetkov, izdelava sistema za prepoznavanje, dokumentacija</a:t>
          </a:r>
          <a:endParaRPr lang="en-US" sz="1900" kern="1200"/>
        </a:p>
      </dsp:txBody>
      <dsp:txXfrm>
        <a:off x="3762496" y="1040331"/>
        <a:ext cx="2679529" cy="1663715"/>
      </dsp:txXfrm>
    </dsp:sp>
    <dsp:sp modelId="{1712795F-C96B-4113-90BD-9C4D2CC4BC5B}">
      <dsp:nvSpPr>
        <dsp:cNvPr id="0" name=""/>
        <dsp:cNvSpPr/>
      </dsp:nvSpPr>
      <dsp:spPr>
        <a:xfrm>
          <a:off x="6803014" y="685278"/>
          <a:ext cx="2783051" cy="1767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E5BAB-E222-41EA-A784-2357C8ADEF38}">
      <dsp:nvSpPr>
        <dsp:cNvPr id="0" name=""/>
        <dsp:cNvSpPr/>
      </dsp:nvSpPr>
      <dsp:spPr>
        <a:xfrm>
          <a:off x="7112242" y="979045"/>
          <a:ext cx="2783051" cy="1767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/>
            <a:t>- Dani:  </a:t>
          </a:r>
          <a:r>
            <a:rPr lang="sl-SI" sz="1900" kern="1200" dirty="0"/>
            <a:t>analiza, načrtovanje, generiranje nabora podatkov, zapis v </a:t>
          </a:r>
          <a:r>
            <a:rPr lang="sl-SI" sz="1900" kern="1200" dirty="0" err="1"/>
            <a:t>pbn</a:t>
          </a:r>
          <a:r>
            <a:rPr lang="sl-SI" sz="1900" kern="1200" dirty="0"/>
            <a:t> file, dokumentacija</a:t>
          </a:r>
          <a:endParaRPr lang="en-US" sz="1900" kern="1200" dirty="0"/>
        </a:p>
      </dsp:txBody>
      <dsp:txXfrm>
        <a:off x="7164003" y="1030806"/>
        <a:ext cx="2679529" cy="1663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2D20F-4EB3-4DFC-8B93-F269DAAB78C5}">
      <dsp:nvSpPr>
        <dsp:cNvPr id="0" name=""/>
        <dsp:cNvSpPr/>
      </dsp:nvSpPr>
      <dsp:spPr>
        <a:xfrm>
          <a:off x="1172" y="595354"/>
          <a:ext cx="4267568" cy="2133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200" kern="1200"/>
            <a:t>Nadaljnje delo na projektu</a:t>
          </a:r>
          <a:endParaRPr lang="en-US" sz="5200" kern="1200"/>
        </a:p>
      </dsp:txBody>
      <dsp:txXfrm>
        <a:off x="63668" y="657850"/>
        <a:ext cx="4142576" cy="2008792"/>
      </dsp:txXfrm>
    </dsp:sp>
    <dsp:sp modelId="{C25220E5-BFBD-4987-BC0D-D1A0A83069C9}">
      <dsp:nvSpPr>
        <dsp:cNvPr id="0" name=""/>
        <dsp:cNvSpPr/>
      </dsp:nvSpPr>
      <dsp:spPr>
        <a:xfrm>
          <a:off x="5335633" y="595354"/>
          <a:ext cx="4267568" cy="2133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200" kern="1200"/>
            <a:t>Demonstracija</a:t>
          </a:r>
          <a:endParaRPr lang="en-US" sz="5200" kern="1200"/>
        </a:p>
      </dsp:txBody>
      <dsp:txXfrm>
        <a:off x="5398129" y="657850"/>
        <a:ext cx="4142576" cy="200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Sistem za zaznavanje igre s kartami bridge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Jani </a:t>
            </a:r>
            <a:r>
              <a:rPr lang="sl-SI" dirty="0" err="1"/>
              <a:t>suban</a:t>
            </a:r>
            <a:r>
              <a:rPr lang="sl-SI" dirty="0"/>
              <a:t>, žan peternelj, dani zugan</a:t>
            </a:r>
          </a:p>
          <a:p>
            <a:r>
              <a:rPr lang="sl-SI" dirty="0"/>
              <a:t>Mentor: dr. Peter rogelj</a:t>
            </a:r>
          </a:p>
        </p:txBody>
      </p:sp>
    </p:spTree>
    <p:extLst>
      <p:ext uri="{BB962C8B-B14F-4D97-AF65-F5344CB8AC3E}">
        <p14:creationId xmlns:p14="http://schemas.microsoft.com/office/powerpoint/2010/main" val="210770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l-SI" dirty="0"/>
              <a:t>Uvod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sl-SI" sz="2400" dirty="0"/>
              <a:t>Namen projekta</a:t>
            </a:r>
          </a:p>
          <a:p>
            <a:r>
              <a:rPr lang="sl-SI" sz="2400" dirty="0"/>
              <a:t>Analiza in načrtovanje</a:t>
            </a:r>
          </a:p>
          <a:p>
            <a:r>
              <a:rPr lang="sl-SI" sz="2400" dirty="0"/>
              <a:t>Zahteve</a:t>
            </a:r>
          </a:p>
          <a:p>
            <a:r>
              <a:rPr lang="sl-SI" sz="2400" dirty="0"/>
              <a:t>Tehnologije in orodja</a:t>
            </a:r>
          </a:p>
          <a:p>
            <a:r>
              <a:rPr lang="sl-SI" sz="2400" dirty="0"/>
              <a:t>Implementacija</a:t>
            </a:r>
          </a:p>
          <a:p>
            <a:r>
              <a:rPr lang="sl-SI" sz="2400" dirty="0"/>
              <a:t>Porazdelitev dela</a:t>
            </a:r>
          </a:p>
          <a:p>
            <a:r>
              <a:rPr lang="sl-SI" sz="2400" dirty="0"/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273107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l-SI" dirty="0"/>
              <a:t>Namen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l-SI" dirty="0"/>
              <a:t>Bridge je igra s kartami z »štihi«. Igrajo jo štirje igralci. Bistvo igre je jemanja napovedanih »štihov« in za to dobiti določeno število točk. </a:t>
            </a:r>
            <a:endParaRPr lang="sl-SI"/>
          </a:p>
          <a:p>
            <a:pPr>
              <a:lnSpc>
                <a:spcPct val="110000"/>
              </a:lnSpc>
            </a:pPr>
            <a:r>
              <a:rPr lang="sl-SI" dirty="0"/>
              <a:t>Napovedovanje poteka v obliki licitacije in beleženje le-te je zapleteno.</a:t>
            </a:r>
            <a:endParaRPr lang="sl-SI"/>
          </a:p>
          <a:p>
            <a:pPr>
              <a:lnSpc>
                <a:spcPct val="110000"/>
              </a:lnSpc>
            </a:pPr>
            <a:r>
              <a:rPr lang="sl-SI" dirty="0"/>
              <a:t>Izdelava sistema za prepoznavo licitacije (licitacijski listki)</a:t>
            </a:r>
            <a:endParaRPr lang="sl-SI"/>
          </a:p>
          <a:p>
            <a:pPr>
              <a:lnSpc>
                <a:spcPct val="110000"/>
              </a:lnSpc>
            </a:pPr>
            <a:endParaRPr lang="sl-SI"/>
          </a:p>
          <a:p>
            <a:pPr marL="0" indent="0">
              <a:lnSpc>
                <a:spcPct val="110000"/>
              </a:lnSpc>
              <a:buNone/>
            </a:pPr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84048-75EB-ADFD-C3F3-88291644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079292"/>
            <a:ext cx="4960443" cy="33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sl-SI"/>
              <a:t>Analiza in načrtovanje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sl-SI" dirty="0"/>
              <a:t>Analiza igre bridge in sistemov, ki prepoznavajo karte </a:t>
            </a:r>
          </a:p>
          <a:p>
            <a:r>
              <a:rPr lang="sl-SI" dirty="0"/>
              <a:t>Generacija nabora podatkov</a:t>
            </a:r>
          </a:p>
          <a:p>
            <a:r>
              <a:rPr lang="sl-SI" dirty="0"/>
              <a:t>Izdelava sistema za prepoznavo licitacije</a:t>
            </a:r>
          </a:p>
          <a:p>
            <a:r>
              <a:rPr lang="sl-SI" dirty="0"/>
              <a:t>Zapis listkov v </a:t>
            </a:r>
            <a:r>
              <a:rPr lang="sl-SI" dirty="0" err="1"/>
              <a:t>pbn</a:t>
            </a:r>
            <a:r>
              <a:rPr lang="sl-SI" dirty="0"/>
              <a:t> (</a:t>
            </a:r>
            <a:r>
              <a:rPr lang="sl-SI" dirty="0" err="1"/>
              <a:t>Portable</a:t>
            </a:r>
            <a:r>
              <a:rPr lang="sl-SI" dirty="0"/>
              <a:t> Bridge </a:t>
            </a:r>
            <a:r>
              <a:rPr lang="sl-SI" dirty="0" err="1"/>
              <a:t>Notation</a:t>
            </a:r>
            <a:r>
              <a:rPr lang="sl-SI"/>
              <a:t>) </a:t>
            </a:r>
            <a:r>
              <a:rPr lang="sl-SI" dirty="0"/>
              <a:t>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05268-2C48-A874-ACE8-4CAE9975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21" y="805583"/>
            <a:ext cx="3194021" cy="46607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5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l-SI"/>
              <a:t>Zahteve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9" y="2015734"/>
            <a:ext cx="5720746" cy="3450613"/>
          </a:xfrm>
        </p:spPr>
        <p:txBody>
          <a:bodyPr>
            <a:normAutofit/>
          </a:bodyPr>
          <a:lstStyle/>
          <a:p>
            <a:r>
              <a:rPr lang="sl-SI" dirty="0"/>
              <a:t>Izdelava sistema za prepoznavanje licitacije, ki je hitrejši in cenejši od beleženja ročno</a:t>
            </a:r>
          </a:p>
          <a:p>
            <a:r>
              <a:rPr lang="sl-SI" dirty="0"/>
              <a:t>Zapis v </a:t>
            </a:r>
            <a:r>
              <a:rPr lang="sl-SI" dirty="0" err="1"/>
              <a:t>pbn</a:t>
            </a:r>
            <a:r>
              <a:rPr lang="sl-SI" dirty="0"/>
              <a:t>, kjer je zapisan potek cele igre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3000F-5735-5697-4535-00AFAC68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03" y="3659084"/>
            <a:ext cx="6816393" cy="20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l-SI" dirty="0"/>
              <a:t>Tehnologije in orodja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sl-SI"/>
              <a:t>YOLOv8n</a:t>
            </a:r>
          </a:p>
          <a:p>
            <a:r>
              <a:rPr lang="sl-SI" err="1"/>
              <a:t>PyTorch</a:t>
            </a:r>
            <a:endParaRPr lang="sl-SI"/>
          </a:p>
          <a:p>
            <a:r>
              <a:rPr lang="sl-SI" err="1"/>
              <a:t>Python</a:t>
            </a:r>
            <a:endParaRPr lang="sl-SI"/>
          </a:p>
          <a:p>
            <a:r>
              <a:rPr lang="sl-SI" err="1"/>
              <a:t>Visual</a:t>
            </a:r>
            <a:r>
              <a:rPr lang="sl-SI"/>
              <a:t> Studio </a:t>
            </a:r>
            <a:r>
              <a:rPr lang="sl-SI" err="1"/>
              <a:t>Code</a:t>
            </a:r>
            <a:endParaRPr lang="sl-SI"/>
          </a:p>
          <a:p>
            <a:r>
              <a:rPr lang="sl-SI" err="1"/>
              <a:t>Git</a:t>
            </a:r>
            <a:endParaRPr lang="sl-SI"/>
          </a:p>
          <a:p>
            <a:r>
              <a:rPr lang="sl-SI" err="1"/>
              <a:t>Discord</a:t>
            </a:r>
            <a:endParaRPr lang="sl-SI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91458-2EF4-00BB-E4D1-D94E6329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31" y="2073092"/>
            <a:ext cx="513102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596EA692-AB5B-7A8A-1DDE-91FC697EF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5980" r="-1" b="974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l-SI" sz="3600" dirty="0"/>
              <a:t>implementacija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75" y="2015732"/>
            <a:ext cx="5501779" cy="3450613"/>
          </a:xfrm>
        </p:spPr>
        <p:txBody>
          <a:bodyPr>
            <a:normAutofit/>
          </a:bodyPr>
          <a:lstStyle/>
          <a:p>
            <a:r>
              <a:rPr lang="sl-SI" sz="2100" dirty="0"/>
              <a:t>Izdelava videoposnetkov kart </a:t>
            </a:r>
          </a:p>
          <a:p>
            <a:r>
              <a:rPr lang="sl-SI" sz="2100" dirty="0"/>
              <a:t>Generacija nabora podatkov (</a:t>
            </a:r>
            <a:r>
              <a:rPr lang="sl-SI" sz="2100" dirty="0" err="1"/>
              <a:t>Python</a:t>
            </a:r>
            <a:r>
              <a:rPr lang="sl-SI" sz="2100" dirty="0"/>
              <a:t>) </a:t>
            </a:r>
          </a:p>
          <a:p>
            <a:r>
              <a:rPr lang="pl-PL" sz="2100" dirty="0"/>
              <a:t>Prenos na računalnik na famnitu (ssh, kolaži sličic, knjižnice, labels, train set and data set)</a:t>
            </a:r>
            <a:endParaRPr lang="sl-SI" sz="2100" dirty="0"/>
          </a:p>
          <a:p>
            <a:r>
              <a:rPr lang="sl-SI" sz="2100" dirty="0"/>
              <a:t>Prepoznava sličic (YOLOv8n)</a:t>
            </a:r>
          </a:p>
          <a:p>
            <a:r>
              <a:rPr lang="sl-SI" sz="2100" dirty="0"/>
              <a:t>Postavitev kart v pravilno zaporedje (</a:t>
            </a:r>
            <a:r>
              <a:rPr lang="sl-SI" sz="2100" dirty="0" err="1"/>
              <a:t>Python</a:t>
            </a:r>
            <a:r>
              <a:rPr lang="sl-SI" sz="2100" dirty="0"/>
              <a:t>)</a:t>
            </a:r>
          </a:p>
          <a:p>
            <a:r>
              <a:rPr lang="sl-SI" sz="2100" dirty="0"/>
              <a:t>Zapis v </a:t>
            </a:r>
            <a:r>
              <a:rPr lang="sl-SI" sz="2100" dirty="0" err="1"/>
              <a:t>pbn</a:t>
            </a:r>
            <a:r>
              <a:rPr lang="sl-SI" sz="2100" dirty="0"/>
              <a:t> file (</a:t>
            </a:r>
            <a:r>
              <a:rPr lang="sl-SI" sz="2100" dirty="0" err="1"/>
              <a:t>Python</a:t>
            </a:r>
            <a:r>
              <a:rPr lang="sl-SI" sz="2100" dirty="0"/>
              <a:t>)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5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poRazdelitev</a:t>
            </a:r>
            <a:r>
              <a:rPr lang="sl-SI" dirty="0"/>
              <a:t> dela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88C63C5-6503-4373-8DD9-6325D1913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12758"/>
              </p:ext>
            </p:extLst>
          </p:nvPr>
        </p:nvGraphicFramePr>
        <p:xfrm>
          <a:off x="1451579" y="2015732"/>
          <a:ext cx="9895294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0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EBD9-6389-E16F-6FE4-CA190BA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l-SI" dirty="0" err="1"/>
              <a:t>POvzetek</a:t>
            </a:r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0791E02-A04F-C897-164B-9ABDE5124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816726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8737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251</TotalTime>
  <Words>263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Sistem za zaznavanje igre s kartami bridge</vt:lpstr>
      <vt:lpstr>Uvod</vt:lpstr>
      <vt:lpstr>Namen projekta</vt:lpstr>
      <vt:lpstr>Analiza in načrtovanje</vt:lpstr>
      <vt:lpstr>Zahteve</vt:lpstr>
      <vt:lpstr>Tehnologije in orodja</vt:lpstr>
      <vt:lpstr>implementacija</vt:lpstr>
      <vt:lpstr>poRazdelitev dela</vt:lpstr>
      <vt:lpstr>POvzetek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Prenova spletne trgovine</dc:title>
  <dc:creator>dodic</dc:creator>
  <cp:lastModifiedBy>dani.zugan@gmail.com</cp:lastModifiedBy>
  <cp:revision>26</cp:revision>
  <dcterms:created xsi:type="dcterms:W3CDTF">2022-06-10T06:46:29Z</dcterms:created>
  <dcterms:modified xsi:type="dcterms:W3CDTF">2023-06-26T13:10:18Z</dcterms:modified>
</cp:coreProperties>
</file>