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84143A-EACE-497D-997E-A5BDDB549773}">
  <a:tblStyle styleId="{8684143A-EACE-497D-997E-A5BDDB5497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5a429fe94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5a429fe9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5a429fe9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5a429fe9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5a429fe94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5a429fe9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5a429fe94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5a429fe9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5a429fe94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75a429fe94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5a429fe94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5a429fe94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5a429fe9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5a429fe9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5a429fe94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5a429fe94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5a429fe94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5a429fe94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5a429fe94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5a429fe94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a429fe9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a429fe9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5a429fe94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5a429fe94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5a429fe94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5a429fe94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5a429fe9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5a429fe9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5a429fe9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5a429fe9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5a429fe94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5a429fe9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5a429fe94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5a429fe9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5a429fe9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5a429fe9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5a429fe94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5a429fe94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5a429fe94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5a429fe9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/>
              <a:t>SODOBNE TEHNOLOGIJE IN ARHITEKTURA ZA IMPLEMENTACIJO PROTOTIPA </a:t>
            </a:r>
            <a:endParaRPr sz="224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Matevž Mak, PRIN2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6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Express je visoko prilagodljivo ogrodje za Node.JS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Enostavnost razvoja API-jev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NPM register različnih knjižnic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Nima neke določene strukture, za to morajo poskrbeti razvijalci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MongoDB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Je objektno orientirana NoSQL baza podatkov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Urejeni pari (ključ, vrednost)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Namesto tabele imamo zbirko dokumentov, ki so zelo fleksibilni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 zahteva v naprej definirane sheme za ustvarjanje dokumentov (dobro v fazi testiranja)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Podatki so shranjeni v JSON obliki, vsak dokument ima svoj identifikator, ki je primarni index dokumenta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Clustri, shardi, več v nadaljevanju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Git podmoduli	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Vključitev drugih Git repozitorijev kot podprojekte našega glavnega repozitorija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Poenostavimo vzdrževanje sistema in njegovih posameznih komponent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Vsak podprojekt vsebuje samostojno zgodovino različic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Lažje sledimo in odpravljamo napake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Podprojekte lahko tudi zapakiramo kot module in jih uporabimo pri različnih projektih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38" y="222300"/>
            <a:ext cx="86201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Testiranje z uporabo knjižnice k6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Odprotkodna knjižnica, kjer lahko izvajamo različne teste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Grafana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Obremenitveni test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konic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Obremenitveni test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729450" y="20871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Angl. Load testing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Stopnja neuspeha zahtevka mora biti manjša od 1%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99% zahtevkov mora biti končanih pod 200ms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Cilj: izmeriti maksimalno obremenitev</a:t>
            </a:r>
            <a:endParaRPr/>
          </a:p>
        </p:txBody>
      </p:sp>
      <p:graphicFrame>
        <p:nvGraphicFramePr>
          <p:cNvPr id="174" name="Google Shape;174;p28"/>
          <p:cNvGraphicFramePr/>
          <p:nvPr/>
        </p:nvGraphicFramePr>
        <p:xfrm>
          <a:off x="619388" y="314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{8684143A-EACE-497D-997E-A5BDDB549773}</a:tableStyleId>
              </a:tblPr>
              <a:tblGrid>
                <a:gridCol w="2636275"/>
                <a:gridCol w="2636275"/>
                <a:gridCol w="2636275"/>
              </a:tblGrid>
              <a:tr h="67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Faza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Št. Virtualnih uporabnikov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Čas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Naraščanje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minut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Vzdrževanje št.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minut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Upadanje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5min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konic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729450" y="20871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Angl. spike test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Stopnja neuspeha zahtevka mora biti manjša od 1%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95% zahtevkov mora biti končanih pod 500ms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Cilj: Preveriti kako se sistem odziva na na nenadno in veliko povečanje zahtevkov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0"/>
          <p:cNvGraphicFramePr/>
          <p:nvPr/>
        </p:nvGraphicFramePr>
        <p:xfrm>
          <a:off x="631013" y="92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{8684143A-EACE-497D-997E-A5BDDB549773}</a:tableStyleId>
              </a:tblPr>
              <a:tblGrid>
                <a:gridCol w="2667000"/>
                <a:gridCol w="2667000"/>
                <a:gridCol w="2667000"/>
              </a:tblGrid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Faza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Št. Virtualnih uporabnikov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Čas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Naraščanje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sekund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Vzdrževanje št.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minuta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Naraščanje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minute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Upadanje VU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sekund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Vzdrževanje št. VU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minute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Upadanje VU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sekund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MongoDB replikacija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Volitev novega primarnega vozlišča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Predhodno primarno vozlišče postane sekundarno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191376"/>
            <a:ext cx="4514300" cy="35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Pregled predstavitve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454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Motivacija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MEAN</a:t>
            </a:r>
            <a:endParaRPr/>
          </a:p>
          <a:p>
            <a:pPr indent="-282733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Angular</a:t>
            </a:r>
            <a:endParaRPr/>
          </a:p>
          <a:p>
            <a:pPr indent="-282733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Node.JS</a:t>
            </a:r>
            <a:endParaRPr/>
          </a:p>
          <a:p>
            <a:pPr indent="-282733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Express</a:t>
            </a:r>
            <a:endParaRPr/>
          </a:p>
          <a:p>
            <a:pPr indent="-282733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MongoDB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Git podmoduli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Docker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Testiranje z uporabo knjižnice k6</a:t>
            </a:r>
            <a:endParaRPr/>
          </a:p>
          <a:p>
            <a:pPr indent="-282733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Obremenitveni test</a:t>
            </a:r>
            <a:endParaRPr/>
          </a:p>
          <a:p>
            <a:pPr indent="-282733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Test konic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Replikacija podatkovne baze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495300"/>
            <a:ext cx="561975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Hvala za pozornost!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Vprašanja?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Motivacija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Dvigniti razvoj študentskih projektov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Spoznati se z različnimi sodobnimi tehnologijami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Interakcija oz. flow med različnimi tehnologijami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Potek od razvoja do deploy-a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MEAN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MEAN (MongoDB, Express, Angular, Node.JS)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Temeljijo na jeziku JavaScript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950" y="210963"/>
            <a:ext cx="5641024" cy="47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Framework, ki pomaga pri organizaciji in implementaciji uporabniških vmesnikov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Razvil Google, ker so imeli težave s svojim Google web toolkitom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Osnovan na jeziku TypeScript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Komponente (HTML, CSS / SCSS, TS)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Visoko preglednost in ločljivost programske kode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303825"/>
            <a:ext cx="57340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00" y="152400"/>
            <a:ext cx="468340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188" y="152400"/>
            <a:ext cx="435292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Node.JS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Za implementacijo zalednih sistemov (rest API-jev)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 drugih programskih jezikih se za vsak klic ustvari svoja nit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Problem nastane ko pride na strežnik N+1 zahtevkov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Finančno zahtevne nadgradnje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Logiranje podatkov (“počasna koda”)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Prednosti: asinhroni klici in zanka dogodkov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