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8" r:id="rId6"/>
    <p:sldId id="259" r:id="rId7"/>
    <p:sldId id="257" r:id="rId8"/>
    <p:sldId id="260" r:id="rId9"/>
    <p:sldId id="266" r:id="rId10"/>
    <p:sldId id="267" r:id="rId11"/>
    <p:sldId id="261" r:id="rId12"/>
    <p:sldId id="268" r:id="rId13"/>
    <p:sldId id="262" r:id="rId14"/>
    <p:sldId id="263" r:id="rId15"/>
    <p:sldId id="270" r:id="rId16"/>
    <p:sldId id="264" r:id="rId17"/>
    <p:sldId id="272" r:id="rId18"/>
    <p:sldId id="273" r:id="rId19"/>
    <p:sldId id="274" r:id="rId20"/>
    <p:sldId id="285" r:id="rId21"/>
    <p:sldId id="276" r:id="rId22"/>
    <p:sldId id="282" r:id="rId23"/>
    <p:sldId id="287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3BA"/>
    <a:srgbClr val="92278F"/>
    <a:srgbClr val="EB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6A6BA6-5378-4810-B567-11CE836BF3A8}" v="62" dt="2023-06-30T04:05:18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27832-2C16-49D4-A226-16EECFAAC5C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18952B-A5B1-42CC-9010-2A6EF9E5E90A}">
      <dgm:prSet phldrT="[Text]" phldr="0"/>
      <dgm:spPr/>
      <dgm:t>
        <a:bodyPr/>
        <a:lstStyle/>
        <a:p>
          <a:pPr rtl="0"/>
          <a:r>
            <a:rPr lang="en-US">
              <a:latin typeface="Tw Cen MT"/>
            </a:rPr>
            <a:t>Registering to event </a:t>
          </a:r>
          <a:endParaRPr lang="en-US"/>
        </a:p>
      </dgm:t>
    </dgm:pt>
    <dgm:pt modelId="{735F8395-84AB-4003-B6DD-F3696B477D02}" type="parTrans" cxnId="{7BA4F503-EAD7-45EB-96E5-7E4F2364B231}">
      <dgm:prSet/>
      <dgm:spPr/>
    </dgm:pt>
    <dgm:pt modelId="{5B376BE9-A9DD-4AE1-8C32-EC0FF51401AE}" type="sibTrans" cxnId="{7BA4F503-EAD7-45EB-96E5-7E4F2364B231}">
      <dgm:prSet/>
      <dgm:spPr/>
    </dgm:pt>
    <dgm:pt modelId="{45A06A84-31A2-40B0-9502-7C477484EC2B}">
      <dgm:prSet phldrT="[Text]" phldr="0"/>
      <dgm:spPr/>
      <dgm:t>
        <a:bodyPr/>
        <a:lstStyle/>
        <a:p>
          <a:r>
            <a:rPr lang="en-US">
              <a:latin typeface="Tw Cen MT"/>
            </a:rPr>
            <a:t>Payment</a:t>
          </a:r>
          <a:endParaRPr lang="en-US"/>
        </a:p>
      </dgm:t>
    </dgm:pt>
    <dgm:pt modelId="{15C0355B-0736-48B8-A5D0-B7146E78351A}" type="parTrans" cxnId="{F38BA056-12FE-43C9-BFD2-D028B85F290D}">
      <dgm:prSet/>
      <dgm:spPr/>
    </dgm:pt>
    <dgm:pt modelId="{53624BC2-F4D1-4B4A-AFCF-5E349C9C70BF}" type="sibTrans" cxnId="{F38BA056-12FE-43C9-BFD2-D028B85F290D}">
      <dgm:prSet/>
      <dgm:spPr/>
    </dgm:pt>
    <dgm:pt modelId="{7B33B31B-E3BC-44A4-9990-7E02C550B89C}">
      <dgm:prSet phldrT="[Text]" phldr="0"/>
      <dgm:spPr/>
      <dgm:t>
        <a:bodyPr/>
        <a:lstStyle/>
        <a:p>
          <a:pPr rtl="0"/>
          <a:r>
            <a:rPr lang="en-US">
              <a:latin typeface="Tw Cen MT"/>
            </a:rPr>
            <a:t>Save payment</a:t>
          </a:r>
          <a:endParaRPr lang="en-US"/>
        </a:p>
      </dgm:t>
    </dgm:pt>
    <dgm:pt modelId="{2BBA27C7-95DC-430C-93C2-833D8855107E}" type="parTrans" cxnId="{83B87E4A-57C5-4EA8-99F0-7D03E3EF7E09}">
      <dgm:prSet/>
      <dgm:spPr/>
    </dgm:pt>
    <dgm:pt modelId="{B3346AEB-CADD-424D-B2AC-F9F9A7598A89}" type="sibTrans" cxnId="{83B87E4A-57C5-4EA8-99F0-7D03E3EF7E09}">
      <dgm:prSet/>
      <dgm:spPr/>
    </dgm:pt>
    <dgm:pt modelId="{E903AFAB-D78A-4C17-8F33-6227BAFAD5A6}">
      <dgm:prSet phldr="0"/>
      <dgm:spPr/>
      <dgm:t>
        <a:bodyPr/>
        <a:lstStyle/>
        <a:p>
          <a:pPr rtl="0"/>
          <a:r>
            <a:rPr lang="en-US">
              <a:latin typeface="Tw Cen MT"/>
            </a:rPr>
            <a:t>Confirm payment</a:t>
          </a:r>
        </a:p>
      </dgm:t>
    </dgm:pt>
    <dgm:pt modelId="{22F0D2D0-2512-4772-91B5-6C31CB6B569B}" type="parTrans" cxnId="{5BB1CB38-CE2A-482C-B299-43D877E4428F}">
      <dgm:prSet/>
      <dgm:spPr/>
    </dgm:pt>
    <dgm:pt modelId="{456CC197-AA56-49D7-84AB-FA3782F2C3E4}" type="sibTrans" cxnId="{5BB1CB38-CE2A-482C-B299-43D877E4428F}">
      <dgm:prSet/>
      <dgm:spPr/>
    </dgm:pt>
    <dgm:pt modelId="{DC298C4D-F00E-40D7-810F-8F01CA98E4CB}" type="pres">
      <dgm:prSet presAssocID="{92A27832-2C16-49D4-A226-16EECFAAC5C3}" presName="Name0" presStyleCnt="0">
        <dgm:presLayoutVars>
          <dgm:dir/>
          <dgm:animLvl val="lvl"/>
          <dgm:resizeHandles val="exact"/>
        </dgm:presLayoutVars>
      </dgm:prSet>
      <dgm:spPr/>
    </dgm:pt>
    <dgm:pt modelId="{0B40602F-34E0-483E-9AB8-70EFA35F54DC}" type="pres">
      <dgm:prSet presAssocID="{B118952B-A5B1-42CC-9010-2A6EF9E5E90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1644950-16E3-4911-8C11-D413C32F98FC}" type="pres">
      <dgm:prSet presAssocID="{5B376BE9-A9DD-4AE1-8C32-EC0FF51401AE}" presName="parTxOnlySpace" presStyleCnt="0"/>
      <dgm:spPr/>
    </dgm:pt>
    <dgm:pt modelId="{0E2C726F-528E-45B7-A1A4-B2CF970B59E6}" type="pres">
      <dgm:prSet presAssocID="{45A06A84-31A2-40B0-9502-7C477484EC2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8DD8D44-3E07-4A72-9FAB-565DBC1AFA34}" type="pres">
      <dgm:prSet presAssocID="{53624BC2-F4D1-4B4A-AFCF-5E349C9C70BF}" presName="parTxOnlySpace" presStyleCnt="0"/>
      <dgm:spPr/>
    </dgm:pt>
    <dgm:pt modelId="{7A92EB96-B15D-4428-8B40-51C42354C9E0}" type="pres">
      <dgm:prSet presAssocID="{7B33B31B-E3BC-44A4-9990-7E02C550B89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FA6A4CF-1D21-4625-A7F9-D2065A74B181}" type="pres">
      <dgm:prSet presAssocID="{B3346AEB-CADD-424D-B2AC-F9F9A7598A89}" presName="parTxOnlySpace" presStyleCnt="0"/>
      <dgm:spPr/>
    </dgm:pt>
    <dgm:pt modelId="{CD3A7159-E2A7-40EC-B995-E3344912893D}" type="pres">
      <dgm:prSet presAssocID="{E903AFAB-D78A-4C17-8F33-6227BAFAD5A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BA4F503-EAD7-45EB-96E5-7E4F2364B231}" srcId="{92A27832-2C16-49D4-A226-16EECFAAC5C3}" destId="{B118952B-A5B1-42CC-9010-2A6EF9E5E90A}" srcOrd="0" destOrd="0" parTransId="{735F8395-84AB-4003-B6DD-F3696B477D02}" sibTransId="{5B376BE9-A9DD-4AE1-8C32-EC0FF51401AE}"/>
    <dgm:cxn modelId="{7A557104-FDDF-45D9-AF5D-2AF5DC71E254}" type="presOf" srcId="{B118952B-A5B1-42CC-9010-2A6EF9E5E90A}" destId="{0B40602F-34E0-483E-9AB8-70EFA35F54DC}" srcOrd="0" destOrd="0" presId="urn:microsoft.com/office/officeart/2005/8/layout/chevron1"/>
    <dgm:cxn modelId="{61AC151A-DA4E-46EB-8791-ECE53F0BAB0E}" type="presOf" srcId="{92A27832-2C16-49D4-A226-16EECFAAC5C3}" destId="{DC298C4D-F00E-40D7-810F-8F01CA98E4CB}" srcOrd="0" destOrd="0" presId="urn:microsoft.com/office/officeart/2005/8/layout/chevron1"/>
    <dgm:cxn modelId="{5BB1CB38-CE2A-482C-B299-43D877E4428F}" srcId="{92A27832-2C16-49D4-A226-16EECFAAC5C3}" destId="{E903AFAB-D78A-4C17-8F33-6227BAFAD5A6}" srcOrd="3" destOrd="0" parTransId="{22F0D2D0-2512-4772-91B5-6C31CB6B569B}" sibTransId="{456CC197-AA56-49D7-84AB-FA3782F2C3E4}"/>
    <dgm:cxn modelId="{83B87E4A-57C5-4EA8-99F0-7D03E3EF7E09}" srcId="{92A27832-2C16-49D4-A226-16EECFAAC5C3}" destId="{7B33B31B-E3BC-44A4-9990-7E02C550B89C}" srcOrd="2" destOrd="0" parTransId="{2BBA27C7-95DC-430C-93C2-833D8855107E}" sibTransId="{B3346AEB-CADD-424D-B2AC-F9F9A7598A89}"/>
    <dgm:cxn modelId="{80D43375-EF70-4E6A-8873-BFA67307BF11}" type="presOf" srcId="{45A06A84-31A2-40B0-9502-7C477484EC2B}" destId="{0E2C726F-528E-45B7-A1A4-B2CF970B59E6}" srcOrd="0" destOrd="0" presId="urn:microsoft.com/office/officeart/2005/8/layout/chevron1"/>
    <dgm:cxn modelId="{46478355-9358-41DB-BECF-6F5E1AFE8439}" type="presOf" srcId="{E903AFAB-D78A-4C17-8F33-6227BAFAD5A6}" destId="{CD3A7159-E2A7-40EC-B995-E3344912893D}" srcOrd="0" destOrd="0" presId="urn:microsoft.com/office/officeart/2005/8/layout/chevron1"/>
    <dgm:cxn modelId="{F38BA056-12FE-43C9-BFD2-D028B85F290D}" srcId="{92A27832-2C16-49D4-A226-16EECFAAC5C3}" destId="{45A06A84-31A2-40B0-9502-7C477484EC2B}" srcOrd="1" destOrd="0" parTransId="{15C0355B-0736-48B8-A5D0-B7146E78351A}" sibTransId="{53624BC2-F4D1-4B4A-AFCF-5E349C9C70BF}"/>
    <dgm:cxn modelId="{6D7ED9F6-CBD1-4441-ADEF-3931B7ED3555}" type="presOf" srcId="{7B33B31B-E3BC-44A4-9990-7E02C550B89C}" destId="{7A92EB96-B15D-4428-8B40-51C42354C9E0}" srcOrd="0" destOrd="0" presId="urn:microsoft.com/office/officeart/2005/8/layout/chevron1"/>
    <dgm:cxn modelId="{04B971B6-2243-4604-BD55-11F015A06576}" type="presParOf" srcId="{DC298C4D-F00E-40D7-810F-8F01CA98E4CB}" destId="{0B40602F-34E0-483E-9AB8-70EFA35F54DC}" srcOrd="0" destOrd="0" presId="urn:microsoft.com/office/officeart/2005/8/layout/chevron1"/>
    <dgm:cxn modelId="{BEF9B7A9-84AD-4A61-A543-07DC63377B6B}" type="presParOf" srcId="{DC298C4D-F00E-40D7-810F-8F01CA98E4CB}" destId="{B1644950-16E3-4911-8C11-D413C32F98FC}" srcOrd="1" destOrd="0" presId="urn:microsoft.com/office/officeart/2005/8/layout/chevron1"/>
    <dgm:cxn modelId="{C6DBE382-C8AC-4B3A-9572-708F49E40385}" type="presParOf" srcId="{DC298C4D-F00E-40D7-810F-8F01CA98E4CB}" destId="{0E2C726F-528E-45B7-A1A4-B2CF970B59E6}" srcOrd="2" destOrd="0" presId="urn:microsoft.com/office/officeart/2005/8/layout/chevron1"/>
    <dgm:cxn modelId="{21A06589-BD44-4C50-8922-16AB0D9CBFB8}" type="presParOf" srcId="{DC298C4D-F00E-40D7-810F-8F01CA98E4CB}" destId="{58DD8D44-3E07-4A72-9FAB-565DBC1AFA34}" srcOrd="3" destOrd="0" presId="urn:microsoft.com/office/officeart/2005/8/layout/chevron1"/>
    <dgm:cxn modelId="{0AD81F74-FE68-4ACF-8FC2-D3A58B310D07}" type="presParOf" srcId="{DC298C4D-F00E-40D7-810F-8F01CA98E4CB}" destId="{7A92EB96-B15D-4428-8B40-51C42354C9E0}" srcOrd="4" destOrd="0" presId="urn:microsoft.com/office/officeart/2005/8/layout/chevron1"/>
    <dgm:cxn modelId="{22A49A18-771B-451E-9B80-0BE7897E1180}" type="presParOf" srcId="{DC298C4D-F00E-40D7-810F-8F01CA98E4CB}" destId="{DFA6A4CF-1D21-4625-A7F9-D2065A74B181}" srcOrd="5" destOrd="0" presId="urn:microsoft.com/office/officeart/2005/8/layout/chevron1"/>
    <dgm:cxn modelId="{B0802B99-3972-4C5C-B9DA-E7B2C6D4DB27}" type="presParOf" srcId="{DC298C4D-F00E-40D7-810F-8F01CA98E4CB}" destId="{CD3A7159-E2A7-40EC-B995-E3344912893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27832-2C16-49D4-A226-16EECFAAC5C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18952B-A5B1-42CC-9010-2A6EF9E5E90A}">
      <dgm:prSet phldrT="[Text]" phldr="0"/>
      <dgm:spPr/>
      <dgm:t>
        <a:bodyPr/>
        <a:lstStyle/>
        <a:p>
          <a:pPr rtl="0"/>
          <a:r>
            <a:rPr lang="en-US">
              <a:latin typeface="Tw Cen MT"/>
            </a:rPr>
            <a:t>Registering to event </a:t>
          </a:r>
          <a:endParaRPr lang="en-US"/>
        </a:p>
      </dgm:t>
    </dgm:pt>
    <dgm:pt modelId="{735F8395-84AB-4003-B6DD-F3696B477D02}" type="parTrans" cxnId="{7BA4F503-EAD7-45EB-96E5-7E4F2364B231}">
      <dgm:prSet/>
      <dgm:spPr/>
    </dgm:pt>
    <dgm:pt modelId="{5B376BE9-A9DD-4AE1-8C32-EC0FF51401AE}" type="sibTrans" cxnId="{7BA4F503-EAD7-45EB-96E5-7E4F2364B231}">
      <dgm:prSet/>
      <dgm:spPr/>
    </dgm:pt>
    <dgm:pt modelId="{45A06A84-31A2-40B0-9502-7C477484EC2B}">
      <dgm:prSet phldrT="[Text]" phldr="0"/>
      <dgm:spPr/>
      <dgm:t>
        <a:bodyPr/>
        <a:lstStyle/>
        <a:p>
          <a:r>
            <a:rPr lang="en-US">
              <a:latin typeface="Tw Cen MT"/>
            </a:rPr>
            <a:t>Payment</a:t>
          </a:r>
          <a:endParaRPr lang="en-US"/>
        </a:p>
      </dgm:t>
    </dgm:pt>
    <dgm:pt modelId="{15C0355B-0736-48B8-A5D0-B7146E78351A}" type="parTrans" cxnId="{F38BA056-12FE-43C9-BFD2-D028B85F290D}">
      <dgm:prSet/>
      <dgm:spPr/>
    </dgm:pt>
    <dgm:pt modelId="{53624BC2-F4D1-4B4A-AFCF-5E349C9C70BF}" type="sibTrans" cxnId="{F38BA056-12FE-43C9-BFD2-D028B85F290D}">
      <dgm:prSet/>
      <dgm:spPr/>
    </dgm:pt>
    <dgm:pt modelId="{7B33B31B-E3BC-44A4-9990-7E02C550B89C}">
      <dgm:prSet phldrT="[Text]" phldr="0"/>
      <dgm:spPr/>
      <dgm:t>
        <a:bodyPr/>
        <a:lstStyle/>
        <a:p>
          <a:pPr rtl="0"/>
          <a:r>
            <a:rPr lang="en-US">
              <a:latin typeface="Tw Cen MT"/>
            </a:rPr>
            <a:t>Save payment</a:t>
          </a:r>
          <a:endParaRPr lang="en-US"/>
        </a:p>
      </dgm:t>
    </dgm:pt>
    <dgm:pt modelId="{2BBA27C7-95DC-430C-93C2-833D8855107E}" type="parTrans" cxnId="{83B87E4A-57C5-4EA8-99F0-7D03E3EF7E09}">
      <dgm:prSet/>
      <dgm:spPr/>
    </dgm:pt>
    <dgm:pt modelId="{B3346AEB-CADD-424D-B2AC-F9F9A7598A89}" type="sibTrans" cxnId="{83B87E4A-57C5-4EA8-99F0-7D03E3EF7E09}">
      <dgm:prSet/>
      <dgm:spPr/>
    </dgm:pt>
    <dgm:pt modelId="{E903AFAB-D78A-4C17-8F33-6227BAFAD5A6}">
      <dgm:prSet phldr="0"/>
      <dgm:spPr/>
      <dgm:t>
        <a:bodyPr/>
        <a:lstStyle/>
        <a:p>
          <a:pPr rtl="0"/>
          <a:r>
            <a:rPr lang="en-US">
              <a:latin typeface="Tw Cen MT"/>
            </a:rPr>
            <a:t>Confirm payment</a:t>
          </a:r>
        </a:p>
      </dgm:t>
    </dgm:pt>
    <dgm:pt modelId="{22F0D2D0-2512-4772-91B5-6C31CB6B569B}" type="parTrans" cxnId="{5BB1CB38-CE2A-482C-B299-43D877E4428F}">
      <dgm:prSet/>
      <dgm:spPr/>
    </dgm:pt>
    <dgm:pt modelId="{456CC197-AA56-49D7-84AB-FA3782F2C3E4}" type="sibTrans" cxnId="{5BB1CB38-CE2A-482C-B299-43D877E4428F}">
      <dgm:prSet/>
      <dgm:spPr/>
    </dgm:pt>
    <dgm:pt modelId="{DC298C4D-F00E-40D7-810F-8F01CA98E4CB}" type="pres">
      <dgm:prSet presAssocID="{92A27832-2C16-49D4-A226-16EECFAAC5C3}" presName="Name0" presStyleCnt="0">
        <dgm:presLayoutVars>
          <dgm:dir/>
          <dgm:animLvl val="lvl"/>
          <dgm:resizeHandles val="exact"/>
        </dgm:presLayoutVars>
      </dgm:prSet>
      <dgm:spPr/>
    </dgm:pt>
    <dgm:pt modelId="{0B40602F-34E0-483E-9AB8-70EFA35F54DC}" type="pres">
      <dgm:prSet presAssocID="{B118952B-A5B1-42CC-9010-2A6EF9E5E90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1644950-16E3-4911-8C11-D413C32F98FC}" type="pres">
      <dgm:prSet presAssocID="{5B376BE9-A9DD-4AE1-8C32-EC0FF51401AE}" presName="parTxOnlySpace" presStyleCnt="0"/>
      <dgm:spPr/>
    </dgm:pt>
    <dgm:pt modelId="{0E2C726F-528E-45B7-A1A4-B2CF970B59E6}" type="pres">
      <dgm:prSet presAssocID="{45A06A84-31A2-40B0-9502-7C477484EC2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8DD8D44-3E07-4A72-9FAB-565DBC1AFA34}" type="pres">
      <dgm:prSet presAssocID="{53624BC2-F4D1-4B4A-AFCF-5E349C9C70BF}" presName="parTxOnlySpace" presStyleCnt="0"/>
      <dgm:spPr/>
    </dgm:pt>
    <dgm:pt modelId="{7A92EB96-B15D-4428-8B40-51C42354C9E0}" type="pres">
      <dgm:prSet presAssocID="{7B33B31B-E3BC-44A4-9990-7E02C550B89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FA6A4CF-1D21-4625-A7F9-D2065A74B181}" type="pres">
      <dgm:prSet presAssocID="{B3346AEB-CADD-424D-B2AC-F9F9A7598A89}" presName="parTxOnlySpace" presStyleCnt="0"/>
      <dgm:spPr/>
    </dgm:pt>
    <dgm:pt modelId="{CD3A7159-E2A7-40EC-B995-E3344912893D}" type="pres">
      <dgm:prSet presAssocID="{E903AFAB-D78A-4C17-8F33-6227BAFAD5A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BA4F503-EAD7-45EB-96E5-7E4F2364B231}" srcId="{92A27832-2C16-49D4-A226-16EECFAAC5C3}" destId="{B118952B-A5B1-42CC-9010-2A6EF9E5E90A}" srcOrd="0" destOrd="0" parTransId="{735F8395-84AB-4003-B6DD-F3696B477D02}" sibTransId="{5B376BE9-A9DD-4AE1-8C32-EC0FF51401AE}"/>
    <dgm:cxn modelId="{7A557104-FDDF-45D9-AF5D-2AF5DC71E254}" type="presOf" srcId="{B118952B-A5B1-42CC-9010-2A6EF9E5E90A}" destId="{0B40602F-34E0-483E-9AB8-70EFA35F54DC}" srcOrd="0" destOrd="0" presId="urn:microsoft.com/office/officeart/2005/8/layout/chevron1"/>
    <dgm:cxn modelId="{61AC151A-DA4E-46EB-8791-ECE53F0BAB0E}" type="presOf" srcId="{92A27832-2C16-49D4-A226-16EECFAAC5C3}" destId="{DC298C4D-F00E-40D7-810F-8F01CA98E4CB}" srcOrd="0" destOrd="0" presId="urn:microsoft.com/office/officeart/2005/8/layout/chevron1"/>
    <dgm:cxn modelId="{5BB1CB38-CE2A-482C-B299-43D877E4428F}" srcId="{92A27832-2C16-49D4-A226-16EECFAAC5C3}" destId="{E903AFAB-D78A-4C17-8F33-6227BAFAD5A6}" srcOrd="3" destOrd="0" parTransId="{22F0D2D0-2512-4772-91B5-6C31CB6B569B}" sibTransId="{456CC197-AA56-49D7-84AB-FA3782F2C3E4}"/>
    <dgm:cxn modelId="{83B87E4A-57C5-4EA8-99F0-7D03E3EF7E09}" srcId="{92A27832-2C16-49D4-A226-16EECFAAC5C3}" destId="{7B33B31B-E3BC-44A4-9990-7E02C550B89C}" srcOrd="2" destOrd="0" parTransId="{2BBA27C7-95DC-430C-93C2-833D8855107E}" sibTransId="{B3346AEB-CADD-424D-B2AC-F9F9A7598A89}"/>
    <dgm:cxn modelId="{80D43375-EF70-4E6A-8873-BFA67307BF11}" type="presOf" srcId="{45A06A84-31A2-40B0-9502-7C477484EC2B}" destId="{0E2C726F-528E-45B7-A1A4-B2CF970B59E6}" srcOrd="0" destOrd="0" presId="urn:microsoft.com/office/officeart/2005/8/layout/chevron1"/>
    <dgm:cxn modelId="{46478355-9358-41DB-BECF-6F5E1AFE8439}" type="presOf" srcId="{E903AFAB-D78A-4C17-8F33-6227BAFAD5A6}" destId="{CD3A7159-E2A7-40EC-B995-E3344912893D}" srcOrd="0" destOrd="0" presId="urn:microsoft.com/office/officeart/2005/8/layout/chevron1"/>
    <dgm:cxn modelId="{F38BA056-12FE-43C9-BFD2-D028B85F290D}" srcId="{92A27832-2C16-49D4-A226-16EECFAAC5C3}" destId="{45A06A84-31A2-40B0-9502-7C477484EC2B}" srcOrd="1" destOrd="0" parTransId="{15C0355B-0736-48B8-A5D0-B7146E78351A}" sibTransId="{53624BC2-F4D1-4B4A-AFCF-5E349C9C70BF}"/>
    <dgm:cxn modelId="{6D7ED9F6-CBD1-4441-ADEF-3931B7ED3555}" type="presOf" srcId="{7B33B31B-E3BC-44A4-9990-7E02C550B89C}" destId="{7A92EB96-B15D-4428-8B40-51C42354C9E0}" srcOrd="0" destOrd="0" presId="urn:microsoft.com/office/officeart/2005/8/layout/chevron1"/>
    <dgm:cxn modelId="{04B971B6-2243-4604-BD55-11F015A06576}" type="presParOf" srcId="{DC298C4D-F00E-40D7-810F-8F01CA98E4CB}" destId="{0B40602F-34E0-483E-9AB8-70EFA35F54DC}" srcOrd="0" destOrd="0" presId="urn:microsoft.com/office/officeart/2005/8/layout/chevron1"/>
    <dgm:cxn modelId="{BEF9B7A9-84AD-4A61-A543-07DC63377B6B}" type="presParOf" srcId="{DC298C4D-F00E-40D7-810F-8F01CA98E4CB}" destId="{B1644950-16E3-4911-8C11-D413C32F98FC}" srcOrd="1" destOrd="0" presId="urn:microsoft.com/office/officeart/2005/8/layout/chevron1"/>
    <dgm:cxn modelId="{C6DBE382-C8AC-4B3A-9572-708F49E40385}" type="presParOf" srcId="{DC298C4D-F00E-40D7-810F-8F01CA98E4CB}" destId="{0E2C726F-528E-45B7-A1A4-B2CF970B59E6}" srcOrd="2" destOrd="0" presId="urn:microsoft.com/office/officeart/2005/8/layout/chevron1"/>
    <dgm:cxn modelId="{21A06589-BD44-4C50-8922-16AB0D9CBFB8}" type="presParOf" srcId="{DC298C4D-F00E-40D7-810F-8F01CA98E4CB}" destId="{58DD8D44-3E07-4A72-9FAB-565DBC1AFA34}" srcOrd="3" destOrd="0" presId="urn:microsoft.com/office/officeart/2005/8/layout/chevron1"/>
    <dgm:cxn modelId="{0AD81F74-FE68-4ACF-8FC2-D3A58B310D07}" type="presParOf" srcId="{DC298C4D-F00E-40D7-810F-8F01CA98E4CB}" destId="{7A92EB96-B15D-4428-8B40-51C42354C9E0}" srcOrd="4" destOrd="0" presId="urn:microsoft.com/office/officeart/2005/8/layout/chevron1"/>
    <dgm:cxn modelId="{22A49A18-771B-451E-9B80-0BE7897E1180}" type="presParOf" srcId="{DC298C4D-F00E-40D7-810F-8F01CA98E4CB}" destId="{DFA6A4CF-1D21-4625-A7F9-D2065A74B181}" srcOrd="5" destOrd="0" presId="urn:microsoft.com/office/officeart/2005/8/layout/chevron1"/>
    <dgm:cxn modelId="{B0802B99-3972-4C5C-B9DA-E7B2C6D4DB27}" type="presParOf" srcId="{DC298C4D-F00E-40D7-810F-8F01CA98E4CB}" destId="{CD3A7159-E2A7-40EC-B995-E3344912893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A27832-2C16-49D4-A226-16EECFAAC5C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118952B-A5B1-42CC-9010-2A6EF9E5E90A}">
      <dgm:prSet phldrT="[Text]" phldr="0"/>
      <dgm:spPr/>
      <dgm:t>
        <a:bodyPr/>
        <a:lstStyle/>
        <a:p>
          <a:pPr rtl="0"/>
          <a:r>
            <a:rPr lang="en-US">
              <a:latin typeface="Tw Cen MT"/>
            </a:rPr>
            <a:t>Registering to event </a:t>
          </a:r>
          <a:endParaRPr lang="en-US"/>
        </a:p>
      </dgm:t>
    </dgm:pt>
    <dgm:pt modelId="{735F8395-84AB-4003-B6DD-F3696B477D02}" type="parTrans" cxnId="{7BA4F503-EAD7-45EB-96E5-7E4F2364B231}">
      <dgm:prSet/>
      <dgm:spPr/>
    </dgm:pt>
    <dgm:pt modelId="{5B376BE9-A9DD-4AE1-8C32-EC0FF51401AE}" type="sibTrans" cxnId="{7BA4F503-EAD7-45EB-96E5-7E4F2364B231}">
      <dgm:prSet/>
      <dgm:spPr/>
    </dgm:pt>
    <dgm:pt modelId="{45A06A84-31A2-40B0-9502-7C477484EC2B}">
      <dgm:prSet phldrT="[Text]" phldr="0"/>
      <dgm:spPr/>
      <dgm:t>
        <a:bodyPr/>
        <a:lstStyle/>
        <a:p>
          <a:r>
            <a:rPr lang="en-US">
              <a:latin typeface="Tw Cen MT"/>
            </a:rPr>
            <a:t>Payment</a:t>
          </a:r>
          <a:endParaRPr lang="en-US"/>
        </a:p>
      </dgm:t>
    </dgm:pt>
    <dgm:pt modelId="{15C0355B-0736-48B8-A5D0-B7146E78351A}" type="parTrans" cxnId="{F38BA056-12FE-43C9-BFD2-D028B85F290D}">
      <dgm:prSet/>
      <dgm:spPr/>
    </dgm:pt>
    <dgm:pt modelId="{53624BC2-F4D1-4B4A-AFCF-5E349C9C70BF}" type="sibTrans" cxnId="{F38BA056-12FE-43C9-BFD2-D028B85F290D}">
      <dgm:prSet/>
      <dgm:spPr/>
    </dgm:pt>
    <dgm:pt modelId="{7B33B31B-E3BC-44A4-9990-7E02C550B89C}">
      <dgm:prSet phldrT="[Text]" phldr="0"/>
      <dgm:spPr/>
      <dgm:t>
        <a:bodyPr/>
        <a:lstStyle/>
        <a:p>
          <a:pPr rtl="0"/>
          <a:r>
            <a:rPr lang="en-US">
              <a:latin typeface="Tw Cen MT"/>
            </a:rPr>
            <a:t>Save payment</a:t>
          </a:r>
          <a:endParaRPr lang="en-US"/>
        </a:p>
      </dgm:t>
    </dgm:pt>
    <dgm:pt modelId="{2BBA27C7-95DC-430C-93C2-833D8855107E}" type="parTrans" cxnId="{83B87E4A-57C5-4EA8-99F0-7D03E3EF7E09}">
      <dgm:prSet/>
      <dgm:spPr/>
    </dgm:pt>
    <dgm:pt modelId="{B3346AEB-CADD-424D-B2AC-F9F9A7598A89}" type="sibTrans" cxnId="{83B87E4A-57C5-4EA8-99F0-7D03E3EF7E09}">
      <dgm:prSet/>
      <dgm:spPr/>
    </dgm:pt>
    <dgm:pt modelId="{E903AFAB-D78A-4C17-8F33-6227BAFAD5A6}">
      <dgm:prSet phldr="0"/>
      <dgm:spPr/>
      <dgm:t>
        <a:bodyPr/>
        <a:lstStyle/>
        <a:p>
          <a:pPr rtl="0"/>
          <a:r>
            <a:rPr lang="en-US">
              <a:latin typeface="Tw Cen MT"/>
            </a:rPr>
            <a:t>Confirm payment</a:t>
          </a:r>
        </a:p>
      </dgm:t>
    </dgm:pt>
    <dgm:pt modelId="{22F0D2D0-2512-4772-91B5-6C31CB6B569B}" type="parTrans" cxnId="{5BB1CB38-CE2A-482C-B299-43D877E4428F}">
      <dgm:prSet/>
      <dgm:spPr/>
    </dgm:pt>
    <dgm:pt modelId="{456CC197-AA56-49D7-84AB-FA3782F2C3E4}" type="sibTrans" cxnId="{5BB1CB38-CE2A-482C-B299-43D877E4428F}">
      <dgm:prSet/>
      <dgm:spPr/>
    </dgm:pt>
    <dgm:pt modelId="{DC298C4D-F00E-40D7-810F-8F01CA98E4CB}" type="pres">
      <dgm:prSet presAssocID="{92A27832-2C16-49D4-A226-16EECFAAC5C3}" presName="Name0" presStyleCnt="0">
        <dgm:presLayoutVars>
          <dgm:dir/>
          <dgm:animLvl val="lvl"/>
          <dgm:resizeHandles val="exact"/>
        </dgm:presLayoutVars>
      </dgm:prSet>
      <dgm:spPr/>
    </dgm:pt>
    <dgm:pt modelId="{0B40602F-34E0-483E-9AB8-70EFA35F54DC}" type="pres">
      <dgm:prSet presAssocID="{B118952B-A5B1-42CC-9010-2A6EF9E5E90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1644950-16E3-4911-8C11-D413C32F98FC}" type="pres">
      <dgm:prSet presAssocID="{5B376BE9-A9DD-4AE1-8C32-EC0FF51401AE}" presName="parTxOnlySpace" presStyleCnt="0"/>
      <dgm:spPr/>
    </dgm:pt>
    <dgm:pt modelId="{0E2C726F-528E-45B7-A1A4-B2CF970B59E6}" type="pres">
      <dgm:prSet presAssocID="{45A06A84-31A2-40B0-9502-7C477484EC2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8DD8D44-3E07-4A72-9FAB-565DBC1AFA34}" type="pres">
      <dgm:prSet presAssocID="{53624BC2-F4D1-4B4A-AFCF-5E349C9C70BF}" presName="parTxOnlySpace" presStyleCnt="0"/>
      <dgm:spPr/>
    </dgm:pt>
    <dgm:pt modelId="{7A92EB96-B15D-4428-8B40-51C42354C9E0}" type="pres">
      <dgm:prSet presAssocID="{7B33B31B-E3BC-44A4-9990-7E02C550B89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FA6A4CF-1D21-4625-A7F9-D2065A74B181}" type="pres">
      <dgm:prSet presAssocID="{B3346AEB-CADD-424D-B2AC-F9F9A7598A89}" presName="parTxOnlySpace" presStyleCnt="0"/>
      <dgm:spPr/>
    </dgm:pt>
    <dgm:pt modelId="{CD3A7159-E2A7-40EC-B995-E3344912893D}" type="pres">
      <dgm:prSet presAssocID="{E903AFAB-D78A-4C17-8F33-6227BAFAD5A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BA4F503-EAD7-45EB-96E5-7E4F2364B231}" srcId="{92A27832-2C16-49D4-A226-16EECFAAC5C3}" destId="{B118952B-A5B1-42CC-9010-2A6EF9E5E90A}" srcOrd="0" destOrd="0" parTransId="{735F8395-84AB-4003-B6DD-F3696B477D02}" sibTransId="{5B376BE9-A9DD-4AE1-8C32-EC0FF51401AE}"/>
    <dgm:cxn modelId="{7A557104-FDDF-45D9-AF5D-2AF5DC71E254}" type="presOf" srcId="{B118952B-A5B1-42CC-9010-2A6EF9E5E90A}" destId="{0B40602F-34E0-483E-9AB8-70EFA35F54DC}" srcOrd="0" destOrd="0" presId="urn:microsoft.com/office/officeart/2005/8/layout/chevron1"/>
    <dgm:cxn modelId="{61AC151A-DA4E-46EB-8791-ECE53F0BAB0E}" type="presOf" srcId="{92A27832-2C16-49D4-A226-16EECFAAC5C3}" destId="{DC298C4D-F00E-40D7-810F-8F01CA98E4CB}" srcOrd="0" destOrd="0" presId="urn:microsoft.com/office/officeart/2005/8/layout/chevron1"/>
    <dgm:cxn modelId="{5BB1CB38-CE2A-482C-B299-43D877E4428F}" srcId="{92A27832-2C16-49D4-A226-16EECFAAC5C3}" destId="{E903AFAB-D78A-4C17-8F33-6227BAFAD5A6}" srcOrd="3" destOrd="0" parTransId="{22F0D2D0-2512-4772-91B5-6C31CB6B569B}" sibTransId="{456CC197-AA56-49D7-84AB-FA3782F2C3E4}"/>
    <dgm:cxn modelId="{83B87E4A-57C5-4EA8-99F0-7D03E3EF7E09}" srcId="{92A27832-2C16-49D4-A226-16EECFAAC5C3}" destId="{7B33B31B-E3BC-44A4-9990-7E02C550B89C}" srcOrd="2" destOrd="0" parTransId="{2BBA27C7-95DC-430C-93C2-833D8855107E}" sibTransId="{B3346AEB-CADD-424D-B2AC-F9F9A7598A89}"/>
    <dgm:cxn modelId="{80D43375-EF70-4E6A-8873-BFA67307BF11}" type="presOf" srcId="{45A06A84-31A2-40B0-9502-7C477484EC2B}" destId="{0E2C726F-528E-45B7-A1A4-B2CF970B59E6}" srcOrd="0" destOrd="0" presId="urn:microsoft.com/office/officeart/2005/8/layout/chevron1"/>
    <dgm:cxn modelId="{46478355-9358-41DB-BECF-6F5E1AFE8439}" type="presOf" srcId="{E903AFAB-D78A-4C17-8F33-6227BAFAD5A6}" destId="{CD3A7159-E2A7-40EC-B995-E3344912893D}" srcOrd="0" destOrd="0" presId="urn:microsoft.com/office/officeart/2005/8/layout/chevron1"/>
    <dgm:cxn modelId="{F38BA056-12FE-43C9-BFD2-D028B85F290D}" srcId="{92A27832-2C16-49D4-A226-16EECFAAC5C3}" destId="{45A06A84-31A2-40B0-9502-7C477484EC2B}" srcOrd="1" destOrd="0" parTransId="{15C0355B-0736-48B8-A5D0-B7146E78351A}" sibTransId="{53624BC2-F4D1-4B4A-AFCF-5E349C9C70BF}"/>
    <dgm:cxn modelId="{6D7ED9F6-CBD1-4441-ADEF-3931B7ED3555}" type="presOf" srcId="{7B33B31B-E3BC-44A4-9990-7E02C550B89C}" destId="{7A92EB96-B15D-4428-8B40-51C42354C9E0}" srcOrd="0" destOrd="0" presId="urn:microsoft.com/office/officeart/2005/8/layout/chevron1"/>
    <dgm:cxn modelId="{04B971B6-2243-4604-BD55-11F015A06576}" type="presParOf" srcId="{DC298C4D-F00E-40D7-810F-8F01CA98E4CB}" destId="{0B40602F-34E0-483E-9AB8-70EFA35F54DC}" srcOrd="0" destOrd="0" presId="urn:microsoft.com/office/officeart/2005/8/layout/chevron1"/>
    <dgm:cxn modelId="{BEF9B7A9-84AD-4A61-A543-07DC63377B6B}" type="presParOf" srcId="{DC298C4D-F00E-40D7-810F-8F01CA98E4CB}" destId="{B1644950-16E3-4911-8C11-D413C32F98FC}" srcOrd="1" destOrd="0" presId="urn:microsoft.com/office/officeart/2005/8/layout/chevron1"/>
    <dgm:cxn modelId="{C6DBE382-C8AC-4B3A-9572-708F49E40385}" type="presParOf" srcId="{DC298C4D-F00E-40D7-810F-8F01CA98E4CB}" destId="{0E2C726F-528E-45B7-A1A4-B2CF970B59E6}" srcOrd="2" destOrd="0" presId="urn:microsoft.com/office/officeart/2005/8/layout/chevron1"/>
    <dgm:cxn modelId="{21A06589-BD44-4C50-8922-16AB0D9CBFB8}" type="presParOf" srcId="{DC298C4D-F00E-40D7-810F-8F01CA98E4CB}" destId="{58DD8D44-3E07-4A72-9FAB-565DBC1AFA34}" srcOrd="3" destOrd="0" presId="urn:microsoft.com/office/officeart/2005/8/layout/chevron1"/>
    <dgm:cxn modelId="{0AD81F74-FE68-4ACF-8FC2-D3A58B310D07}" type="presParOf" srcId="{DC298C4D-F00E-40D7-810F-8F01CA98E4CB}" destId="{7A92EB96-B15D-4428-8B40-51C42354C9E0}" srcOrd="4" destOrd="0" presId="urn:microsoft.com/office/officeart/2005/8/layout/chevron1"/>
    <dgm:cxn modelId="{22A49A18-771B-451E-9B80-0BE7897E1180}" type="presParOf" srcId="{DC298C4D-F00E-40D7-810F-8F01CA98E4CB}" destId="{DFA6A4CF-1D21-4625-A7F9-D2065A74B181}" srcOrd="5" destOrd="0" presId="urn:microsoft.com/office/officeart/2005/8/layout/chevron1"/>
    <dgm:cxn modelId="{B0802B99-3972-4C5C-B9DA-E7B2C6D4DB27}" type="presParOf" srcId="{DC298C4D-F00E-40D7-810F-8F01CA98E4CB}" destId="{CD3A7159-E2A7-40EC-B995-E3344912893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96595C-C487-44FF-8B29-42B5642548C7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4CC6DD1E-5A35-4D51-A0B2-2D23733F1A9E}">
      <dgm:prSet/>
      <dgm:spPr/>
      <dgm:t>
        <a:bodyPr/>
        <a:lstStyle/>
        <a:p>
          <a:r>
            <a:rPr lang="en-US"/>
            <a:t>User CRUD</a:t>
          </a:r>
        </a:p>
      </dgm:t>
    </dgm:pt>
    <dgm:pt modelId="{9D82C37F-1409-41E6-BEC9-D55EA64368B5}" type="parTrans" cxnId="{9EF2C93E-08B4-4964-A73A-598A3F5651BF}">
      <dgm:prSet/>
      <dgm:spPr/>
      <dgm:t>
        <a:bodyPr/>
        <a:lstStyle/>
        <a:p>
          <a:endParaRPr lang="en-US"/>
        </a:p>
      </dgm:t>
    </dgm:pt>
    <dgm:pt modelId="{F4E500A2-164F-4DA8-92DC-9DF25FA8737B}" type="sibTrans" cxnId="{9EF2C93E-08B4-4964-A73A-598A3F5651BF}">
      <dgm:prSet/>
      <dgm:spPr/>
      <dgm:t>
        <a:bodyPr/>
        <a:lstStyle/>
        <a:p>
          <a:endParaRPr lang="en-US"/>
        </a:p>
      </dgm:t>
    </dgm:pt>
    <dgm:pt modelId="{43EBDE24-2322-4211-A899-66DB4BBB2437}">
      <dgm:prSet/>
      <dgm:spPr/>
      <dgm:t>
        <a:bodyPr/>
        <a:lstStyle/>
        <a:p>
          <a:r>
            <a:rPr lang="en-US"/>
            <a:t>Section CRUD</a:t>
          </a:r>
        </a:p>
      </dgm:t>
    </dgm:pt>
    <dgm:pt modelId="{C2420CB3-D340-47A0-87F3-8E36913C8E21}" type="parTrans" cxnId="{F45A3A93-F23C-4283-861C-9986E4D40626}">
      <dgm:prSet/>
      <dgm:spPr/>
      <dgm:t>
        <a:bodyPr/>
        <a:lstStyle/>
        <a:p>
          <a:endParaRPr lang="en-US"/>
        </a:p>
      </dgm:t>
    </dgm:pt>
    <dgm:pt modelId="{9AF583CA-EB5F-418A-91D3-FCE3534AE582}" type="sibTrans" cxnId="{F45A3A93-F23C-4283-861C-9986E4D40626}">
      <dgm:prSet/>
      <dgm:spPr/>
      <dgm:t>
        <a:bodyPr/>
        <a:lstStyle/>
        <a:p>
          <a:endParaRPr lang="en-US"/>
        </a:p>
      </dgm:t>
    </dgm:pt>
    <dgm:pt modelId="{FBA30FE9-9B19-4A86-ACED-2AC404FBDC95}">
      <dgm:prSet/>
      <dgm:spPr/>
      <dgm:t>
        <a:bodyPr/>
        <a:lstStyle/>
        <a:p>
          <a:r>
            <a:rPr lang="en-US"/>
            <a:t>Event CRUD</a:t>
          </a:r>
        </a:p>
      </dgm:t>
    </dgm:pt>
    <dgm:pt modelId="{D7F579E8-7477-4858-B6B6-0983F18499F1}" type="parTrans" cxnId="{AEC1F132-4FA9-4F4B-9F3A-2010FEDD6CDC}">
      <dgm:prSet/>
      <dgm:spPr/>
      <dgm:t>
        <a:bodyPr/>
        <a:lstStyle/>
        <a:p>
          <a:endParaRPr lang="en-US"/>
        </a:p>
      </dgm:t>
    </dgm:pt>
    <dgm:pt modelId="{28BD19F3-A5EB-4FBE-AAD7-B614D608D22E}" type="sibTrans" cxnId="{AEC1F132-4FA9-4F4B-9F3A-2010FEDD6CDC}">
      <dgm:prSet/>
      <dgm:spPr/>
      <dgm:t>
        <a:bodyPr/>
        <a:lstStyle/>
        <a:p>
          <a:endParaRPr lang="en-US"/>
        </a:p>
      </dgm:t>
    </dgm:pt>
    <dgm:pt modelId="{2F77EA5D-3A94-4A8A-9FE1-668DE0AF2493}">
      <dgm:prSet/>
      <dgm:spPr/>
      <dgm:t>
        <a:bodyPr/>
        <a:lstStyle/>
        <a:p>
          <a:r>
            <a:rPr lang="en-US"/>
            <a:t>Ticket CRUD</a:t>
          </a:r>
        </a:p>
      </dgm:t>
    </dgm:pt>
    <dgm:pt modelId="{652613BC-5DF2-40D6-BAA2-F17A1B5CAC3C}" type="parTrans" cxnId="{F500D486-E2D7-4BB8-B1E5-0D584F4F3F3D}">
      <dgm:prSet/>
      <dgm:spPr/>
      <dgm:t>
        <a:bodyPr/>
        <a:lstStyle/>
        <a:p>
          <a:endParaRPr lang="en-US"/>
        </a:p>
      </dgm:t>
    </dgm:pt>
    <dgm:pt modelId="{ED3D0E7E-F950-486E-BEE8-43B8D010A277}" type="sibTrans" cxnId="{F500D486-E2D7-4BB8-B1E5-0D584F4F3F3D}">
      <dgm:prSet/>
      <dgm:spPr/>
      <dgm:t>
        <a:bodyPr/>
        <a:lstStyle/>
        <a:p>
          <a:endParaRPr lang="en-US"/>
        </a:p>
      </dgm:t>
    </dgm:pt>
    <dgm:pt modelId="{3017FA59-9BC9-4061-973B-9ED26BADE6F5}">
      <dgm:prSet/>
      <dgm:spPr/>
      <dgm:t>
        <a:bodyPr/>
        <a:lstStyle/>
        <a:p>
          <a:r>
            <a:rPr lang="en-US"/>
            <a:t>Authorization</a:t>
          </a:r>
        </a:p>
      </dgm:t>
    </dgm:pt>
    <dgm:pt modelId="{18262383-9460-43E6-A6B6-B4A4E9130FC9}" type="parTrans" cxnId="{DC1627E0-0E29-44EE-A324-7B8CBD2B01E7}">
      <dgm:prSet/>
      <dgm:spPr/>
      <dgm:t>
        <a:bodyPr/>
        <a:lstStyle/>
        <a:p>
          <a:endParaRPr lang="en-US"/>
        </a:p>
      </dgm:t>
    </dgm:pt>
    <dgm:pt modelId="{65CCC955-5E58-467D-88C5-3DA081974B6A}" type="sibTrans" cxnId="{DC1627E0-0E29-44EE-A324-7B8CBD2B01E7}">
      <dgm:prSet/>
      <dgm:spPr/>
      <dgm:t>
        <a:bodyPr/>
        <a:lstStyle/>
        <a:p>
          <a:endParaRPr lang="en-US"/>
        </a:p>
      </dgm:t>
    </dgm:pt>
    <dgm:pt modelId="{EABCBDDC-74B6-4EBC-B627-7B7BC236F4FB}">
      <dgm:prSet/>
      <dgm:spPr/>
      <dgm:t>
        <a:bodyPr/>
        <a:lstStyle/>
        <a:p>
          <a:r>
            <a:rPr lang="en-US"/>
            <a:t>Authentication</a:t>
          </a:r>
        </a:p>
      </dgm:t>
    </dgm:pt>
    <dgm:pt modelId="{7898A20F-815D-475D-9FCC-821459060BA7}" type="parTrans" cxnId="{CF6C419F-B28B-42B8-89E5-6B6387EC5032}">
      <dgm:prSet/>
      <dgm:spPr/>
      <dgm:t>
        <a:bodyPr/>
        <a:lstStyle/>
        <a:p>
          <a:endParaRPr lang="en-US"/>
        </a:p>
      </dgm:t>
    </dgm:pt>
    <dgm:pt modelId="{02686F59-5B5D-454D-9DA8-17984A11BC0B}" type="sibTrans" cxnId="{CF6C419F-B28B-42B8-89E5-6B6387EC5032}">
      <dgm:prSet/>
      <dgm:spPr/>
      <dgm:t>
        <a:bodyPr/>
        <a:lstStyle/>
        <a:p>
          <a:endParaRPr lang="en-US"/>
        </a:p>
      </dgm:t>
    </dgm:pt>
    <dgm:pt modelId="{3DD98B66-4A55-45B8-99D8-9BBB9C622E68}" type="pres">
      <dgm:prSet presAssocID="{B996595C-C487-44FF-8B29-42B5642548C7}" presName="diagram" presStyleCnt="0">
        <dgm:presLayoutVars>
          <dgm:dir/>
          <dgm:resizeHandles val="exact"/>
        </dgm:presLayoutVars>
      </dgm:prSet>
      <dgm:spPr/>
    </dgm:pt>
    <dgm:pt modelId="{0A2403FB-76D8-4B45-A88C-C3C2030AF40A}" type="pres">
      <dgm:prSet presAssocID="{4CC6DD1E-5A35-4D51-A0B2-2D23733F1A9E}" presName="node" presStyleLbl="node1" presStyleIdx="0" presStyleCnt="6">
        <dgm:presLayoutVars>
          <dgm:bulletEnabled val="1"/>
        </dgm:presLayoutVars>
      </dgm:prSet>
      <dgm:spPr/>
    </dgm:pt>
    <dgm:pt modelId="{C7E06262-9ABB-41A4-9AA3-DB579803C5A4}" type="pres">
      <dgm:prSet presAssocID="{F4E500A2-164F-4DA8-92DC-9DF25FA8737B}" presName="sibTrans" presStyleCnt="0"/>
      <dgm:spPr/>
    </dgm:pt>
    <dgm:pt modelId="{82371D98-8687-442D-ADC7-AA8216FE7EC7}" type="pres">
      <dgm:prSet presAssocID="{43EBDE24-2322-4211-A899-66DB4BBB2437}" presName="node" presStyleLbl="node1" presStyleIdx="1" presStyleCnt="6">
        <dgm:presLayoutVars>
          <dgm:bulletEnabled val="1"/>
        </dgm:presLayoutVars>
      </dgm:prSet>
      <dgm:spPr/>
    </dgm:pt>
    <dgm:pt modelId="{ED458A2E-8FD9-4394-81AB-917AAFE430D9}" type="pres">
      <dgm:prSet presAssocID="{9AF583CA-EB5F-418A-91D3-FCE3534AE582}" presName="sibTrans" presStyleCnt="0"/>
      <dgm:spPr/>
    </dgm:pt>
    <dgm:pt modelId="{A7083BA4-B467-4FED-9706-19D082D6B0CA}" type="pres">
      <dgm:prSet presAssocID="{FBA30FE9-9B19-4A86-ACED-2AC404FBDC95}" presName="node" presStyleLbl="node1" presStyleIdx="2" presStyleCnt="6">
        <dgm:presLayoutVars>
          <dgm:bulletEnabled val="1"/>
        </dgm:presLayoutVars>
      </dgm:prSet>
      <dgm:spPr/>
    </dgm:pt>
    <dgm:pt modelId="{0D5F3808-4DA2-4FB9-8C3F-35D685DE53EF}" type="pres">
      <dgm:prSet presAssocID="{28BD19F3-A5EB-4FBE-AAD7-B614D608D22E}" presName="sibTrans" presStyleCnt="0"/>
      <dgm:spPr/>
    </dgm:pt>
    <dgm:pt modelId="{9161232B-EA4B-4125-881C-330959D3B335}" type="pres">
      <dgm:prSet presAssocID="{2F77EA5D-3A94-4A8A-9FE1-668DE0AF2493}" presName="node" presStyleLbl="node1" presStyleIdx="3" presStyleCnt="6">
        <dgm:presLayoutVars>
          <dgm:bulletEnabled val="1"/>
        </dgm:presLayoutVars>
      </dgm:prSet>
      <dgm:spPr/>
    </dgm:pt>
    <dgm:pt modelId="{2F2D190D-9267-4688-AD4F-37DD5617B536}" type="pres">
      <dgm:prSet presAssocID="{ED3D0E7E-F950-486E-BEE8-43B8D010A277}" presName="sibTrans" presStyleCnt="0"/>
      <dgm:spPr/>
    </dgm:pt>
    <dgm:pt modelId="{BDC897B9-A69B-4A42-B794-700792B3ADFA}" type="pres">
      <dgm:prSet presAssocID="{3017FA59-9BC9-4061-973B-9ED26BADE6F5}" presName="node" presStyleLbl="node1" presStyleIdx="4" presStyleCnt="6">
        <dgm:presLayoutVars>
          <dgm:bulletEnabled val="1"/>
        </dgm:presLayoutVars>
      </dgm:prSet>
      <dgm:spPr/>
    </dgm:pt>
    <dgm:pt modelId="{C3D198AF-CCC4-4BAB-8034-67433C3868AC}" type="pres">
      <dgm:prSet presAssocID="{65CCC955-5E58-467D-88C5-3DA081974B6A}" presName="sibTrans" presStyleCnt="0"/>
      <dgm:spPr/>
    </dgm:pt>
    <dgm:pt modelId="{3696DC73-0312-4A5E-8EDE-087E4FB0C06B}" type="pres">
      <dgm:prSet presAssocID="{EABCBDDC-74B6-4EBC-B627-7B7BC236F4FB}" presName="node" presStyleLbl="node1" presStyleIdx="5" presStyleCnt="6">
        <dgm:presLayoutVars>
          <dgm:bulletEnabled val="1"/>
        </dgm:presLayoutVars>
      </dgm:prSet>
      <dgm:spPr/>
    </dgm:pt>
  </dgm:ptLst>
  <dgm:cxnLst>
    <dgm:cxn modelId="{AEC1F132-4FA9-4F4B-9F3A-2010FEDD6CDC}" srcId="{B996595C-C487-44FF-8B29-42B5642548C7}" destId="{FBA30FE9-9B19-4A86-ACED-2AC404FBDC95}" srcOrd="2" destOrd="0" parTransId="{D7F579E8-7477-4858-B6B6-0983F18499F1}" sibTransId="{28BD19F3-A5EB-4FBE-AAD7-B614D608D22E}"/>
    <dgm:cxn modelId="{9EF2C93E-08B4-4964-A73A-598A3F5651BF}" srcId="{B996595C-C487-44FF-8B29-42B5642548C7}" destId="{4CC6DD1E-5A35-4D51-A0B2-2D23733F1A9E}" srcOrd="0" destOrd="0" parTransId="{9D82C37F-1409-41E6-BEC9-D55EA64368B5}" sibTransId="{F4E500A2-164F-4DA8-92DC-9DF25FA8737B}"/>
    <dgm:cxn modelId="{7D73757D-41A4-47EE-AA1F-D160B5BFA809}" type="presOf" srcId="{3017FA59-9BC9-4061-973B-9ED26BADE6F5}" destId="{BDC897B9-A69B-4A42-B794-700792B3ADFA}" srcOrd="0" destOrd="0" presId="urn:microsoft.com/office/officeart/2005/8/layout/default"/>
    <dgm:cxn modelId="{F500D486-E2D7-4BB8-B1E5-0D584F4F3F3D}" srcId="{B996595C-C487-44FF-8B29-42B5642548C7}" destId="{2F77EA5D-3A94-4A8A-9FE1-668DE0AF2493}" srcOrd="3" destOrd="0" parTransId="{652613BC-5DF2-40D6-BAA2-F17A1B5CAC3C}" sibTransId="{ED3D0E7E-F950-486E-BEE8-43B8D010A277}"/>
    <dgm:cxn modelId="{D7129E8A-018A-4E62-BAE7-D265EEE5EAD4}" type="presOf" srcId="{EABCBDDC-74B6-4EBC-B627-7B7BC236F4FB}" destId="{3696DC73-0312-4A5E-8EDE-087E4FB0C06B}" srcOrd="0" destOrd="0" presId="urn:microsoft.com/office/officeart/2005/8/layout/default"/>
    <dgm:cxn modelId="{F45A3A93-F23C-4283-861C-9986E4D40626}" srcId="{B996595C-C487-44FF-8B29-42B5642548C7}" destId="{43EBDE24-2322-4211-A899-66DB4BBB2437}" srcOrd="1" destOrd="0" parTransId="{C2420CB3-D340-47A0-87F3-8E36913C8E21}" sibTransId="{9AF583CA-EB5F-418A-91D3-FCE3534AE582}"/>
    <dgm:cxn modelId="{CF6C419F-B28B-42B8-89E5-6B6387EC5032}" srcId="{B996595C-C487-44FF-8B29-42B5642548C7}" destId="{EABCBDDC-74B6-4EBC-B627-7B7BC236F4FB}" srcOrd="5" destOrd="0" parTransId="{7898A20F-815D-475D-9FCC-821459060BA7}" sibTransId="{02686F59-5B5D-454D-9DA8-17984A11BC0B}"/>
    <dgm:cxn modelId="{F7BD57AC-66FD-458D-9B11-3BAA463360EC}" type="presOf" srcId="{B996595C-C487-44FF-8B29-42B5642548C7}" destId="{3DD98B66-4A55-45B8-99D8-9BBB9C622E68}" srcOrd="0" destOrd="0" presId="urn:microsoft.com/office/officeart/2005/8/layout/default"/>
    <dgm:cxn modelId="{D1222BC2-7757-451E-B898-17A0B4352E09}" type="presOf" srcId="{2F77EA5D-3A94-4A8A-9FE1-668DE0AF2493}" destId="{9161232B-EA4B-4125-881C-330959D3B335}" srcOrd="0" destOrd="0" presId="urn:microsoft.com/office/officeart/2005/8/layout/default"/>
    <dgm:cxn modelId="{E93211C6-2AEB-40F3-8310-A9E2FBB94FC0}" type="presOf" srcId="{FBA30FE9-9B19-4A86-ACED-2AC404FBDC95}" destId="{A7083BA4-B467-4FED-9706-19D082D6B0CA}" srcOrd="0" destOrd="0" presId="urn:microsoft.com/office/officeart/2005/8/layout/default"/>
    <dgm:cxn modelId="{3D7778D8-83BE-4258-99B2-78271F4202DA}" type="presOf" srcId="{43EBDE24-2322-4211-A899-66DB4BBB2437}" destId="{82371D98-8687-442D-ADC7-AA8216FE7EC7}" srcOrd="0" destOrd="0" presId="urn:microsoft.com/office/officeart/2005/8/layout/default"/>
    <dgm:cxn modelId="{159F08E0-F482-4183-8828-8CB05EF3517D}" type="presOf" srcId="{4CC6DD1E-5A35-4D51-A0B2-2D23733F1A9E}" destId="{0A2403FB-76D8-4B45-A88C-C3C2030AF40A}" srcOrd="0" destOrd="0" presId="urn:microsoft.com/office/officeart/2005/8/layout/default"/>
    <dgm:cxn modelId="{DC1627E0-0E29-44EE-A324-7B8CBD2B01E7}" srcId="{B996595C-C487-44FF-8B29-42B5642548C7}" destId="{3017FA59-9BC9-4061-973B-9ED26BADE6F5}" srcOrd="4" destOrd="0" parTransId="{18262383-9460-43E6-A6B6-B4A4E9130FC9}" sibTransId="{65CCC955-5E58-467D-88C5-3DA081974B6A}"/>
    <dgm:cxn modelId="{FF3ECDE6-5C9A-4C3A-BF26-917E51AE0D02}" type="presParOf" srcId="{3DD98B66-4A55-45B8-99D8-9BBB9C622E68}" destId="{0A2403FB-76D8-4B45-A88C-C3C2030AF40A}" srcOrd="0" destOrd="0" presId="urn:microsoft.com/office/officeart/2005/8/layout/default"/>
    <dgm:cxn modelId="{470E53F4-87C2-4935-B5BC-9ECFBA2AD7BC}" type="presParOf" srcId="{3DD98B66-4A55-45B8-99D8-9BBB9C622E68}" destId="{C7E06262-9ABB-41A4-9AA3-DB579803C5A4}" srcOrd="1" destOrd="0" presId="urn:microsoft.com/office/officeart/2005/8/layout/default"/>
    <dgm:cxn modelId="{85DCA37D-5A4F-46A9-A5CF-AF919E889205}" type="presParOf" srcId="{3DD98B66-4A55-45B8-99D8-9BBB9C622E68}" destId="{82371D98-8687-442D-ADC7-AA8216FE7EC7}" srcOrd="2" destOrd="0" presId="urn:microsoft.com/office/officeart/2005/8/layout/default"/>
    <dgm:cxn modelId="{1B34292B-04E6-4593-B31C-527F94BFCD9E}" type="presParOf" srcId="{3DD98B66-4A55-45B8-99D8-9BBB9C622E68}" destId="{ED458A2E-8FD9-4394-81AB-917AAFE430D9}" srcOrd="3" destOrd="0" presId="urn:microsoft.com/office/officeart/2005/8/layout/default"/>
    <dgm:cxn modelId="{94EC84BE-ADFE-46FC-A105-1DE2E19A8BF0}" type="presParOf" srcId="{3DD98B66-4A55-45B8-99D8-9BBB9C622E68}" destId="{A7083BA4-B467-4FED-9706-19D082D6B0CA}" srcOrd="4" destOrd="0" presId="urn:microsoft.com/office/officeart/2005/8/layout/default"/>
    <dgm:cxn modelId="{E702BA77-CC73-4DDE-BA1E-48D5626E3105}" type="presParOf" srcId="{3DD98B66-4A55-45B8-99D8-9BBB9C622E68}" destId="{0D5F3808-4DA2-4FB9-8C3F-35D685DE53EF}" srcOrd="5" destOrd="0" presId="urn:microsoft.com/office/officeart/2005/8/layout/default"/>
    <dgm:cxn modelId="{2A0D33E0-B1BF-4E9B-AA42-3CEAD8E40113}" type="presParOf" srcId="{3DD98B66-4A55-45B8-99D8-9BBB9C622E68}" destId="{9161232B-EA4B-4125-881C-330959D3B335}" srcOrd="6" destOrd="0" presId="urn:microsoft.com/office/officeart/2005/8/layout/default"/>
    <dgm:cxn modelId="{00EA3240-9E43-4E73-96A8-54095939D2F6}" type="presParOf" srcId="{3DD98B66-4A55-45B8-99D8-9BBB9C622E68}" destId="{2F2D190D-9267-4688-AD4F-37DD5617B536}" srcOrd="7" destOrd="0" presId="urn:microsoft.com/office/officeart/2005/8/layout/default"/>
    <dgm:cxn modelId="{962C1FFA-561D-4685-AA04-2F69E2066E91}" type="presParOf" srcId="{3DD98B66-4A55-45B8-99D8-9BBB9C622E68}" destId="{BDC897B9-A69B-4A42-B794-700792B3ADFA}" srcOrd="8" destOrd="0" presId="urn:microsoft.com/office/officeart/2005/8/layout/default"/>
    <dgm:cxn modelId="{8CA3C72C-15EB-49CA-8BD1-CC76FF283F75}" type="presParOf" srcId="{3DD98B66-4A55-45B8-99D8-9BBB9C622E68}" destId="{C3D198AF-CCC4-4BAB-8034-67433C3868AC}" srcOrd="9" destOrd="0" presId="urn:microsoft.com/office/officeart/2005/8/layout/default"/>
    <dgm:cxn modelId="{BC30EF28-0BE0-4D2C-AA82-00452FC041D6}" type="presParOf" srcId="{3DD98B66-4A55-45B8-99D8-9BBB9C622E68}" destId="{3696DC73-0312-4A5E-8EDE-087E4FB0C06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CB86C7-06CA-4487-8A1C-D45115B77A8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897566-B0F0-447C-9E49-35E4C2F643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Login/Register</a:t>
          </a:r>
        </a:p>
      </dgm:t>
    </dgm:pt>
    <dgm:pt modelId="{827FC4D6-6341-4CDB-8A1C-3B596FA05B04}" type="parTrans" cxnId="{2C6AF87D-7E59-47F5-9E3F-22F6E6F2C2E6}">
      <dgm:prSet/>
      <dgm:spPr/>
      <dgm:t>
        <a:bodyPr/>
        <a:lstStyle/>
        <a:p>
          <a:endParaRPr lang="en-US"/>
        </a:p>
      </dgm:t>
    </dgm:pt>
    <dgm:pt modelId="{79C2A3AF-EA2D-44AF-96BB-CDF0B5CD2989}" type="sibTrans" cxnId="{2C6AF87D-7E59-47F5-9E3F-22F6E6F2C2E6}">
      <dgm:prSet/>
      <dgm:spPr/>
      <dgm:t>
        <a:bodyPr/>
        <a:lstStyle/>
        <a:p>
          <a:endParaRPr lang="en-US"/>
        </a:p>
      </dgm:t>
    </dgm:pt>
    <dgm:pt modelId="{0D790421-5D1E-4193-AD61-1CCF74852A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My profile</a:t>
          </a:r>
        </a:p>
      </dgm:t>
    </dgm:pt>
    <dgm:pt modelId="{39E5282A-C999-46DC-994E-32597D4726D9}" type="parTrans" cxnId="{E1DF05A5-4650-4277-888E-89FF2F12E486}">
      <dgm:prSet/>
      <dgm:spPr/>
      <dgm:t>
        <a:bodyPr/>
        <a:lstStyle/>
        <a:p>
          <a:endParaRPr lang="en-US"/>
        </a:p>
      </dgm:t>
    </dgm:pt>
    <dgm:pt modelId="{71CA488B-8671-47B4-8FDA-F999D2C79ACA}" type="sibTrans" cxnId="{E1DF05A5-4650-4277-888E-89FF2F12E486}">
      <dgm:prSet/>
      <dgm:spPr/>
      <dgm:t>
        <a:bodyPr/>
        <a:lstStyle/>
        <a:p>
          <a:endParaRPr lang="en-US"/>
        </a:p>
      </dgm:t>
    </dgm:pt>
    <dgm:pt modelId="{F0B3A922-B256-40A7-A906-D389B1178A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Events page </a:t>
          </a:r>
        </a:p>
      </dgm:t>
    </dgm:pt>
    <dgm:pt modelId="{22BFF52B-7529-4011-94D8-75E1EE34E461}" type="parTrans" cxnId="{892B3B34-C7E0-4294-B5FB-1C45F418CC83}">
      <dgm:prSet/>
      <dgm:spPr/>
      <dgm:t>
        <a:bodyPr/>
        <a:lstStyle/>
        <a:p>
          <a:endParaRPr lang="en-US"/>
        </a:p>
      </dgm:t>
    </dgm:pt>
    <dgm:pt modelId="{21698104-2CFA-47BA-9D15-7239EA9D8C51}" type="sibTrans" cxnId="{892B3B34-C7E0-4294-B5FB-1C45F418CC83}">
      <dgm:prSet/>
      <dgm:spPr/>
      <dgm:t>
        <a:bodyPr/>
        <a:lstStyle/>
        <a:p>
          <a:endParaRPr lang="en-US"/>
        </a:p>
      </dgm:t>
    </dgm:pt>
    <dgm:pt modelId="{A48A1471-5387-42B4-AAD3-88E65585E4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Ticket Wallet</a:t>
          </a:r>
        </a:p>
      </dgm:t>
    </dgm:pt>
    <dgm:pt modelId="{07A52C6A-AB65-4B3B-99EA-BE534DE0F082}" type="parTrans" cxnId="{B1A9A680-525A-4003-A29C-B277FEF65657}">
      <dgm:prSet/>
      <dgm:spPr/>
      <dgm:t>
        <a:bodyPr/>
        <a:lstStyle/>
        <a:p>
          <a:endParaRPr lang="en-US"/>
        </a:p>
      </dgm:t>
    </dgm:pt>
    <dgm:pt modelId="{DEE4D44B-D514-4B48-BC1F-E3FE9C690E44}" type="sibTrans" cxnId="{B1A9A680-525A-4003-A29C-B277FEF65657}">
      <dgm:prSet/>
      <dgm:spPr/>
      <dgm:t>
        <a:bodyPr/>
        <a:lstStyle/>
        <a:p>
          <a:endParaRPr lang="en-US"/>
        </a:p>
      </dgm:t>
    </dgm:pt>
    <dgm:pt modelId="{F0763143-60EE-4CA7-9F2E-8F62AA8FF1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Scan Ticket</a:t>
          </a:r>
        </a:p>
      </dgm:t>
    </dgm:pt>
    <dgm:pt modelId="{2BD22A8E-8087-412B-A89B-B176FE786CD8}" type="parTrans" cxnId="{D1BB8E45-10F0-473B-BCD8-A8592496C04A}">
      <dgm:prSet/>
      <dgm:spPr/>
      <dgm:t>
        <a:bodyPr/>
        <a:lstStyle/>
        <a:p>
          <a:endParaRPr lang="en-US"/>
        </a:p>
      </dgm:t>
    </dgm:pt>
    <dgm:pt modelId="{8D4D4117-03AC-4B8F-B77D-D4D709CBF31C}" type="sibTrans" cxnId="{D1BB8E45-10F0-473B-BCD8-A8592496C04A}">
      <dgm:prSet/>
      <dgm:spPr/>
      <dgm:t>
        <a:bodyPr/>
        <a:lstStyle/>
        <a:p>
          <a:endParaRPr lang="en-US"/>
        </a:p>
      </dgm:t>
    </dgm:pt>
    <dgm:pt modelId="{F35CA216-79A2-42CE-91C4-8302E26FE81D}" type="pres">
      <dgm:prSet presAssocID="{80CB86C7-06CA-4487-8A1C-D45115B77A88}" presName="root" presStyleCnt="0">
        <dgm:presLayoutVars>
          <dgm:dir/>
          <dgm:resizeHandles val="exact"/>
        </dgm:presLayoutVars>
      </dgm:prSet>
      <dgm:spPr/>
    </dgm:pt>
    <dgm:pt modelId="{D3C04B49-2256-4911-AD92-9D3B6D014DA2}" type="pres">
      <dgm:prSet presAssocID="{DF897566-B0F0-447C-9E49-35E4C2F6432D}" presName="compNode" presStyleCnt="0"/>
      <dgm:spPr/>
    </dgm:pt>
    <dgm:pt modelId="{3941FB17-A943-4DC8-82BA-7FC2C5604E78}" type="pres">
      <dgm:prSet presAssocID="{DF897566-B0F0-447C-9E49-35E4C2F6432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539F018A-6695-4181-AECE-F7E2E6438020}" type="pres">
      <dgm:prSet presAssocID="{DF897566-B0F0-447C-9E49-35E4C2F6432D}" presName="spaceRect" presStyleCnt="0"/>
      <dgm:spPr/>
    </dgm:pt>
    <dgm:pt modelId="{C7B4A9D9-C4F7-426F-97F6-80A17BBC4140}" type="pres">
      <dgm:prSet presAssocID="{DF897566-B0F0-447C-9E49-35E4C2F6432D}" presName="textRect" presStyleLbl="revTx" presStyleIdx="0" presStyleCnt="5">
        <dgm:presLayoutVars>
          <dgm:chMax val="1"/>
          <dgm:chPref val="1"/>
        </dgm:presLayoutVars>
      </dgm:prSet>
      <dgm:spPr/>
    </dgm:pt>
    <dgm:pt modelId="{A56B37FD-2AE7-40AA-ADD8-1F687EC47837}" type="pres">
      <dgm:prSet presAssocID="{79C2A3AF-EA2D-44AF-96BB-CDF0B5CD2989}" presName="sibTrans" presStyleCnt="0"/>
      <dgm:spPr/>
    </dgm:pt>
    <dgm:pt modelId="{4504AAE1-4351-415B-918E-3705D97E9B69}" type="pres">
      <dgm:prSet presAssocID="{0D790421-5D1E-4193-AD61-1CCF74852A86}" presName="compNode" presStyleCnt="0"/>
      <dgm:spPr/>
    </dgm:pt>
    <dgm:pt modelId="{CD66FB47-4070-4F65-9E7E-B21F9B4886EE}" type="pres">
      <dgm:prSet presAssocID="{0D790421-5D1E-4193-AD61-1CCF74852A8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21712E13-3B93-4CA6-9545-40E48E06774F}" type="pres">
      <dgm:prSet presAssocID="{0D790421-5D1E-4193-AD61-1CCF74852A86}" presName="spaceRect" presStyleCnt="0"/>
      <dgm:spPr/>
    </dgm:pt>
    <dgm:pt modelId="{A76140C7-B939-410D-BE19-8777B391A3E5}" type="pres">
      <dgm:prSet presAssocID="{0D790421-5D1E-4193-AD61-1CCF74852A86}" presName="textRect" presStyleLbl="revTx" presStyleIdx="1" presStyleCnt="5">
        <dgm:presLayoutVars>
          <dgm:chMax val="1"/>
          <dgm:chPref val="1"/>
        </dgm:presLayoutVars>
      </dgm:prSet>
      <dgm:spPr/>
    </dgm:pt>
    <dgm:pt modelId="{B36CAB4A-8B3D-4E38-B1A1-5556B9DD2B71}" type="pres">
      <dgm:prSet presAssocID="{71CA488B-8671-47B4-8FDA-F999D2C79ACA}" presName="sibTrans" presStyleCnt="0"/>
      <dgm:spPr/>
    </dgm:pt>
    <dgm:pt modelId="{FEF1490F-3397-47A0-AE6F-BD32749D827A}" type="pres">
      <dgm:prSet presAssocID="{F0B3A922-B256-40A7-A906-D389B1178A65}" presName="compNode" presStyleCnt="0"/>
      <dgm:spPr/>
    </dgm:pt>
    <dgm:pt modelId="{FB387863-5E65-4759-8A98-D10DD85F76D0}" type="pres">
      <dgm:prSet presAssocID="{F0B3A922-B256-40A7-A906-D389B1178A6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5D356A37-C4C5-4423-9206-D4FE0346CE31}" type="pres">
      <dgm:prSet presAssocID="{F0B3A922-B256-40A7-A906-D389B1178A65}" presName="spaceRect" presStyleCnt="0"/>
      <dgm:spPr/>
    </dgm:pt>
    <dgm:pt modelId="{E571B889-F71A-4CC2-83FE-B52FAF0E9B80}" type="pres">
      <dgm:prSet presAssocID="{F0B3A922-B256-40A7-A906-D389B1178A65}" presName="textRect" presStyleLbl="revTx" presStyleIdx="2" presStyleCnt="5">
        <dgm:presLayoutVars>
          <dgm:chMax val="1"/>
          <dgm:chPref val="1"/>
        </dgm:presLayoutVars>
      </dgm:prSet>
      <dgm:spPr/>
    </dgm:pt>
    <dgm:pt modelId="{6834FDF0-EDBA-4183-B9A9-E47ED34A0FC3}" type="pres">
      <dgm:prSet presAssocID="{21698104-2CFA-47BA-9D15-7239EA9D8C51}" presName="sibTrans" presStyleCnt="0"/>
      <dgm:spPr/>
    </dgm:pt>
    <dgm:pt modelId="{6D26FC43-9FCA-4A8F-9E14-B13ADD46F1E2}" type="pres">
      <dgm:prSet presAssocID="{A48A1471-5387-42B4-AAD3-88E65585E4EB}" presName="compNode" presStyleCnt="0"/>
      <dgm:spPr/>
    </dgm:pt>
    <dgm:pt modelId="{F6DBE9F6-211C-466C-AE3C-01C6D97F0280}" type="pres">
      <dgm:prSet presAssocID="{A48A1471-5387-42B4-AAD3-88E65585E4E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B742A652-64DF-42AA-920B-4984312D2830}" type="pres">
      <dgm:prSet presAssocID="{A48A1471-5387-42B4-AAD3-88E65585E4EB}" presName="spaceRect" presStyleCnt="0"/>
      <dgm:spPr/>
    </dgm:pt>
    <dgm:pt modelId="{38E817D1-352C-4384-94A9-E352FD82027A}" type="pres">
      <dgm:prSet presAssocID="{A48A1471-5387-42B4-AAD3-88E65585E4EB}" presName="textRect" presStyleLbl="revTx" presStyleIdx="3" presStyleCnt="5">
        <dgm:presLayoutVars>
          <dgm:chMax val="1"/>
          <dgm:chPref val="1"/>
        </dgm:presLayoutVars>
      </dgm:prSet>
      <dgm:spPr/>
    </dgm:pt>
    <dgm:pt modelId="{7217C3FF-1474-4EF8-AF2B-0BD4A586DA56}" type="pres">
      <dgm:prSet presAssocID="{DEE4D44B-D514-4B48-BC1F-E3FE9C690E44}" presName="sibTrans" presStyleCnt="0"/>
      <dgm:spPr/>
    </dgm:pt>
    <dgm:pt modelId="{4AAB0239-9E78-4D7D-B450-365A1D7ED8AD}" type="pres">
      <dgm:prSet presAssocID="{F0763143-60EE-4CA7-9F2E-8F62AA8FF1D8}" presName="compNode" presStyleCnt="0"/>
      <dgm:spPr/>
    </dgm:pt>
    <dgm:pt modelId="{3289370E-BABF-4E0B-8BFA-38A9DC544C3C}" type="pres">
      <dgm:prSet presAssocID="{F0763143-60EE-4CA7-9F2E-8F62AA8FF1D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code"/>
        </a:ext>
      </dgm:extLst>
    </dgm:pt>
    <dgm:pt modelId="{EB607A27-BFA8-4F3F-B0E0-328816B662E4}" type="pres">
      <dgm:prSet presAssocID="{F0763143-60EE-4CA7-9F2E-8F62AA8FF1D8}" presName="spaceRect" presStyleCnt="0"/>
      <dgm:spPr/>
    </dgm:pt>
    <dgm:pt modelId="{9B6F6242-56ED-41AD-A74C-C20F0722CB3A}" type="pres">
      <dgm:prSet presAssocID="{F0763143-60EE-4CA7-9F2E-8F62AA8FF1D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92B3B34-C7E0-4294-B5FB-1C45F418CC83}" srcId="{80CB86C7-06CA-4487-8A1C-D45115B77A88}" destId="{F0B3A922-B256-40A7-A906-D389B1178A65}" srcOrd="2" destOrd="0" parTransId="{22BFF52B-7529-4011-94D8-75E1EE34E461}" sibTransId="{21698104-2CFA-47BA-9D15-7239EA9D8C51}"/>
    <dgm:cxn modelId="{86F26E5F-37FE-43A9-8790-4E70308AB12D}" type="presOf" srcId="{DF897566-B0F0-447C-9E49-35E4C2F6432D}" destId="{C7B4A9D9-C4F7-426F-97F6-80A17BBC4140}" srcOrd="0" destOrd="0" presId="urn:microsoft.com/office/officeart/2018/2/layout/IconLabelList"/>
    <dgm:cxn modelId="{D1BB8E45-10F0-473B-BCD8-A8592496C04A}" srcId="{80CB86C7-06CA-4487-8A1C-D45115B77A88}" destId="{F0763143-60EE-4CA7-9F2E-8F62AA8FF1D8}" srcOrd="4" destOrd="0" parTransId="{2BD22A8E-8087-412B-A89B-B176FE786CD8}" sibTransId="{8D4D4117-03AC-4B8F-B77D-D4D709CBF31C}"/>
    <dgm:cxn modelId="{ED3AA45A-5D9D-48E8-895C-57C9247C801B}" type="presOf" srcId="{F0B3A922-B256-40A7-A906-D389B1178A65}" destId="{E571B889-F71A-4CC2-83FE-B52FAF0E9B80}" srcOrd="0" destOrd="0" presId="urn:microsoft.com/office/officeart/2018/2/layout/IconLabelList"/>
    <dgm:cxn modelId="{2C6AF87D-7E59-47F5-9E3F-22F6E6F2C2E6}" srcId="{80CB86C7-06CA-4487-8A1C-D45115B77A88}" destId="{DF897566-B0F0-447C-9E49-35E4C2F6432D}" srcOrd="0" destOrd="0" parTransId="{827FC4D6-6341-4CDB-8A1C-3B596FA05B04}" sibTransId="{79C2A3AF-EA2D-44AF-96BB-CDF0B5CD2989}"/>
    <dgm:cxn modelId="{B1A9A680-525A-4003-A29C-B277FEF65657}" srcId="{80CB86C7-06CA-4487-8A1C-D45115B77A88}" destId="{A48A1471-5387-42B4-AAD3-88E65585E4EB}" srcOrd="3" destOrd="0" parTransId="{07A52C6A-AB65-4B3B-99EA-BE534DE0F082}" sibTransId="{DEE4D44B-D514-4B48-BC1F-E3FE9C690E44}"/>
    <dgm:cxn modelId="{3E288C8D-0909-4DA3-B675-4CACD58BD4E2}" type="presOf" srcId="{0D790421-5D1E-4193-AD61-1CCF74852A86}" destId="{A76140C7-B939-410D-BE19-8777B391A3E5}" srcOrd="0" destOrd="0" presId="urn:microsoft.com/office/officeart/2018/2/layout/IconLabelList"/>
    <dgm:cxn modelId="{DC6D0699-D947-40CD-A0F3-81DCA01F951E}" type="presOf" srcId="{80CB86C7-06CA-4487-8A1C-D45115B77A88}" destId="{F35CA216-79A2-42CE-91C4-8302E26FE81D}" srcOrd="0" destOrd="0" presId="urn:microsoft.com/office/officeart/2018/2/layout/IconLabelList"/>
    <dgm:cxn modelId="{85AE7C9B-470C-4896-8C49-39814B117B0B}" type="presOf" srcId="{F0763143-60EE-4CA7-9F2E-8F62AA8FF1D8}" destId="{9B6F6242-56ED-41AD-A74C-C20F0722CB3A}" srcOrd="0" destOrd="0" presId="urn:microsoft.com/office/officeart/2018/2/layout/IconLabelList"/>
    <dgm:cxn modelId="{E1DF05A5-4650-4277-888E-89FF2F12E486}" srcId="{80CB86C7-06CA-4487-8A1C-D45115B77A88}" destId="{0D790421-5D1E-4193-AD61-1CCF74852A86}" srcOrd="1" destOrd="0" parTransId="{39E5282A-C999-46DC-994E-32597D4726D9}" sibTransId="{71CA488B-8671-47B4-8FDA-F999D2C79ACA}"/>
    <dgm:cxn modelId="{CFD044B6-3E96-49CF-89AB-ABBC9D28B382}" type="presOf" srcId="{A48A1471-5387-42B4-AAD3-88E65585E4EB}" destId="{38E817D1-352C-4384-94A9-E352FD82027A}" srcOrd="0" destOrd="0" presId="urn:microsoft.com/office/officeart/2018/2/layout/IconLabelList"/>
    <dgm:cxn modelId="{647B03F9-0E54-4042-9549-5ADD802E0450}" type="presParOf" srcId="{F35CA216-79A2-42CE-91C4-8302E26FE81D}" destId="{D3C04B49-2256-4911-AD92-9D3B6D014DA2}" srcOrd="0" destOrd="0" presId="urn:microsoft.com/office/officeart/2018/2/layout/IconLabelList"/>
    <dgm:cxn modelId="{31F2CDBE-4C97-4397-967F-7B9D7023CEF4}" type="presParOf" srcId="{D3C04B49-2256-4911-AD92-9D3B6D014DA2}" destId="{3941FB17-A943-4DC8-82BA-7FC2C5604E78}" srcOrd="0" destOrd="0" presId="urn:microsoft.com/office/officeart/2018/2/layout/IconLabelList"/>
    <dgm:cxn modelId="{6955DC73-55BF-4970-9203-CC2C0D52F335}" type="presParOf" srcId="{D3C04B49-2256-4911-AD92-9D3B6D014DA2}" destId="{539F018A-6695-4181-AECE-F7E2E6438020}" srcOrd="1" destOrd="0" presId="urn:microsoft.com/office/officeart/2018/2/layout/IconLabelList"/>
    <dgm:cxn modelId="{CA66D665-7491-4AB9-AA96-72F80585191E}" type="presParOf" srcId="{D3C04B49-2256-4911-AD92-9D3B6D014DA2}" destId="{C7B4A9D9-C4F7-426F-97F6-80A17BBC4140}" srcOrd="2" destOrd="0" presId="urn:microsoft.com/office/officeart/2018/2/layout/IconLabelList"/>
    <dgm:cxn modelId="{FBAB1D85-4C89-425D-95B8-B0ADF19587E5}" type="presParOf" srcId="{F35CA216-79A2-42CE-91C4-8302E26FE81D}" destId="{A56B37FD-2AE7-40AA-ADD8-1F687EC47837}" srcOrd="1" destOrd="0" presId="urn:microsoft.com/office/officeart/2018/2/layout/IconLabelList"/>
    <dgm:cxn modelId="{B9FC267A-63B9-46A8-B215-7814B3A87B4E}" type="presParOf" srcId="{F35CA216-79A2-42CE-91C4-8302E26FE81D}" destId="{4504AAE1-4351-415B-918E-3705D97E9B69}" srcOrd="2" destOrd="0" presId="urn:microsoft.com/office/officeart/2018/2/layout/IconLabelList"/>
    <dgm:cxn modelId="{C6B08157-94C9-4653-8023-F48A1983F0C7}" type="presParOf" srcId="{4504AAE1-4351-415B-918E-3705D97E9B69}" destId="{CD66FB47-4070-4F65-9E7E-B21F9B4886EE}" srcOrd="0" destOrd="0" presId="urn:microsoft.com/office/officeart/2018/2/layout/IconLabelList"/>
    <dgm:cxn modelId="{AF054A7A-7D8D-4042-AE7C-6BF3155897F9}" type="presParOf" srcId="{4504AAE1-4351-415B-918E-3705D97E9B69}" destId="{21712E13-3B93-4CA6-9545-40E48E06774F}" srcOrd="1" destOrd="0" presId="urn:microsoft.com/office/officeart/2018/2/layout/IconLabelList"/>
    <dgm:cxn modelId="{059136DD-EFE7-4D69-84C2-F86EB648A857}" type="presParOf" srcId="{4504AAE1-4351-415B-918E-3705D97E9B69}" destId="{A76140C7-B939-410D-BE19-8777B391A3E5}" srcOrd="2" destOrd="0" presId="urn:microsoft.com/office/officeart/2018/2/layout/IconLabelList"/>
    <dgm:cxn modelId="{1420E34E-F218-46AA-92C7-F04F1C45B77F}" type="presParOf" srcId="{F35CA216-79A2-42CE-91C4-8302E26FE81D}" destId="{B36CAB4A-8B3D-4E38-B1A1-5556B9DD2B71}" srcOrd="3" destOrd="0" presId="urn:microsoft.com/office/officeart/2018/2/layout/IconLabelList"/>
    <dgm:cxn modelId="{A4BAEAB7-858B-4064-87D8-5F830958A857}" type="presParOf" srcId="{F35CA216-79A2-42CE-91C4-8302E26FE81D}" destId="{FEF1490F-3397-47A0-AE6F-BD32749D827A}" srcOrd="4" destOrd="0" presId="urn:microsoft.com/office/officeart/2018/2/layout/IconLabelList"/>
    <dgm:cxn modelId="{BCD7237B-32BA-4266-8CB3-412AC7DC8691}" type="presParOf" srcId="{FEF1490F-3397-47A0-AE6F-BD32749D827A}" destId="{FB387863-5E65-4759-8A98-D10DD85F76D0}" srcOrd="0" destOrd="0" presId="urn:microsoft.com/office/officeart/2018/2/layout/IconLabelList"/>
    <dgm:cxn modelId="{58545050-94E1-41EB-9C95-C8E753CA6DE2}" type="presParOf" srcId="{FEF1490F-3397-47A0-AE6F-BD32749D827A}" destId="{5D356A37-C4C5-4423-9206-D4FE0346CE31}" srcOrd="1" destOrd="0" presId="urn:microsoft.com/office/officeart/2018/2/layout/IconLabelList"/>
    <dgm:cxn modelId="{AF6DC38E-CA5F-4491-B556-1088B7259C96}" type="presParOf" srcId="{FEF1490F-3397-47A0-AE6F-BD32749D827A}" destId="{E571B889-F71A-4CC2-83FE-B52FAF0E9B80}" srcOrd="2" destOrd="0" presId="urn:microsoft.com/office/officeart/2018/2/layout/IconLabelList"/>
    <dgm:cxn modelId="{A524007D-26DD-44A3-BB31-B166599B6C8D}" type="presParOf" srcId="{F35CA216-79A2-42CE-91C4-8302E26FE81D}" destId="{6834FDF0-EDBA-4183-B9A9-E47ED34A0FC3}" srcOrd="5" destOrd="0" presId="urn:microsoft.com/office/officeart/2018/2/layout/IconLabelList"/>
    <dgm:cxn modelId="{40ADB008-66BE-4057-A9C6-60A61054676F}" type="presParOf" srcId="{F35CA216-79A2-42CE-91C4-8302E26FE81D}" destId="{6D26FC43-9FCA-4A8F-9E14-B13ADD46F1E2}" srcOrd="6" destOrd="0" presId="urn:microsoft.com/office/officeart/2018/2/layout/IconLabelList"/>
    <dgm:cxn modelId="{D12B9087-48E3-46A9-B8A7-2E5DD7C4AF09}" type="presParOf" srcId="{6D26FC43-9FCA-4A8F-9E14-B13ADD46F1E2}" destId="{F6DBE9F6-211C-466C-AE3C-01C6D97F0280}" srcOrd="0" destOrd="0" presId="urn:microsoft.com/office/officeart/2018/2/layout/IconLabelList"/>
    <dgm:cxn modelId="{CC376A18-A5D4-4F40-AD9B-AF40C1664670}" type="presParOf" srcId="{6D26FC43-9FCA-4A8F-9E14-B13ADD46F1E2}" destId="{B742A652-64DF-42AA-920B-4984312D2830}" srcOrd="1" destOrd="0" presId="urn:microsoft.com/office/officeart/2018/2/layout/IconLabelList"/>
    <dgm:cxn modelId="{A2AF5F7D-ACD8-4295-8AE5-F96B77B4C4D7}" type="presParOf" srcId="{6D26FC43-9FCA-4A8F-9E14-B13ADD46F1E2}" destId="{38E817D1-352C-4384-94A9-E352FD82027A}" srcOrd="2" destOrd="0" presId="urn:microsoft.com/office/officeart/2018/2/layout/IconLabelList"/>
    <dgm:cxn modelId="{46CD56B1-81EC-495C-BDB4-991B899D0516}" type="presParOf" srcId="{F35CA216-79A2-42CE-91C4-8302E26FE81D}" destId="{7217C3FF-1474-4EF8-AF2B-0BD4A586DA56}" srcOrd="7" destOrd="0" presId="urn:microsoft.com/office/officeart/2018/2/layout/IconLabelList"/>
    <dgm:cxn modelId="{AA750D42-DCB9-438C-8B74-B04A74406A20}" type="presParOf" srcId="{F35CA216-79A2-42CE-91C4-8302E26FE81D}" destId="{4AAB0239-9E78-4D7D-B450-365A1D7ED8AD}" srcOrd="8" destOrd="0" presId="urn:microsoft.com/office/officeart/2018/2/layout/IconLabelList"/>
    <dgm:cxn modelId="{FC44862D-3B2E-4EB2-A00C-6E0A93870102}" type="presParOf" srcId="{4AAB0239-9E78-4D7D-B450-365A1D7ED8AD}" destId="{3289370E-BABF-4E0B-8BFA-38A9DC544C3C}" srcOrd="0" destOrd="0" presId="urn:microsoft.com/office/officeart/2018/2/layout/IconLabelList"/>
    <dgm:cxn modelId="{870BBA17-C6FE-4C6F-8A43-5A6314A0ADD6}" type="presParOf" srcId="{4AAB0239-9E78-4D7D-B450-365A1D7ED8AD}" destId="{EB607A27-BFA8-4F3F-B0E0-328816B662E4}" srcOrd="1" destOrd="0" presId="urn:microsoft.com/office/officeart/2018/2/layout/IconLabelList"/>
    <dgm:cxn modelId="{01C7E0DE-7EB7-4276-82FC-4EEE3DE7B154}" type="presParOf" srcId="{4AAB0239-9E78-4D7D-B450-365A1D7ED8AD}" destId="{9B6F6242-56ED-41AD-A74C-C20F0722CB3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0602F-34E0-483E-9AB8-70EFA35F54DC}">
      <dsp:nvSpPr>
        <dsp:cNvPr id="0" name=""/>
        <dsp:cNvSpPr/>
      </dsp:nvSpPr>
      <dsp:spPr>
        <a:xfrm>
          <a:off x="3399" y="722780"/>
          <a:ext cx="1978803" cy="791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w Cen MT"/>
            </a:rPr>
            <a:t>Registering to event </a:t>
          </a:r>
          <a:endParaRPr lang="en-US" sz="1900" kern="1200"/>
        </a:p>
      </dsp:txBody>
      <dsp:txXfrm>
        <a:off x="399160" y="722780"/>
        <a:ext cx="1187282" cy="791521"/>
      </dsp:txXfrm>
    </dsp:sp>
    <dsp:sp modelId="{0E2C726F-528E-45B7-A1A4-B2CF970B59E6}">
      <dsp:nvSpPr>
        <dsp:cNvPr id="0" name=""/>
        <dsp:cNvSpPr/>
      </dsp:nvSpPr>
      <dsp:spPr>
        <a:xfrm>
          <a:off x="1784322" y="722780"/>
          <a:ext cx="1978803" cy="791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w Cen MT"/>
            </a:rPr>
            <a:t>Payment</a:t>
          </a:r>
          <a:endParaRPr lang="en-US" sz="1900" kern="1200"/>
        </a:p>
      </dsp:txBody>
      <dsp:txXfrm>
        <a:off x="2180083" y="722780"/>
        <a:ext cx="1187282" cy="791521"/>
      </dsp:txXfrm>
    </dsp:sp>
    <dsp:sp modelId="{7A92EB96-B15D-4428-8B40-51C42354C9E0}">
      <dsp:nvSpPr>
        <dsp:cNvPr id="0" name=""/>
        <dsp:cNvSpPr/>
      </dsp:nvSpPr>
      <dsp:spPr>
        <a:xfrm>
          <a:off x="3565244" y="722780"/>
          <a:ext cx="1978803" cy="791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w Cen MT"/>
            </a:rPr>
            <a:t>Save payment</a:t>
          </a:r>
          <a:endParaRPr lang="en-US" sz="1900" kern="1200"/>
        </a:p>
      </dsp:txBody>
      <dsp:txXfrm>
        <a:off x="3961005" y="722780"/>
        <a:ext cx="1187282" cy="791521"/>
      </dsp:txXfrm>
    </dsp:sp>
    <dsp:sp modelId="{CD3A7159-E2A7-40EC-B995-E3344912893D}">
      <dsp:nvSpPr>
        <dsp:cNvPr id="0" name=""/>
        <dsp:cNvSpPr/>
      </dsp:nvSpPr>
      <dsp:spPr>
        <a:xfrm>
          <a:off x="5346167" y="722780"/>
          <a:ext cx="1978803" cy="791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w Cen MT"/>
            </a:rPr>
            <a:t>Confirm payment</a:t>
          </a:r>
        </a:p>
      </dsp:txBody>
      <dsp:txXfrm>
        <a:off x="5741928" y="722780"/>
        <a:ext cx="1187282" cy="791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0602F-34E0-483E-9AB8-70EFA35F54DC}">
      <dsp:nvSpPr>
        <dsp:cNvPr id="0" name=""/>
        <dsp:cNvSpPr/>
      </dsp:nvSpPr>
      <dsp:spPr>
        <a:xfrm>
          <a:off x="3399" y="722780"/>
          <a:ext cx="1978803" cy="791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w Cen MT"/>
            </a:rPr>
            <a:t>Registering to event </a:t>
          </a:r>
          <a:endParaRPr lang="en-US" sz="1900" kern="1200"/>
        </a:p>
      </dsp:txBody>
      <dsp:txXfrm>
        <a:off x="399160" y="722780"/>
        <a:ext cx="1187282" cy="791521"/>
      </dsp:txXfrm>
    </dsp:sp>
    <dsp:sp modelId="{0E2C726F-528E-45B7-A1A4-B2CF970B59E6}">
      <dsp:nvSpPr>
        <dsp:cNvPr id="0" name=""/>
        <dsp:cNvSpPr/>
      </dsp:nvSpPr>
      <dsp:spPr>
        <a:xfrm>
          <a:off x="1784322" y="722780"/>
          <a:ext cx="1978803" cy="791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w Cen MT"/>
            </a:rPr>
            <a:t>Payment</a:t>
          </a:r>
          <a:endParaRPr lang="en-US" sz="1900" kern="1200"/>
        </a:p>
      </dsp:txBody>
      <dsp:txXfrm>
        <a:off x="2180083" y="722780"/>
        <a:ext cx="1187282" cy="791521"/>
      </dsp:txXfrm>
    </dsp:sp>
    <dsp:sp modelId="{7A92EB96-B15D-4428-8B40-51C42354C9E0}">
      <dsp:nvSpPr>
        <dsp:cNvPr id="0" name=""/>
        <dsp:cNvSpPr/>
      </dsp:nvSpPr>
      <dsp:spPr>
        <a:xfrm>
          <a:off x="3565244" y="722780"/>
          <a:ext cx="1978803" cy="791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w Cen MT"/>
            </a:rPr>
            <a:t>Save payment</a:t>
          </a:r>
          <a:endParaRPr lang="en-US" sz="1900" kern="1200"/>
        </a:p>
      </dsp:txBody>
      <dsp:txXfrm>
        <a:off x="3961005" y="722780"/>
        <a:ext cx="1187282" cy="791521"/>
      </dsp:txXfrm>
    </dsp:sp>
    <dsp:sp modelId="{CD3A7159-E2A7-40EC-B995-E3344912893D}">
      <dsp:nvSpPr>
        <dsp:cNvPr id="0" name=""/>
        <dsp:cNvSpPr/>
      </dsp:nvSpPr>
      <dsp:spPr>
        <a:xfrm>
          <a:off x="5346167" y="722780"/>
          <a:ext cx="1978803" cy="791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w Cen MT"/>
            </a:rPr>
            <a:t>Confirm payment</a:t>
          </a:r>
        </a:p>
      </dsp:txBody>
      <dsp:txXfrm>
        <a:off x="5741928" y="722780"/>
        <a:ext cx="1187282" cy="7915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0602F-34E0-483E-9AB8-70EFA35F54DC}">
      <dsp:nvSpPr>
        <dsp:cNvPr id="0" name=""/>
        <dsp:cNvSpPr/>
      </dsp:nvSpPr>
      <dsp:spPr>
        <a:xfrm>
          <a:off x="3399" y="722780"/>
          <a:ext cx="1978803" cy="791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w Cen MT"/>
            </a:rPr>
            <a:t>Registering to event </a:t>
          </a:r>
          <a:endParaRPr lang="en-US" sz="1900" kern="1200"/>
        </a:p>
      </dsp:txBody>
      <dsp:txXfrm>
        <a:off x="399160" y="722780"/>
        <a:ext cx="1187282" cy="791521"/>
      </dsp:txXfrm>
    </dsp:sp>
    <dsp:sp modelId="{0E2C726F-528E-45B7-A1A4-B2CF970B59E6}">
      <dsp:nvSpPr>
        <dsp:cNvPr id="0" name=""/>
        <dsp:cNvSpPr/>
      </dsp:nvSpPr>
      <dsp:spPr>
        <a:xfrm>
          <a:off x="1784322" y="722780"/>
          <a:ext cx="1978803" cy="791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w Cen MT"/>
            </a:rPr>
            <a:t>Payment</a:t>
          </a:r>
          <a:endParaRPr lang="en-US" sz="1900" kern="1200"/>
        </a:p>
      </dsp:txBody>
      <dsp:txXfrm>
        <a:off x="2180083" y="722780"/>
        <a:ext cx="1187282" cy="791521"/>
      </dsp:txXfrm>
    </dsp:sp>
    <dsp:sp modelId="{7A92EB96-B15D-4428-8B40-51C42354C9E0}">
      <dsp:nvSpPr>
        <dsp:cNvPr id="0" name=""/>
        <dsp:cNvSpPr/>
      </dsp:nvSpPr>
      <dsp:spPr>
        <a:xfrm>
          <a:off x="3565244" y="722780"/>
          <a:ext cx="1978803" cy="791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w Cen MT"/>
            </a:rPr>
            <a:t>Save payment</a:t>
          </a:r>
          <a:endParaRPr lang="en-US" sz="1900" kern="1200"/>
        </a:p>
      </dsp:txBody>
      <dsp:txXfrm>
        <a:off x="3961005" y="722780"/>
        <a:ext cx="1187282" cy="791521"/>
      </dsp:txXfrm>
    </dsp:sp>
    <dsp:sp modelId="{CD3A7159-E2A7-40EC-B995-E3344912893D}">
      <dsp:nvSpPr>
        <dsp:cNvPr id="0" name=""/>
        <dsp:cNvSpPr/>
      </dsp:nvSpPr>
      <dsp:spPr>
        <a:xfrm>
          <a:off x="5346167" y="722780"/>
          <a:ext cx="1978803" cy="791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w Cen MT"/>
            </a:rPr>
            <a:t>Confirm payment</a:t>
          </a:r>
        </a:p>
      </dsp:txBody>
      <dsp:txXfrm>
        <a:off x="5741928" y="722780"/>
        <a:ext cx="1187282" cy="7915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403FB-76D8-4B45-A88C-C3C2030AF40A}">
      <dsp:nvSpPr>
        <dsp:cNvPr id="0" name=""/>
        <dsp:cNvSpPr/>
      </dsp:nvSpPr>
      <dsp:spPr>
        <a:xfrm>
          <a:off x="633545" y="2136"/>
          <a:ext cx="1997580" cy="11985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User CRUD</a:t>
          </a:r>
        </a:p>
      </dsp:txBody>
      <dsp:txXfrm>
        <a:off x="633545" y="2136"/>
        <a:ext cx="1997580" cy="1198548"/>
      </dsp:txXfrm>
    </dsp:sp>
    <dsp:sp modelId="{82371D98-8687-442D-ADC7-AA8216FE7EC7}">
      <dsp:nvSpPr>
        <dsp:cNvPr id="0" name=""/>
        <dsp:cNvSpPr/>
      </dsp:nvSpPr>
      <dsp:spPr>
        <a:xfrm>
          <a:off x="2830884" y="2136"/>
          <a:ext cx="1997580" cy="11985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Section CRUD</a:t>
          </a:r>
        </a:p>
      </dsp:txBody>
      <dsp:txXfrm>
        <a:off x="2830884" y="2136"/>
        <a:ext cx="1997580" cy="1198548"/>
      </dsp:txXfrm>
    </dsp:sp>
    <dsp:sp modelId="{A7083BA4-B467-4FED-9706-19D082D6B0CA}">
      <dsp:nvSpPr>
        <dsp:cNvPr id="0" name=""/>
        <dsp:cNvSpPr/>
      </dsp:nvSpPr>
      <dsp:spPr>
        <a:xfrm>
          <a:off x="633545" y="1400442"/>
          <a:ext cx="1997580" cy="11985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Event CRUD</a:t>
          </a:r>
        </a:p>
      </dsp:txBody>
      <dsp:txXfrm>
        <a:off x="633545" y="1400442"/>
        <a:ext cx="1997580" cy="1198548"/>
      </dsp:txXfrm>
    </dsp:sp>
    <dsp:sp modelId="{9161232B-EA4B-4125-881C-330959D3B335}">
      <dsp:nvSpPr>
        <dsp:cNvPr id="0" name=""/>
        <dsp:cNvSpPr/>
      </dsp:nvSpPr>
      <dsp:spPr>
        <a:xfrm>
          <a:off x="2830884" y="1400442"/>
          <a:ext cx="1997580" cy="11985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Ticket CRUD</a:t>
          </a:r>
        </a:p>
      </dsp:txBody>
      <dsp:txXfrm>
        <a:off x="2830884" y="1400442"/>
        <a:ext cx="1997580" cy="1198548"/>
      </dsp:txXfrm>
    </dsp:sp>
    <dsp:sp modelId="{BDC897B9-A69B-4A42-B794-700792B3ADFA}">
      <dsp:nvSpPr>
        <dsp:cNvPr id="0" name=""/>
        <dsp:cNvSpPr/>
      </dsp:nvSpPr>
      <dsp:spPr>
        <a:xfrm>
          <a:off x="633545" y="2798749"/>
          <a:ext cx="1997580" cy="11985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Authorization</a:t>
          </a:r>
        </a:p>
      </dsp:txBody>
      <dsp:txXfrm>
        <a:off x="633545" y="2798749"/>
        <a:ext cx="1997580" cy="1198548"/>
      </dsp:txXfrm>
    </dsp:sp>
    <dsp:sp modelId="{3696DC73-0312-4A5E-8EDE-087E4FB0C06B}">
      <dsp:nvSpPr>
        <dsp:cNvPr id="0" name=""/>
        <dsp:cNvSpPr/>
      </dsp:nvSpPr>
      <dsp:spPr>
        <a:xfrm>
          <a:off x="2830884" y="2798749"/>
          <a:ext cx="1997580" cy="11985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Authentication</a:t>
          </a:r>
        </a:p>
      </dsp:txBody>
      <dsp:txXfrm>
        <a:off x="2830884" y="2798749"/>
        <a:ext cx="1997580" cy="11985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1FB17-A943-4DC8-82BA-7FC2C5604E78}">
      <dsp:nvSpPr>
        <dsp:cNvPr id="0" name=""/>
        <dsp:cNvSpPr/>
      </dsp:nvSpPr>
      <dsp:spPr>
        <a:xfrm>
          <a:off x="482872" y="929887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4A9D9-C4F7-426F-97F6-80A17BBC4140}">
      <dsp:nvSpPr>
        <dsp:cNvPr id="0" name=""/>
        <dsp:cNvSpPr/>
      </dsp:nvSpPr>
      <dsp:spPr>
        <a:xfrm>
          <a:off x="4791" y="1973007"/>
          <a:ext cx="1738476" cy="69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Login/Register</a:t>
          </a:r>
        </a:p>
      </dsp:txBody>
      <dsp:txXfrm>
        <a:off x="4791" y="1973007"/>
        <a:ext cx="1738476" cy="695390"/>
      </dsp:txXfrm>
    </dsp:sp>
    <dsp:sp modelId="{CD66FB47-4070-4F65-9E7E-B21F9B4886EE}">
      <dsp:nvSpPr>
        <dsp:cNvPr id="0" name=""/>
        <dsp:cNvSpPr/>
      </dsp:nvSpPr>
      <dsp:spPr>
        <a:xfrm>
          <a:off x="2525582" y="929887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140C7-B939-410D-BE19-8777B391A3E5}">
      <dsp:nvSpPr>
        <dsp:cNvPr id="0" name=""/>
        <dsp:cNvSpPr/>
      </dsp:nvSpPr>
      <dsp:spPr>
        <a:xfrm>
          <a:off x="2047501" y="1973007"/>
          <a:ext cx="1738476" cy="69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My profile</a:t>
          </a:r>
        </a:p>
      </dsp:txBody>
      <dsp:txXfrm>
        <a:off x="2047501" y="1973007"/>
        <a:ext cx="1738476" cy="695390"/>
      </dsp:txXfrm>
    </dsp:sp>
    <dsp:sp modelId="{FB387863-5E65-4759-8A98-D10DD85F76D0}">
      <dsp:nvSpPr>
        <dsp:cNvPr id="0" name=""/>
        <dsp:cNvSpPr/>
      </dsp:nvSpPr>
      <dsp:spPr>
        <a:xfrm>
          <a:off x="4568292" y="929887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1B889-F71A-4CC2-83FE-B52FAF0E9B80}">
      <dsp:nvSpPr>
        <dsp:cNvPr id="0" name=""/>
        <dsp:cNvSpPr/>
      </dsp:nvSpPr>
      <dsp:spPr>
        <a:xfrm>
          <a:off x="4090211" y="1973007"/>
          <a:ext cx="1738476" cy="69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Events page </a:t>
          </a:r>
        </a:p>
      </dsp:txBody>
      <dsp:txXfrm>
        <a:off x="4090211" y="1973007"/>
        <a:ext cx="1738476" cy="695390"/>
      </dsp:txXfrm>
    </dsp:sp>
    <dsp:sp modelId="{F6DBE9F6-211C-466C-AE3C-01C6D97F0280}">
      <dsp:nvSpPr>
        <dsp:cNvPr id="0" name=""/>
        <dsp:cNvSpPr/>
      </dsp:nvSpPr>
      <dsp:spPr>
        <a:xfrm>
          <a:off x="6611002" y="929887"/>
          <a:ext cx="782314" cy="7823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817D1-352C-4384-94A9-E352FD82027A}">
      <dsp:nvSpPr>
        <dsp:cNvPr id="0" name=""/>
        <dsp:cNvSpPr/>
      </dsp:nvSpPr>
      <dsp:spPr>
        <a:xfrm>
          <a:off x="6132921" y="1973007"/>
          <a:ext cx="1738476" cy="69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Ticket Wallet</a:t>
          </a:r>
        </a:p>
      </dsp:txBody>
      <dsp:txXfrm>
        <a:off x="6132921" y="1973007"/>
        <a:ext cx="1738476" cy="695390"/>
      </dsp:txXfrm>
    </dsp:sp>
    <dsp:sp modelId="{3289370E-BABF-4E0B-8BFA-38A9DC544C3C}">
      <dsp:nvSpPr>
        <dsp:cNvPr id="0" name=""/>
        <dsp:cNvSpPr/>
      </dsp:nvSpPr>
      <dsp:spPr>
        <a:xfrm>
          <a:off x="8653712" y="929887"/>
          <a:ext cx="782314" cy="78231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F6242-56ED-41AD-A74C-C20F0722CB3A}">
      <dsp:nvSpPr>
        <dsp:cNvPr id="0" name=""/>
        <dsp:cNvSpPr/>
      </dsp:nvSpPr>
      <dsp:spPr>
        <a:xfrm>
          <a:off x="8175631" y="1973007"/>
          <a:ext cx="1738476" cy="69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Scan Ticket</a:t>
          </a:r>
        </a:p>
      </dsp:txBody>
      <dsp:txXfrm>
        <a:off x="8175631" y="1973007"/>
        <a:ext cx="1738476" cy="695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97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22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18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63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79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53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61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46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04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75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60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7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4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46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rive.google.com/file/d/1RDunMQZZ7B8_xjljO0o0OjSxPSTJxd-i/view?usp=shar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diagramData" Target="../diagrams/data3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3" descr="Pink and blue clouds">
            <a:extLst>
              <a:ext uri="{FF2B5EF4-FFF2-40B4-BE49-F238E27FC236}">
                <a16:creationId xmlns:a16="http://schemas.microsoft.com/office/drawing/2014/main" id="{FDEDC01F-5A9F-4C3F-5C52-14E8D9FF6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4286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784" y="590336"/>
            <a:ext cx="6006578" cy="2982360"/>
          </a:xfrm>
        </p:spPr>
        <p:txBody>
          <a:bodyPr>
            <a:normAutofit/>
          </a:bodyPr>
          <a:lstStyle/>
          <a:p>
            <a:r>
              <a:rPr lang="en-US"/>
              <a:t>    ESN</a:t>
            </a:r>
            <a:br>
              <a:rPr lang="en-US"/>
            </a:br>
            <a:r>
              <a:rPr lang="en-US"/>
              <a:t>Ticketing App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Students: </a:t>
            </a:r>
            <a:endParaRPr lang="en-US"/>
          </a:p>
          <a:p>
            <a:r>
              <a:rPr lang="en-US" sz="1800"/>
              <a:t>Milan </a:t>
            </a:r>
            <a:r>
              <a:rPr lang="en-US" sz="1800" err="1"/>
              <a:t>Milivojčević</a:t>
            </a:r>
            <a:r>
              <a:rPr lang="en-US" sz="1800"/>
              <a:t>, Karolina Trajkovska</a:t>
            </a:r>
            <a:endParaRPr lang="en-US"/>
          </a:p>
          <a:p>
            <a:r>
              <a:rPr lang="en-US" sz="1800"/>
              <a:t>Mentor: dr. Domen </a:t>
            </a:r>
            <a:r>
              <a:rPr lang="en-US" sz="1800" err="1">
                <a:ea typeface="+mn-lt"/>
                <a:cs typeface="+mn-lt"/>
              </a:rPr>
              <a:t>Š</a:t>
            </a:r>
            <a:r>
              <a:rPr lang="en-US" sz="1800" err="1"/>
              <a:t>oberl</a:t>
            </a:r>
            <a:endParaRPr lang="en-US" sz="1800"/>
          </a:p>
        </p:txBody>
      </p:sp>
      <p:sp>
        <p:nvSpPr>
          <p:cNvPr id="20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0F59F155-4E88-9E89-982E-1FD4221FA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919" y="1906882"/>
            <a:ext cx="748831" cy="75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04B-B5B9-59DC-F4DF-3E8E5355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      </a:t>
            </a:r>
            <a:r>
              <a:rPr lang="en-US" sz="3200" dirty="0"/>
              <a:t>(web-app)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A647512-860C-136B-085E-D8BB4C91F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733" y="1267177"/>
            <a:ext cx="4718755" cy="470934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9ED60B-506B-E395-3EB3-75E040309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1385" y="1712736"/>
            <a:ext cx="4080934" cy="38597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Local/National Section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2E50029-E1A4-B4BD-399F-9FABD654622E}"/>
              </a:ext>
            </a:extLst>
          </p:cNvPr>
          <p:cNvSpPr txBox="1">
            <a:spLocks/>
          </p:cNvSpPr>
          <p:nvPr/>
        </p:nvSpPr>
        <p:spPr>
          <a:xfrm>
            <a:off x="868304" y="1714617"/>
            <a:ext cx="4080934" cy="38597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Erasmus Student</a:t>
            </a:r>
            <a:endParaRPr lang="en-US"/>
          </a:p>
        </p:txBody>
      </p:sp>
      <p:pic>
        <p:nvPicPr>
          <p:cNvPr id="11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294CCB38-0F14-3165-E92A-92D219890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437" y="5086584"/>
            <a:ext cx="2131719" cy="21317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763040-20C0-040E-9470-F0C8A3FF5523}"/>
              </a:ext>
            </a:extLst>
          </p:cNvPr>
          <p:cNvSpPr txBox="1"/>
          <p:nvPr/>
        </p:nvSpPr>
        <p:spPr>
          <a:xfrm>
            <a:off x="865480" y="2342444"/>
            <a:ext cx="324555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Create account</a:t>
            </a:r>
          </a:p>
          <a:p>
            <a:r>
              <a:rPr lang="en-US" dirty="0"/>
              <a:t>See list of events</a:t>
            </a:r>
          </a:p>
          <a:p>
            <a:r>
              <a:rPr lang="en-US" dirty="0"/>
              <a:t>Register to event</a:t>
            </a:r>
          </a:p>
          <a:p>
            <a:r>
              <a:rPr lang="en-US" dirty="0"/>
              <a:t>Use ticket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E29F6E-573A-C074-1020-19635DCDEC51}"/>
              </a:ext>
            </a:extLst>
          </p:cNvPr>
          <p:cNvSpPr txBox="1"/>
          <p:nvPr/>
        </p:nvSpPr>
        <p:spPr>
          <a:xfrm>
            <a:off x="7930443" y="2342444"/>
            <a:ext cx="324555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Create account</a:t>
            </a:r>
          </a:p>
          <a:p>
            <a:r>
              <a:rPr lang="en-US" dirty="0"/>
              <a:t>Create event</a:t>
            </a:r>
          </a:p>
          <a:p>
            <a:r>
              <a:rPr lang="en-US" dirty="0"/>
              <a:t>View registrations</a:t>
            </a:r>
          </a:p>
          <a:p>
            <a:r>
              <a:rPr lang="en-US" dirty="0"/>
              <a:t>Issue tickets</a:t>
            </a:r>
          </a:p>
          <a:p>
            <a:r>
              <a:rPr lang="en-US" dirty="0"/>
              <a:t>Scan ticket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B17575-AEAD-1E7C-46E9-D079F2C63C77}"/>
              </a:ext>
            </a:extLst>
          </p:cNvPr>
          <p:cNvSpPr txBox="1"/>
          <p:nvPr/>
        </p:nvSpPr>
        <p:spPr>
          <a:xfrm>
            <a:off x="837258" y="4138594"/>
            <a:ext cx="324555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Future:</a:t>
            </a:r>
          </a:p>
          <a:p>
            <a:r>
              <a:rPr lang="en-US"/>
              <a:t>Leave feedback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FAD16E-AA92-FFA2-7464-A92893AC589D}"/>
              </a:ext>
            </a:extLst>
          </p:cNvPr>
          <p:cNvSpPr txBox="1"/>
          <p:nvPr/>
        </p:nvSpPr>
        <p:spPr>
          <a:xfrm>
            <a:off x="7966302" y="4138594"/>
            <a:ext cx="324555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Future:</a:t>
            </a:r>
          </a:p>
          <a:p>
            <a:r>
              <a:rPr lang="en-US"/>
              <a:t>Overview feedback</a:t>
            </a:r>
          </a:p>
          <a:p>
            <a:r>
              <a:rPr lang="en-US"/>
              <a:t>See statistics</a:t>
            </a:r>
          </a:p>
          <a:p>
            <a:r>
              <a:rPr lang="en-US"/>
              <a:t>See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69228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ED3E88-AF09-3A20-5B25-44F78CFA9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69" y="3269843"/>
            <a:ext cx="9647278" cy="30846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B7B242-D809-7221-9804-A334CF1CD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769" y="1238093"/>
            <a:ext cx="10515600" cy="1325563"/>
          </a:xfrm>
        </p:spPr>
        <p:txBody>
          <a:bodyPr/>
          <a:lstStyle/>
          <a:p>
            <a:r>
              <a:rPr lang="en-US" dirty="0"/>
              <a:t>Work Plan</a:t>
            </a:r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57EC0AE-2CF9-874A-485A-1C0AE3489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328" y="819491"/>
            <a:ext cx="3420533" cy="2537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1754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D172A02C-01A5-6D4C-8F8F-EB38F2684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75" y="892370"/>
            <a:ext cx="11322755" cy="438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34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8FEF7-F0AF-8FDE-8072-F95D91EC4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072" y="629046"/>
            <a:ext cx="10515600" cy="1325563"/>
          </a:xfrm>
        </p:spPr>
        <p:txBody>
          <a:bodyPr/>
          <a:lstStyle/>
          <a:p>
            <a:r>
              <a:rPr lang="en-US" dirty="0"/>
              <a:t>Technologies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0047AF-6E73-9FED-39B7-7CA8147D1E0F}"/>
              </a:ext>
            </a:extLst>
          </p:cNvPr>
          <p:cNvSpPr txBox="1">
            <a:spLocks/>
          </p:cNvSpPr>
          <p:nvPr/>
        </p:nvSpPr>
        <p:spPr>
          <a:xfrm>
            <a:off x="7959106" y="699009"/>
            <a:ext cx="2622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More tools</a:t>
            </a:r>
            <a:endParaRPr lang="en-US" sz="2800" dirty="0"/>
          </a:p>
        </p:txBody>
      </p:sp>
      <p:pic>
        <p:nvPicPr>
          <p:cNvPr id="14" name="Picture 14" descr="Text, logo&#10;&#10;Description automatically generated">
            <a:extLst>
              <a:ext uri="{FF2B5EF4-FFF2-40B4-BE49-F238E27FC236}">
                <a16:creationId xmlns:a16="http://schemas.microsoft.com/office/drawing/2014/main" id="{02FC34E5-691E-DA10-0616-01CEAE784D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41" b="29362"/>
          <a:stretch/>
        </p:blipFill>
        <p:spPr>
          <a:xfrm>
            <a:off x="7686407" y="2748664"/>
            <a:ext cx="2099686" cy="898372"/>
          </a:xfrm>
          <a:prstGeom prst="rect">
            <a:avLst/>
          </a:prstGeom>
        </p:spPr>
      </p:pic>
      <p:pic>
        <p:nvPicPr>
          <p:cNvPr id="4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DB2FC7BE-A015-C02F-5345-B9DA83EF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166" y="2015920"/>
            <a:ext cx="2408664" cy="1263620"/>
          </a:xfrm>
          <a:prstGeom prst="rect">
            <a:avLst/>
          </a:prstGeom>
        </p:spPr>
      </p:pic>
      <p:pic>
        <p:nvPicPr>
          <p:cNvPr id="9" name="Picture 10" descr="Logo&#10;&#10;Description automatically generated">
            <a:extLst>
              <a:ext uri="{FF2B5EF4-FFF2-40B4-BE49-F238E27FC236}">
                <a16:creationId xmlns:a16="http://schemas.microsoft.com/office/drawing/2014/main" id="{4887142F-7DCB-8EB7-884B-EA3733CC9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629" y="3427720"/>
            <a:ext cx="2325030" cy="78177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DBF6284-E2EE-5BD5-6F41-3D19F65A9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407" y="4108159"/>
            <a:ext cx="767644" cy="777052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95BB6C6C-92CD-0962-2177-C7472877A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5639" y="4366329"/>
            <a:ext cx="1369719" cy="377994"/>
          </a:xfrm>
          <a:prstGeom prst="rect">
            <a:avLst/>
          </a:prstGeom>
        </p:spPr>
      </p:pic>
      <p:pic>
        <p:nvPicPr>
          <p:cNvPr id="1026" name="Picture 2" descr="MySQL logo and symbol, meaning, history, PNG">
            <a:extLst>
              <a:ext uri="{FF2B5EF4-FFF2-40B4-BE49-F238E27FC236}">
                <a16:creationId xmlns:a16="http://schemas.microsoft.com/office/drawing/2014/main" id="{125842D1-4994-BA23-4738-7FF435036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911" y="4357677"/>
            <a:ext cx="1687619" cy="105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75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5E5C6C-39C1-B171-D1C3-59A08FFD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Architecture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9506F-DB79-109D-483D-570332424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1376" r="-178" b="21235"/>
          <a:stretch/>
        </p:blipFill>
        <p:spPr>
          <a:xfrm>
            <a:off x="838200" y="2304667"/>
            <a:ext cx="10515600" cy="262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71C86A-11F5-4853-83E5-457E34CD8585}"/>
              </a:ext>
            </a:extLst>
          </p:cNvPr>
          <p:cNvSpPr txBox="1"/>
          <p:nvPr/>
        </p:nvSpPr>
        <p:spPr>
          <a:xfrm>
            <a:off x="1168906" y="3206241"/>
            <a:ext cx="1242469" cy="653714"/>
          </a:xfrm>
          <a:prstGeom prst="rect">
            <a:avLst/>
          </a:prstGeom>
          <a:solidFill>
            <a:srgbClr val="EB7F3E"/>
          </a:solidFill>
        </p:spPr>
        <p:txBody>
          <a:bodyPr wrap="square" rtlCol="0">
            <a:spAutoFit/>
          </a:bodyPr>
          <a:lstStyle/>
          <a:p>
            <a:pPr algn="ctr" defTabSz="923544">
              <a:spcAft>
                <a:spcPts val="600"/>
              </a:spcAft>
            </a:pPr>
            <a:r>
              <a:rPr lang="en-US" sz="1818" kern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Ticketing app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7C1C9-3C5B-40AC-2AA5-D2C86DB6573C}"/>
              </a:ext>
            </a:extLst>
          </p:cNvPr>
          <p:cNvSpPr txBox="1"/>
          <p:nvPr/>
        </p:nvSpPr>
        <p:spPr>
          <a:xfrm>
            <a:off x="918711" y="5289111"/>
            <a:ext cx="1948330" cy="37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3544">
              <a:spcAft>
                <a:spcPts val="600"/>
              </a:spcAft>
            </a:pPr>
            <a:r>
              <a:rPr lang="en-US" sz="1818" kern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React </a:t>
            </a:r>
            <a:r>
              <a:rPr lang="en-US" sz="1818" kern="12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Js</a:t>
            </a:r>
            <a:r>
              <a:rPr lang="en-US" sz="1818" kern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Client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E3EEC-2A22-5E66-97CB-8A550A410ACB}"/>
              </a:ext>
            </a:extLst>
          </p:cNvPr>
          <p:cNvSpPr txBox="1"/>
          <p:nvPr/>
        </p:nvSpPr>
        <p:spPr>
          <a:xfrm>
            <a:off x="5375672" y="5289111"/>
            <a:ext cx="3136532" cy="373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3544">
              <a:spcAft>
                <a:spcPts val="600"/>
              </a:spcAft>
            </a:pPr>
            <a:r>
              <a:rPr lang="en-US" sz="1818" kern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Spring Boot backend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88C0E3-D989-A7D5-0EC2-433F262362DF}"/>
              </a:ext>
            </a:extLst>
          </p:cNvPr>
          <p:cNvSpPr txBox="1"/>
          <p:nvPr/>
        </p:nvSpPr>
        <p:spPr>
          <a:xfrm>
            <a:off x="9950661" y="5289111"/>
            <a:ext cx="1244806" cy="373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3544">
              <a:spcAft>
                <a:spcPts val="600"/>
              </a:spcAft>
            </a:pPr>
            <a:r>
              <a:rPr lang="en-US" sz="1818" kern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Database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13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AA5ED585-FEBB-4DAD-84C0-97BEE6C36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EF6AC352-A720-4DB3-87CA-A33B0607C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162BEE-842C-B750-885E-AFE75188C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" t="3821" r="-12" b="7810"/>
          <a:stretch/>
        </p:blipFill>
        <p:spPr>
          <a:xfrm>
            <a:off x="1299134" y="369100"/>
            <a:ext cx="9593732" cy="6193726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3" name="Arc 17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9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38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DBEEE8-11EF-60B9-D667-3201652BA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4631" y="166331"/>
            <a:ext cx="5157787" cy="82391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Backend</a:t>
            </a:r>
          </a:p>
        </p:txBody>
      </p:sp>
      <p:graphicFrame>
        <p:nvGraphicFramePr>
          <p:cNvPr id="28" name="Content Placeholder 5">
            <a:extLst>
              <a:ext uri="{FF2B5EF4-FFF2-40B4-BE49-F238E27FC236}">
                <a16:creationId xmlns:a16="http://schemas.microsoft.com/office/drawing/2014/main" id="{4CF5FAB7-B92E-BEA8-0D8A-8EBD6675DAC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54479734"/>
              </p:ext>
            </p:extLst>
          </p:nvPr>
        </p:nvGraphicFramePr>
        <p:xfrm>
          <a:off x="747111" y="1681518"/>
          <a:ext cx="5462010" cy="3999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834650D6-6C97-0B3E-5981-2568446E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437" y="39501"/>
            <a:ext cx="10515600" cy="1325563"/>
          </a:xfrm>
        </p:spPr>
        <p:txBody>
          <a:bodyPr/>
          <a:lstStyle/>
          <a:p>
            <a:r>
              <a:rPr lang="en-US" sz="4400" dirty="0"/>
              <a:t>Implementation</a:t>
            </a:r>
            <a:endParaRPr lang="en-US" dirty="0"/>
          </a:p>
        </p:txBody>
      </p:sp>
      <p:pic>
        <p:nvPicPr>
          <p:cNvPr id="26" name="Picture 25" descr="A screenshot of a computer&#10;&#10;Description automatically generated">
            <a:extLst>
              <a:ext uri="{FF2B5EF4-FFF2-40B4-BE49-F238E27FC236}">
                <a16:creationId xmlns:a16="http://schemas.microsoft.com/office/drawing/2014/main" id="{25CAFEAD-8FC2-9DE7-6E74-AF647B6E3E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2393" y="1681517"/>
            <a:ext cx="3772194" cy="399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29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AEFBDA03-9066-344B-CEC7-02944244167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40157618"/>
              </p:ext>
            </p:extLst>
          </p:nvPr>
        </p:nvGraphicFramePr>
        <p:xfrm>
          <a:off x="1136550" y="1214235"/>
          <a:ext cx="9918899" cy="3598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834650D6-6C97-0B3E-5981-2568446E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437" y="39501"/>
            <a:ext cx="10515600" cy="1325563"/>
          </a:xfrm>
        </p:spPr>
        <p:txBody>
          <a:bodyPr/>
          <a:lstStyle/>
          <a:p>
            <a:r>
              <a:rPr lang="en-US" sz="4400" dirty="0"/>
              <a:t>Implementation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36252BA-0131-347D-078C-8DD62BDEB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4631" y="166331"/>
            <a:ext cx="5157787" cy="82391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Frontend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4D132C-B2AE-6C90-F413-17AEF39E8198}"/>
              </a:ext>
            </a:extLst>
          </p:cNvPr>
          <p:cNvSpPr txBox="1"/>
          <p:nvPr/>
        </p:nvSpPr>
        <p:spPr>
          <a:xfrm>
            <a:off x="8173039" y="615422"/>
            <a:ext cx="1630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F0519A-BEE0-A9BF-CD28-A7BE17881232}"/>
              </a:ext>
            </a:extLst>
          </p:cNvPr>
          <p:cNvSpPr txBox="1"/>
          <p:nvPr/>
        </p:nvSpPr>
        <p:spPr>
          <a:xfrm>
            <a:off x="9345519" y="622286"/>
            <a:ext cx="202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ESN section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31620B-A55E-73BD-5E08-AE452DEF03EB}"/>
              </a:ext>
            </a:extLst>
          </p:cNvPr>
          <p:cNvSpPr txBox="1"/>
          <p:nvPr/>
        </p:nvSpPr>
        <p:spPr>
          <a:xfrm>
            <a:off x="3384026" y="3858413"/>
            <a:ext cx="1630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Update name, password, follow ESN sections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64B000-07BA-0418-2D1A-8ACE38D3579D}"/>
              </a:ext>
            </a:extLst>
          </p:cNvPr>
          <p:cNvSpPr txBox="1"/>
          <p:nvPr/>
        </p:nvSpPr>
        <p:spPr>
          <a:xfrm>
            <a:off x="3343795" y="5011223"/>
            <a:ext cx="1630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Update name, password, location, </a:t>
            </a:r>
          </a:p>
          <a:p>
            <a:r>
              <a:rPr lang="en-US" sz="1400" b="1" dirty="0">
                <a:solidFill>
                  <a:srgbClr val="00B0F0"/>
                </a:solidFill>
              </a:rPr>
              <a:t>social media…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149D6B-98B6-EC7E-04E4-82382F9DA50B}"/>
              </a:ext>
            </a:extLst>
          </p:cNvPr>
          <p:cNvSpPr txBox="1"/>
          <p:nvPr/>
        </p:nvSpPr>
        <p:spPr>
          <a:xfrm>
            <a:off x="5280696" y="3858412"/>
            <a:ext cx="1630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See events of sections I follow, select and register to event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DC9429-310A-C6BF-A732-8E0AA96C5928}"/>
              </a:ext>
            </a:extLst>
          </p:cNvPr>
          <p:cNvSpPr txBox="1"/>
          <p:nvPr/>
        </p:nvSpPr>
        <p:spPr>
          <a:xfrm>
            <a:off x="5280695" y="5011223"/>
            <a:ext cx="16306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See events of my section,</a:t>
            </a:r>
          </a:p>
          <a:p>
            <a:r>
              <a:rPr lang="en-US" sz="1400" b="1" dirty="0">
                <a:solidFill>
                  <a:srgbClr val="00B0F0"/>
                </a:solidFill>
              </a:rPr>
              <a:t>create event, select and update event, see registrations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BB0A39-D0B5-8E75-7AD7-E8C28AC5A980}"/>
              </a:ext>
            </a:extLst>
          </p:cNvPr>
          <p:cNvSpPr txBox="1"/>
          <p:nvPr/>
        </p:nvSpPr>
        <p:spPr>
          <a:xfrm>
            <a:off x="7313838" y="3858412"/>
            <a:ext cx="1801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Open QR tickets to events I am registered to and eligible to attend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4776E2-3D29-FCD6-D81C-4612C37FA8D3}"/>
              </a:ext>
            </a:extLst>
          </p:cNvPr>
          <p:cNvSpPr txBox="1"/>
          <p:nvPr/>
        </p:nvSpPr>
        <p:spPr>
          <a:xfrm>
            <a:off x="9513705" y="5036512"/>
            <a:ext cx="1686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Scan student ticket</a:t>
            </a:r>
          </a:p>
          <a:p>
            <a:r>
              <a:rPr lang="en-US" sz="1400" b="1" dirty="0">
                <a:solidFill>
                  <a:srgbClr val="00B0F0"/>
                </a:solidFill>
              </a:rPr>
              <a:t>Get status of ticket</a:t>
            </a:r>
          </a:p>
        </p:txBody>
      </p:sp>
      <p:sp>
        <p:nvSpPr>
          <p:cNvPr id="23" name="Rectangle 22" descr="Checkmark">
            <a:extLst>
              <a:ext uri="{FF2B5EF4-FFF2-40B4-BE49-F238E27FC236}">
                <a16:creationId xmlns:a16="http://schemas.microsoft.com/office/drawing/2014/main" id="{DBF3540A-1BE5-201A-6CA3-A1DC2514C21D}"/>
              </a:ext>
            </a:extLst>
          </p:cNvPr>
          <p:cNvSpPr/>
          <p:nvPr/>
        </p:nvSpPr>
        <p:spPr>
          <a:xfrm>
            <a:off x="1724587" y="5220901"/>
            <a:ext cx="592262" cy="585327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Rectangle 23" descr="Checkmark">
            <a:extLst>
              <a:ext uri="{FF2B5EF4-FFF2-40B4-BE49-F238E27FC236}">
                <a16:creationId xmlns:a16="http://schemas.microsoft.com/office/drawing/2014/main" id="{EAA5F0B9-3E5B-3115-F15C-4C86C2D2E81A}"/>
              </a:ext>
            </a:extLst>
          </p:cNvPr>
          <p:cNvSpPr/>
          <p:nvPr/>
        </p:nvSpPr>
        <p:spPr>
          <a:xfrm>
            <a:off x="1724587" y="4138720"/>
            <a:ext cx="592262" cy="585327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6928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3C21E-EBF5-AF26-8D12-8AC41604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Future Work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816FD-3C58-0865-A581-D342372F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6919" y="1388288"/>
            <a:ext cx="6702435" cy="3115715"/>
          </a:xfrm>
        </p:spPr>
        <p:txBody>
          <a:bodyPr>
            <a:normAutofit/>
          </a:bodyPr>
          <a:lstStyle/>
          <a:p>
            <a:pPr marL="294894" indent="-294894" defTabSz="1179576">
              <a:spcBef>
                <a:spcPts val="1290"/>
              </a:spcBef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 User Experience</a:t>
            </a:r>
          </a:p>
          <a:p>
            <a:pPr marL="294894" indent="-294894" defTabSz="1179576">
              <a:spcBef>
                <a:spcPts val="1290"/>
              </a:spcBef>
            </a:pPr>
            <a:r>
              <a:rPr lang="en-US" sz="3200" dirty="0"/>
              <a:t>Online Payment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94894" indent="-294894" defTabSz="1179576">
              <a:spcBef>
                <a:spcPts val="1290"/>
              </a:spcBef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Deploy</a:t>
            </a:r>
          </a:p>
          <a:p>
            <a:pPr marL="294894" indent="-294894" defTabSz="1179576">
              <a:spcBef>
                <a:spcPts val="1290"/>
              </a:spcBef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 statistics</a:t>
            </a:r>
            <a:endParaRPr lang="en-US" sz="200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129F591-5CBB-0FD6-E8D9-0DB07A9750C8}"/>
              </a:ext>
            </a:extLst>
          </p:cNvPr>
          <p:cNvSpPr txBox="1">
            <a:spLocks/>
          </p:cNvSpPr>
          <p:nvPr/>
        </p:nvSpPr>
        <p:spPr>
          <a:xfrm>
            <a:off x="4763911" y="4324858"/>
            <a:ext cx="6735443" cy="10706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9576">
              <a:spcBef>
                <a:spcPts val="1290"/>
              </a:spcBef>
            </a:pPr>
            <a:r>
              <a:rPr lang="en-US" sz="3096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Testing &amp; Evaluation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39538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0461F72-A27E-48C5-A99A-B5EEDA745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38122-CE6D-BA4F-FE0D-20927541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49167"/>
            <a:ext cx="9144000" cy="17483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Demo Video</a:t>
            </a:r>
          </a:p>
        </p:txBody>
      </p:sp>
      <p:pic>
        <p:nvPicPr>
          <p:cNvPr id="23" name="Graphic 22" descr="Video camera">
            <a:extLst>
              <a:ext uri="{FF2B5EF4-FFF2-40B4-BE49-F238E27FC236}">
                <a16:creationId xmlns:a16="http://schemas.microsoft.com/office/drawing/2014/main" id="{FD2735E8-E4F5-6521-66B1-CC07046F4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6468" y="1256310"/>
            <a:ext cx="2452830" cy="2452830"/>
          </a:xfrm>
          <a:custGeom>
            <a:avLst/>
            <a:gdLst/>
            <a:ahLst/>
            <a:cxnLst/>
            <a:rect l="l" t="t" r="r" b="b"/>
            <a:pathLst>
              <a:path w="9143998" h="2473607">
                <a:moveTo>
                  <a:pt x="64634" y="0"/>
                </a:moveTo>
                <a:lnTo>
                  <a:pt x="9079363" y="0"/>
                </a:lnTo>
                <a:cubicBezTo>
                  <a:pt x="9115060" y="0"/>
                  <a:pt x="9143998" y="28938"/>
                  <a:pt x="9143998" y="64635"/>
                </a:cubicBezTo>
                <a:lnTo>
                  <a:pt x="9143998" y="2408972"/>
                </a:lnTo>
                <a:cubicBezTo>
                  <a:pt x="9143998" y="2444669"/>
                  <a:pt x="9115060" y="2473607"/>
                  <a:pt x="9079363" y="2473607"/>
                </a:cubicBezTo>
                <a:lnTo>
                  <a:pt x="64634" y="2473607"/>
                </a:lnTo>
                <a:cubicBezTo>
                  <a:pt x="46786" y="2473607"/>
                  <a:pt x="30627" y="2466373"/>
                  <a:pt x="18930" y="2454676"/>
                </a:cubicBezTo>
                <a:lnTo>
                  <a:pt x="0" y="2408974"/>
                </a:lnTo>
                <a:lnTo>
                  <a:pt x="0" y="64633"/>
                </a:lnTo>
                <a:lnTo>
                  <a:pt x="18930" y="18931"/>
                </a:lnTo>
                <a:cubicBezTo>
                  <a:pt x="30627" y="7235"/>
                  <a:pt x="46786" y="0"/>
                  <a:pt x="64634" y="0"/>
                </a:cubicBezTo>
                <a:close/>
              </a:path>
            </a:pathLst>
          </a:cu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DF382E8D-312B-4792-A211-0BDE37F6F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5562" y="262321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036F9B07-02BE-4BD5-BA9D-E91B8A456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539" y="361268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DB550474-48C1-4F89-1341-DC982FA2EA5C}"/>
              </a:ext>
            </a:extLst>
          </p:cNvPr>
          <p:cNvSpPr txBox="1"/>
          <p:nvPr/>
        </p:nvSpPr>
        <p:spPr>
          <a:xfrm>
            <a:off x="5127638" y="5571164"/>
            <a:ext cx="22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Link to video</a:t>
            </a:r>
          </a:p>
        </p:txBody>
      </p:sp>
    </p:spTree>
    <p:extLst>
      <p:ext uri="{BB962C8B-B14F-4D97-AF65-F5344CB8AC3E}">
        <p14:creationId xmlns:p14="http://schemas.microsoft.com/office/powerpoint/2010/main" val="365275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D313860-A922-4FA4-B5E2-E8871F105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39949-4092-1D81-3D92-1C1F3EF4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25" y="593700"/>
            <a:ext cx="4921005" cy="11226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Meet the team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4341" y="1164128"/>
            <a:ext cx="569514" cy="569514"/>
          </a:xfrm>
          <a:prstGeom prst="ellipse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99ACE06-2742-4366-B8DD-B1D27F4F3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2879" y="0"/>
            <a:ext cx="2123415" cy="1422481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C17E5BF7-AFBC-B9CE-C9E0-201698801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6610266" y="2150583"/>
            <a:ext cx="3240592" cy="324059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74C6801D-55C7-CB5F-5C0D-CA93F33CE3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25"/>
          <a:stretch/>
        </p:blipFill>
        <p:spPr>
          <a:xfrm>
            <a:off x="9490670" y="10"/>
            <a:ext cx="2701330" cy="2860786"/>
          </a:xfrm>
          <a:custGeom>
            <a:avLst/>
            <a:gdLst/>
            <a:ahLst/>
            <a:cxnLst/>
            <a:rect l="l" t="t" r="r" b="b"/>
            <a:pathLst>
              <a:path w="2701330" h="2860796">
                <a:moveTo>
                  <a:pt x="1381637" y="0"/>
                </a:moveTo>
                <a:lnTo>
                  <a:pt x="1481685" y="0"/>
                </a:lnTo>
                <a:lnTo>
                  <a:pt x="1578040" y="4866"/>
                </a:lnTo>
                <a:cubicBezTo>
                  <a:pt x="2059323" y="53742"/>
                  <a:pt x="2470132" y="341007"/>
                  <a:pt x="2690528" y="746720"/>
                </a:cubicBezTo>
                <a:lnTo>
                  <a:pt x="2701330" y="769143"/>
                </a:lnTo>
                <a:lnTo>
                  <a:pt x="2701330" y="2089127"/>
                </a:lnTo>
                <a:lnTo>
                  <a:pt x="2690528" y="2111550"/>
                </a:lnTo>
                <a:cubicBezTo>
                  <a:pt x="2448092" y="2557835"/>
                  <a:pt x="1975257" y="2860796"/>
                  <a:pt x="1431661" y="2860796"/>
                </a:cubicBezTo>
                <a:cubicBezTo>
                  <a:pt x="640976" y="2860796"/>
                  <a:pt x="0" y="2219820"/>
                  <a:pt x="0" y="1429135"/>
                </a:cubicBezTo>
                <a:cubicBezTo>
                  <a:pt x="0" y="687868"/>
                  <a:pt x="563358" y="78181"/>
                  <a:pt x="1285282" y="4866"/>
                </a:cubicBezTo>
                <a:close/>
              </a:path>
            </a:pathLst>
          </a:cu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54EDF5-7644-4A95-AB88-057FAB414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05035" y="3681981"/>
            <a:ext cx="0" cy="1597708"/>
          </a:xfrm>
          <a:prstGeom prst="line">
            <a:avLst/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802AE7A-B0C7-496D-940B-0E6C6ECC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29646" y="3416839"/>
            <a:ext cx="662355" cy="1616463"/>
          </a:xfrm>
          <a:custGeom>
            <a:avLst/>
            <a:gdLst>
              <a:gd name="connsiteX0" fmla="*/ 662355 w 662355"/>
              <a:gd name="connsiteY0" fmla="*/ 0 h 1616463"/>
              <a:gd name="connsiteX1" fmla="*/ 662355 w 662355"/>
              <a:gd name="connsiteY1" fmla="*/ 1616463 h 1616463"/>
              <a:gd name="connsiteX2" fmla="*/ 658212 w 662355"/>
              <a:gd name="connsiteY2" fmla="*/ 1615830 h 1616463"/>
              <a:gd name="connsiteX3" fmla="*/ 0 w 662355"/>
              <a:gd name="connsiteY3" fmla="*/ 808231 h 1616463"/>
              <a:gd name="connsiteX4" fmla="*/ 658212 w 662355"/>
              <a:gd name="connsiteY4" fmla="*/ 632 h 16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355" h="1616463">
                <a:moveTo>
                  <a:pt x="662355" y="0"/>
                </a:moveTo>
                <a:lnTo>
                  <a:pt x="662355" y="1616463"/>
                </a:lnTo>
                <a:lnTo>
                  <a:pt x="658212" y="1615830"/>
                </a:lnTo>
                <a:cubicBezTo>
                  <a:pt x="282572" y="1538963"/>
                  <a:pt x="0" y="1206596"/>
                  <a:pt x="0" y="808231"/>
                </a:cubicBezTo>
                <a:cubicBezTo>
                  <a:pt x="0" y="409866"/>
                  <a:pt x="282572" y="77499"/>
                  <a:pt x="658212" y="632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2DD1B47-C36B-4A09-A1B5-80A512623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29646" y="3416839"/>
            <a:ext cx="662355" cy="1616463"/>
          </a:xfrm>
          <a:custGeom>
            <a:avLst/>
            <a:gdLst>
              <a:gd name="connsiteX0" fmla="*/ 662355 w 662355"/>
              <a:gd name="connsiteY0" fmla="*/ 0 h 1616463"/>
              <a:gd name="connsiteX1" fmla="*/ 662355 w 662355"/>
              <a:gd name="connsiteY1" fmla="*/ 1616463 h 1616463"/>
              <a:gd name="connsiteX2" fmla="*/ 658212 w 662355"/>
              <a:gd name="connsiteY2" fmla="*/ 1615830 h 1616463"/>
              <a:gd name="connsiteX3" fmla="*/ 0 w 662355"/>
              <a:gd name="connsiteY3" fmla="*/ 808231 h 1616463"/>
              <a:gd name="connsiteX4" fmla="*/ 658212 w 662355"/>
              <a:gd name="connsiteY4" fmla="*/ 632 h 16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355" h="1616463">
                <a:moveTo>
                  <a:pt x="662355" y="0"/>
                </a:moveTo>
                <a:lnTo>
                  <a:pt x="662355" y="1616463"/>
                </a:lnTo>
                <a:lnTo>
                  <a:pt x="658212" y="1615830"/>
                </a:lnTo>
                <a:cubicBezTo>
                  <a:pt x="282572" y="1538963"/>
                  <a:pt x="0" y="1206596"/>
                  <a:pt x="0" y="808231"/>
                </a:cubicBezTo>
                <a:cubicBezTo>
                  <a:pt x="0" y="409866"/>
                  <a:pt x="282572" y="77499"/>
                  <a:pt x="658212" y="632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ECD5C35-80E8-449F-8C7F-64975DE63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2879" y="6306952"/>
            <a:ext cx="1454378" cy="551049"/>
          </a:xfrm>
          <a:custGeom>
            <a:avLst/>
            <a:gdLst>
              <a:gd name="connsiteX0" fmla="*/ 780476 w 1560952"/>
              <a:gd name="connsiteY0" fmla="*/ 0 h 591429"/>
              <a:gd name="connsiteX1" fmla="*/ 1525548 w 1560952"/>
              <a:gd name="connsiteY1" fmla="*/ 480469 h 591429"/>
              <a:gd name="connsiteX2" fmla="*/ 1560952 w 1560952"/>
              <a:gd name="connsiteY2" fmla="*/ 591429 h 591429"/>
              <a:gd name="connsiteX3" fmla="*/ 0 w 1560952"/>
              <a:gd name="connsiteY3" fmla="*/ 591429 h 591429"/>
              <a:gd name="connsiteX4" fmla="*/ 35404 w 1560952"/>
              <a:gd name="connsiteY4" fmla="*/ 480469 h 591429"/>
              <a:gd name="connsiteX5" fmla="*/ 780476 w 1560952"/>
              <a:gd name="connsiteY5" fmla="*/ 0 h 59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0952" h="591429">
                <a:moveTo>
                  <a:pt x="780476" y="0"/>
                </a:moveTo>
                <a:cubicBezTo>
                  <a:pt x="1115417" y="0"/>
                  <a:pt x="1402793" y="198118"/>
                  <a:pt x="1525548" y="480469"/>
                </a:cubicBezTo>
                <a:lnTo>
                  <a:pt x="1560952" y="591429"/>
                </a:lnTo>
                <a:lnTo>
                  <a:pt x="0" y="591429"/>
                </a:lnTo>
                <a:lnTo>
                  <a:pt x="35404" y="480469"/>
                </a:lnTo>
                <a:cubicBezTo>
                  <a:pt x="158159" y="198118"/>
                  <a:pt x="445536" y="0"/>
                  <a:pt x="7804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998F233-1684-4EF1-9F9C-0F8EA27B0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61598">
            <a:off x="6908614" y="5665643"/>
            <a:ext cx="1780023" cy="1237913"/>
          </a:xfrm>
          <a:custGeom>
            <a:avLst/>
            <a:gdLst>
              <a:gd name="connsiteX0" fmla="*/ 1585229 w 1780023"/>
              <a:gd name="connsiteY0" fmla="*/ 764759 h 1237913"/>
              <a:gd name="connsiteX1" fmla="*/ 1623024 w 1780023"/>
              <a:gd name="connsiteY1" fmla="*/ 792810 h 1237913"/>
              <a:gd name="connsiteX2" fmla="*/ 1777614 w 1780023"/>
              <a:gd name="connsiteY2" fmla="*/ 1157141 h 1237913"/>
              <a:gd name="connsiteX3" fmla="*/ 1733799 w 1780023"/>
              <a:gd name="connsiteY3" fmla="*/ 1235532 h 1237913"/>
              <a:gd name="connsiteX4" fmla="*/ 1716464 w 1780023"/>
              <a:gd name="connsiteY4" fmla="*/ 1237722 h 1237913"/>
              <a:gd name="connsiteX5" fmla="*/ 1716464 w 1780023"/>
              <a:gd name="connsiteY5" fmla="*/ 1237913 h 1237913"/>
              <a:gd name="connsiteX6" fmla="*/ 1655409 w 1780023"/>
              <a:gd name="connsiteY6" fmla="*/ 1191717 h 1237913"/>
              <a:gd name="connsiteX7" fmla="*/ 1513200 w 1780023"/>
              <a:gd name="connsiteY7" fmla="*/ 856627 h 1237913"/>
              <a:gd name="connsiteX8" fmla="*/ 1538499 w 1780023"/>
              <a:gd name="connsiteY8" fmla="*/ 770415 h 1237913"/>
              <a:gd name="connsiteX9" fmla="*/ 1585229 w 1780023"/>
              <a:gd name="connsiteY9" fmla="*/ 764759 h 1237913"/>
              <a:gd name="connsiteX10" fmla="*/ 933455 w 1780023"/>
              <a:gd name="connsiteY10" fmla="*/ 161308 h 1237913"/>
              <a:gd name="connsiteX11" fmla="*/ 957797 w 1780023"/>
              <a:gd name="connsiteY11" fmla="*/ 167970 h 1237913"/>
              <a:gd name="connsiteX12" fmla="*/ 1286982 w 1780023"/>
              <a:gd name="connsiteY12" fmla="*/ 387616 h 1237913"/>
              <a:gd name="connsiteX13" fmla="*/ 1293725 w 1780023"/>
              <a:gd name="connsiteY13" fmla="*/ 477075 h 1237913"/>
              <a:gd name="connsiteX14" fmla="*/ 1245453 w 1780023"/>
              <a:gd name="connsiteY14" fmla="*/ 499154 h 1237913"/>
              <a:gd name="connsiteX15" fmla="*/ 1245167 w 1780023"/>
              <a:gd name="connsiteY15" fmla="*/ 499154 h 1237913"/>
              <a:gd name="connsiteX16" fmla="*/ 1203638 w 1780023"/>
              <a:gd name="connsiteY16" fmla="*/ 484104 h 1237913"/>
              <a:gd name="connsiteX17" fmla="*/ 900647 w 1780023"/>
              <a:gd name="connsiteY17" fmla="*/ 281508 h 1237913"/>
              <a:gd name="connsiteX18" fmla="*/ 872454 w 1780023"/>
              <a:gd name="connsiteY18" fmla="*/ 196164 h 1237913"/>
              <a:gd name="connsiteX19" fmla="*/ 933455 w 1780023"/>
              <a:gd name="connsiteY19" fmla="*/ 161308 h 1237913"/>
              <a:gd name="connsiteX20" fmla="*/ 454020 w 1780023"/>
              <a:gd name="connsiteY20" fmla="*/ 13474 h 1237913"/>
              <a:gd name="connsiteX21" fmla="*/ 477919 w 1780023"/>
              <a:gd name="connsiteY21" fmla="*/ 21437 h 1237913"/>
              <a:gd name="connsiteX22" fmla="*/ 509236 w 1780023"/>
              <a:gd name="connsiteY22" fmla="*/ 84182 h 1237913"/>
              <a:gd name="connsiteX23" fmla="*/ 445829 w 1780023"/>
              <a:gd name="connsiteY23" fmla="*/ 139871 h 1237913"/>
              <a:gd name="connsiteX24" fmla="*/ 437447 w 1780023"/>
              <a:gd name="connsiteY24" fmla="*/ 139395 h 1237913"/>
              <a:gd name="connsiteX25" fmla="*/ 73211 w 1780023"/>
              <a:gd name="connsiteY25" fmla="*/ 137204 h 1237913"/>
              <a:gd name="connsiteX26" fmla="*/ 749 w 1780023"/>
              <a:gd name="connsiteY26" fmla="*/ 84082 h 1237913"/>
              <a:gd name="connsiteX27" fmla="*/ 53871 w 1780023"/>
              <a:gd name="connsiteY27" fmla="*/ 11621 h 1237913"/>
              <a:gd name="connsiteX28" fmla="*/ 58352 w 1780023"/>
              <a:gd name="connsiteY28" fmla="*/ 11093 h 1237913"/>
              <a:gd name="connsiteX29" fmla="*/ 454020 w 1780023"/>
              <a:gd name="connsiteY29" fmla="*/ 13474 h 123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0023" h="1237913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4"/>
                  <a:pt x="949959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A4A4089-D056-4220-9E48-9C1A6B506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358" y="5835650"/>
            <a:ext cx="2358642" cy="1022351"/>
          </a:xfrm>
          <a:custGeom>
            <a:avLst/>
            <a:gdLst>
              <a:gd name="connsiteX0" fmla="*/ 61913 w 2358642"/>
              <a:gd name="connsiteY0" fmla="*/ 0 h 1022351"/>
              <a:gd name="connsiteX1" fmla="*/ 2358642 w 2358642"/>
              <a:gd name="connsiteY1" fmla="*/ 0 h 1022351"/>
              <a:gd name="connsiteX2" fmla="*/ 2358642 w 2358642"/>
              <a:gd name="connsiteY2" fmla="*/ 123825 h 1022351"/>
              <a:gd name="connsiteX3" fmla="*/ 123825 w 2358642"/>
              <a:gd name="connsiteY3" fmla="*/ 123825 h 1022351"/>
              <a:gd name="connsiteX4" fmla="*/ 123825 w 2358642"/>
              <a:gd name="connsiteY4" fmla="*/ 1022351 h 1022351"/>
              <a:gd name="connsiteX5" fmla="*/ 0 w 2358642"/>
              <a:gd name="connsiteY5" fmla="*/ 1022351 h 1022351"/>
              <a:gd name="connsiteX6" fmla="*/ 0 w 2358642"/>
              <a:gd name="connsiteY6" fmla="*/ 61913 h 1022351"/>
              <a:gd name="connsiteX7" fmla="*/ 61913 w 2358642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8642" h="1022351">
                <a:moveTo>
                  <a:pt x="61913" y="0"/>
                </a:moveTo>
                <a:lnTo>
                  <a:pt x="2358642" y="0"/>
                </a:lnTo>
                <a:lnTo>
                  <a:pt x="2358642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085B03-2197-CC94-CA80-8A315DAEAADD}"/>
              </a:ext>
            </a:extLst>
          </p:cNvPr>
          <p:cNvSpPr txBox="1"/>
          <p:nvPr/>
        </p:nvSpPr>
        <p:spPr>
          <a:xfrm>
            <a:off x="641585" y="2250251"/>
            <a:ext cx="470934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Milan </a:t>
            </a:r>
            <a:r>
              <a:rPr lang="en-US" err="1"/>
              <a:t>Milivojčević</a:t>
            </a:r>
            <a:r>
              <a:rPr lang="en-US"/>
              <a:t>, Karolina Trajkovska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ECA97E-72B9-D9C8-161F-FC69A3B112E2}"/>
              </a:ext>
            </a:extLst>
          </p:cNvPr>
          <p:cNvSpPr txBox="1"/>
          <p:nvPr/>
        </p:nvSpPr>
        <p:spPr>
          <a:xfrm>
            <a:off x="641586" y="2805288"/>
            <a:ext cx="5537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/>
              <a:t>First year Master students</a:t>
            </a:r>
          </a:p>
          <a:p>
            <a:pPr marL="285750" indent="-285750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BSc in Computer Science</a:t>
            </a:r>
            <a:endParaRPr lang="en-US"/>
          </a:p>
          <a:p>
            <a:pPr marL="285750" indent="-285750">
              <a:buFont typeface="Courier New"/>
              <a:buChar char="o"/>
            </a:pPr>
            <a:r>
              <a:rPr lang="en-US"/>
              <a:t>Volunteers at ESN </a:t>
            </a:r>
            <a:r>
              <a:rPr lang="en-US" err="1"/>
              <a:t>Primorska</a:t>
            </a:r>
            <a:r>
              <a:rPr lang="en-US"/>
              <a:t> and ESN Slovenia</a:t>
            </a:r>
          </a:p>
          <a:p>
            <a:pPr marL="285750" indent="-285750">
              <a:buFont typeface="Courier New"/>
              <a:buChar char="o"/>
            </a:pPr>
            <a:endParaRPr lang="en-US"/>
          </a:p>
          <a:p>
            <a:pPr marL="285750" indent="-285750">
              <a:buFont typeface="Courier New"/>
              <a:buChar char="o"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906D86-3262-CC71-CCCA-B5674AF6469B}"/>
              </a:ext>
            </a:extLst>
          </p:cNvPr>
          <p:cNvSpPr txBox="1"/>
          <p:nvPr/>
        </p:nvSpPr>
        <p:spPr>
          <a:xfrm>
            <a:off x="641585" y="4225806"/>
            <a:ext cx="499157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Dr. Domen </a:t>
            </a:r>
            <a:r>
              <a:rPr lang="en-US" err="1"/>
              <a:t>Šoberl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385874-FC38-0F50-6B21-CCDC98BA310B}"/>
              </a:ext>
            </a:extLst>
          </p:cNvPr>
          <p:cNvSpPr txBox="1"/>
          <p:nvPr/>
        </p:nvSpPr>
        <p:spPr>
          <a:xfrm>
            <a:off x="641586" y="4809065"/>
            <a:ext cx="5537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ourier New"/>
              <a:buChar char="o"/>
            </a:pPr>
            <a:endParaRPr lang="en-US"/>
          </a:p>
          <a:p>
            <a:pPr marL="285750" indent="-285750">
              <a:buFont typeface="Courier New"/>
              <a:buChar char="o"/>
            </a:pPr>
            <a:endParaRPr lang="en-US"/>
          </a:p>
          <a:p>
            <a:pPr marL="285750" indent="-285750">
              <a:buFont typeface="Courier New"/>
              <a:buChar char="o"/>
            </a:pP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7BBDC5-70BC-F5F1-6D9F-F12EFA196B5E}"/>
              </a:ext>
            </a:extLst>
          </p:cNvPr>
          <p:cNvSpPr txBox="1"/>
          <p:nvPr/>
        </p:nvSpPr>
        <p:spPr>
          <a:xfrm>
            <a:off x="641586" y="4912547"/>
            <a:ext cx="620512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Department of Information Sciences and Technologies</a:t>
            </a:r>
            <a:endParaRPr lang="en-US"/>
          </a:p>
          <a:p>
            <a:pPr marL="285750" indent="-285750">
              <a:buFont typeface="Courier New"/>
              <a:buChar char="o"/>
            </a:pPr>
            <a:r>
              <a:rPr lang="en-US"/>
              <a:t>Research: </a:t>
            </a:r>
            <a:r>
              <a:rPr lang="en-US">
                <a:ea typeface="+mn-lt"/>
                <a:cs typeface="+mn-lt"/>
              </a:rPr>
              <a:t>Artificial Intelligence, Machine Learning</a:t>
            </a:r>
          </a:p>
          <a:p>
            <a:pPr marL="285750" indent="-285750">
              <a:buFont typeface="Courier New"/>
              <a:buChar char="o"/>
            </a:pPr>
            <a:endParaRPr lang="en-US"/>
          </a:p>
          <a:p>
            <a:pPr marL="285750" indent="-285750">
              <a:buFont typeface="Courier New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17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5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7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C7F2CF09-C30A-4822-90E1-5321D4B6E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3CB14-7F70-389F-75D2-0F1CA2A9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01" y="3796715"/>
            <a:ext cx="7687485" cy="15159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Phone 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A01FF-20CC-24D6-8899-996AB1071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701" y="5404753"/>
            <a:ext cx="7687487" cy="82182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updates</a:t>
            </a:r>
          </a:p>
        </p:txBody>
      </p:sp>
      <p:sp>
        <p:nvSpPr>
          <p:cNvPr id="19" name="Freeform: Shape 21">
            <a:extLst>
              <a:ext uri="{FF2B5EF4-FFF2-40B4-BE49-F238E27FC236}">
                <a16:creationId xmlns:a16="http://schemas.microsoft.com/office/drawing/2014/main" id="{C7748525-23B4-4735-9E3D-1D7F9EC5F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508807" cy="3540818"/>
          </a:xfrm>
          <a:custGeom>
            <a:avLst/>
            <a:gdLst>
              <a:gd name="connsiteX0" fmla="*/ 0 w 3508807"/>
              <a:gd name="connsiteY0" fmla="*/ 0 h 3540818"/>
              <a:gd name="connsiteX1" fmla="*/ 2918176 w 3508807"/>
              <a:gd name="connsiteY1" fmla="*/ 0 h 3540818"/>
              <a:gd name="connsiteX2" fmla="*/ 3032107 w 3508807"/>
              <a:gd name="connsiteY2" fmla="*/ 125356 h 3540818"/>
              <a:gd name="connsiteX3" fmla="*/ 3508807 w 3508807"/>
              <a:gd name="connsiteY3" fmla="*/ 1453246 h 3540818"/>
              <a:gd name="connsiteX4" fmla="*/ 1421235 w 3508807"/>
              <a:gd name="connsiteY4" fmla="*/ 3540818 h 3540818"/>
              <a:gd name="connsiteX5" fmla="*/ 93346 w 3508807"/>
              <a:gd name="connsiteY5" fmla="*/ 3064118 h 3540818"/>
              <a:gd name="connsiteX6" fmla="*/ 0 w 3508807"/>
              <a:gd name="connsiteY6" fmla="*/ 2979280 h 354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8807" h="3540818">
                <a:moveTo>
                  <a:pt x="0" y="0"/>
                </a:moveTo>
                <a:lnTo>
                  <a:pt x="2918176" y="0"/>
                </a:lnTo>
                <a:lnTo>
                  <a:pt x="3032107" y="125356"/>
                </a:lnTo>
                <a:cubicBezTo>
                  <a:pt x="3329912" y="486212"/>
                  <a:pt x="3508807" y="948837"/>
                  <a:pt x="3508807" y="1453246"/>
                </a:cubicBezTo>
                <a:cubicBezTo>
                  <a:pt x="3508807" y="2606180"/>
                  <a:pt x="2574169" y="3540818"/>
                  <a:pt x="1421235" y="3540818"/>
                </a:cubicBezTo>
                <a:cubicBezTo>
                  <a:pt x="916827" y="3540818"/>
                  <a:pt x="454201" y="3361923"/>
                  <a:pt x="93346" y="3064118"/>
                </a:cubicBezTo>
                <a:lnTo>
                  <a:pt x="0" y="29792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58E23C-15C0-8CFC-A2CF-769BCEE6B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81" t="11689" r="22236" b="7880"/>
          <a:stretch/>
        </p:blipFill>
        <p:spPr>
          <a:xfrm>
            <a:off x="974800" y="327332"/>
            <a:ext cx="1159424" cy="2485309"/>
          </a:xfrm>
          <a:custGeom>
            <a:avLst/>
            <a:gdLst/>
            <a:ahLst/>
            <a:cxnLst/>
            <a:rect l="l" t="t" r="r" b="b"/>
            <a:pathLst>
              <a:path w="2565029" h="2588972">
                <a:moveTo>
                  <a:pt x="69897" y="0"/>
                </a:moveTo>
                <a:lnTo>
                  <a:pt x="2495132" y="0"/>
                </a:lnTo>
                <a:cubicBezTo>
                  <a:pt x="2533735" y="0"/>
                  <a:pt x="2565029" y="31294"/>
                  <a:pt x="2565029" y="69897"/>
                </a:cubicBezTo>
                <a:lnTo>
                  <a:pt x="2565029" y="2519075"/>
                </a:lnTo>
                <a:cubicBezTo>
                  <a:pt x="2565029" y="2557678"/>
                  <a:pt x="2533735" y="2588972"/>
                  <a:pt x="2495132" y="2588972"/>
                </a:cubicBezTo>
                <a:lnTo>
                  <a:pt x="69897" y="2588972"/>
                </a:lnTo>
                <a:cubicBezTo>
                  <a:pt x="31294" y="2588972"/>
                  <a:pt x="0" y="2557678"/>
                  <a:pt x="0" y="2519075"/>
                </a:cubicBezTo>
                <a:lnTo>
                  <a:pt x="0" y="69897"/>
                </a:lnTo>
                <a:cubicBezTo>
                  <a:pt x="0" y="31294"/>
                  <a:pt x="31294" y="0"/>
                  <a:pt x="69897" y="0"/>
                </a:cubicBezTo>
                <a:close/>
              </a:path>
            </a:pathLst>
          </a:custGeom>
        </p:spPr>
      </p:pic>
      <p:sp>
        <p:nvSpPr>
          <p:cNvPr id="27" name="Freeform: Shape 23">
            <a:extLst>
              <a:ext uri="{FF2B5EF4-FFF2-40B4-BE49-F238E27FC236}">
                <a16:creationId xmlns:a16="http://schemas.microsoft.com/office/drawing/2014/main" id="{3F8B044C-ADFD-473A-BA8C-D7B090E22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8034" y="1"/>
            <a:ext cx="4175144" cy="3666943"/>
          </a:xfrm>
          <a:custGeom>
            <a:avLst/>
            <a:gdLst>
              <a:gd name="connsiteX0" fmla="*/ 725023 w 4175144"/>
              <a:gd name="connsiteY0" fmla="*/ 0 h 3666943"/>
              <a:gd name="connsiteX1" fmla="*/ 3450122 w 4175144"/>
              <a:gd name="connsiteY1" fmla="*/ 0 h 3666943"/>
              <a:gd name="connsiteX2" fmla="*/ 3563708 w 4175144"/>
              <a:gd name="connsiteY2" fmla="*/ 103235 h 3666943"/>
              <a:gd name="connsiteX3" fmla="*/ 4175144 w 4175144"/>
              <a:gd name="connsiteY3" fmla="*/ 1579371 h 3666943"/>
              <a:gd name="connsiteX4" fmla="*/ 2087572 w 4175144"/>
              <a:gd name="connsiteY4" fmla="*/ 3666943 h 3666943"/>
              <a:gd name="connsiteX5" fmla="*/ 0 w 4175144"/>
              <a:gd name="connsiteY5" fmla="*/ 1579371 h 3666943"/>
              <a:gd name="connsiteX6" fmla="*/ 611436 w 4175144"/>
              <a:gd name="connsiteY6" fmla="*/ 103235 h 366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5144" h="3666943">
                <a:moveTo>
                  <a:pt x="725023" y="0"/>
                </a:moveTo>
                <a:lnTo>
                  <a:pt x="3450122" y="0"/>
                </a:lnTo>
                <a:lnTo>
                  <a:pt x="3563708" y="103235"/>
                </a:lnTo>
                <a:cubicBezTo>
                  <a:pt x="3941485" y="481011"/>
                  <a:pt x="4175144" y="1002904"/>
                  <a:pt x="4175144" y="1579371"/>
                </a:cubicBezTo>
                <a:cubicBezTo>
                  <a:pt x="4175144" y="2732305"/>
                  <a:pt x="3240506" y="3666943"/>
                  <a:pt x="2087572" y="3666943"/>
                </a:cubicBezTo>
                <a:cubicBezTo>
                  <a:pt x="934638" y="3666943"/>
                  <a:pt x="0" y="2732305"/>
                  <a:pt x="0" y="1579371"/>
                </a:cubicBezTo>
                <a:cubicBezTo>
                  <a:pt x="0" y="1002904"/>
                  <a:pt x="233660" y="481011"/>
                  <a:pt x="611436" y="103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8FCB2F-B080-C290-F9F4-38498311B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57" t="9871" r="32684" b="9871"/>
          <a:stretch/>
        </p:blipFill>
        <p:spPr>
          <a:xfrm>
            <a:off x="5253790" y="415257"/>
            <a:ext cx="1154368" cy="2466540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41F6035-CF8E-46C4-9C03-BDABD82F6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3696" y="1"/>
            <a:ext cx="4118305" cy="3096669"/>
          </a:xfrm>
          <a:custGeom>
            <a:avLst/>
            <a:gdLst>
              <a:gd name="connsiteX0" fmla="*/ 260486 w 4118305"/>
              <a:gd name="connsiteY0" fmla="*/ 0 h 3096669"/>
              <a:gd name="connsiteX1" fmla="*/ 3914658 w 4118305"/>
              <a:gd name="connsiteY1" fmla="*/ 0 h 3096669"/>
              <a:gd name="connsiteX2" fmla="*/ 3923185 w 4118305"/>
              <a:gd name="connsiteY2" fmla="*/ 14036 h 3096669"/>
              <a:gd name="connsiteX3" fmla="*/ 4081291 w 4118305"/>
              <a:gd name="connsiteY3" fmla="*/ 388317 h 3096669"/>
              <a:gd name="connsiteX4" fmla="*/ 4118305 w 4118305"/>
              <a:gd name="connsiteY4" fmla="*/ 532270 h 3096669"/>
              <a:gd name="connsiteX5" fmla="*/ 4118305 w 4118305"/>
              <a:gd name="connsiteY5" fmla="*/ 1485924 h 3096669"/>
              <a:gd name="connsiteX6" fmla="*/ 4081291 w 4118305"/>
              <a:gd name="connsiteY6" fmla="*/ 1629877 h 3096669"/>
              <a:gd name="connsiteX7" fmla="*/ 2087572 w 4118305"/>
              <a:gd name="connsiteY7" fmla="*/ 3096669 h 3096669"/>
              <a:gd name="connsiteX8" fmla="*/ 0 w 4118305"/>
              <a:gd name="connsiteY8" fmla="*/ 1009097 h 3096669"/>
              <a:gd name="connsiteX9" fmla="*/ 251959 w 4118305"/>
              <a:gd name="connsiteY9" fmla="*/ 14036 h 309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8305" h="3096669">
                <a:moveTo>
                  <a:pt x="260486" y="0"/>
                </a:moveTo>
                <a:lnTo>
                  <a:pt x="3914658" y="0"/>
                </a:lnTo>
                <a:lnTo>
                  <a:pt x="3923185" y="14036"/>
                </a:lnTo>
                <a:cubicBezTo>
                  <a:pt x="3987460" y="132354"/>
                  <a:pt x="4040628" y="257581"/>
                  <a:pt x="4081291" y="388317"/>
                </a:cubicBezTo>
                <a:lnTo>
                  <a:pt x="4118305" y="532270"/>
                </a:lnTo>
                <a:lnTo>
                  <a:pt x="4118305" y="1485924"/>
                </a:lnTo>
                <a:lnTo>
                  <a:pt x="4081291" y="1629877"/>
                </a:lnTo>
                <a:cubicBezTo>
                  <a:pt x="3816980" y="2479662"/>
                  <a:pt x="3024331" y="3096669"/>
                  <a:pt x="2087572" y="3096669"/>
                </a:cubicBezTo>
                <a:cubicBezTo>
                  <a:pt x="934638" y="3096669"/>
                  <a:pt x="0" y="2162031"/>
                  <a:pt x="0" y="1009097"/>
                </a:cubicBezTo>
                <a:cubicBezTo>
                  <a:pt x="0" y="648805"/>
                  <a:pt x="91274" y="309831"/>
                  <a:pt x="251959" y="140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9F9D6-D27E-B765-59E8-0F0DD3D66C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722"/>
          <a:stretch/>
        </p:blipFill>
        <p:spPr>
          <a:xfrm>
            <a:off x="9382330" y="67758"/>
            <a:ext cx="1528840" cy="2489564"/>
          </a:xfrm>
          <a:custGeom>
            <a:avLst/>
            <a:gdLst/>
            <a:ahLst/>
            <a:cxnLst/>
            <a:rect l="l" t="t" r="r" b="b"/>
            <a:pathLst>
              <a:path w="2565029" h="2588972">
                <a:moveTo>
                  <a:pt x="69897" y="0"/>
                </a:moveTo>
                <a:lnTo>
                  <a:pt x="2495132" y="0"/>
                </a:lnTo>
                <a:cubicBezTo>
                  <a:pt x="2533735" y="0"/>
                  <a:pt x="2565029" y="31294"/>
                  <a:pt x="2565029" y="69897"/>
                </a:cubicBezTo>
                <a:lnTo>
                  <a:pt x="2565029" y="2519075"/>
                </a:lnTo>
                <a:cubicBezTo>
                  <a:pt x="2565029" y="2557678"/>
                  <a:pt x="2533735" y="2588972"/>
                  <a:pt x="2495132" y="2588972"/>
                </a:cubicBezTo>
                <a:lnTo>
                  <a:pt x="69897" y="2588972"/>
                </a:lnTo>
                <a:cubicBezTo>
                  <a:pt x="31294" y="2588972"/>
                  <a:pt x="0" y="2557678"/>
                  <a:pt x="0" y="2519075"/>
                </a:cubicBezTo>
                <a:lnTo>
                  <a:pt x="0" y="69897"/>
                </a:lnTo>
                <a:cubicBezTo>
                  <a:pt x="0" y="31294"/>
                  <a:pt x="31294" y="0"/>
                  <a:pt x="69897" y="0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DDF45CC-3E53-4361-852F-16750ABA7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2303" y="6356350"/>
            <a:ext cx="1211855" cy="501650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0C9E743-2637-4F0B-82F3-1F6C889BB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6380" y="3188744"/>
            <a:ext cx="3255621" cy="3669257"/>
          </a:xfrm>
          <a:custGeom>
            <a:avLst/>
            <a:gdLst>
              <a:gd name="connsiteX0" fmla="*/ 2087572 w 3255621"/>
              <a:gd name="connsiteY0" fmla="*/ 0 h 3669257"/>
              <a:gd name="connsiteX1" fmla="*/ 3254753 w 3255621"/>
              <a:gd name="connsiteY1" fmla="*/ 356525 h 3669257"/>
              <a:gd name="connsiteX2" fmla="*/ 3255621 w 3255621"/>
              <a:gd name="connsiteY2" fmla="*/ 357174 h 3669257"/>
              <a:gd name="connsiteX3" fmla="*/ 3255621 w 3255621"/>
              <a:gd name="connsiteY3" fmla="*/ 3669257 h 3669257"/>
              <a:gd name="connsiteX4" fmla="*/ 727569 w 3255621"/>
              <a:gd name="connsiteY4" fmla="*/ 3669257 h 3669257"/>
              <a:gd name="connsiteX5" fmla="*/ 611436 w 3255621"/>
              <a:gd name="connsiteY5" fmla="*/ 3563708 h 3669257"/>
              <a:gd name="connsiteX6" fmla="*/ 0 w 3255621"/>
              <a:gd name="connsiteY6" fmla="*/ 2087572 h 3669257"/>
              <a:gd name="connsiteX7" fmla="*/ 2087572 w 3255621"/>
              <a:gd name="connsiteY7" fmla="*/ 0 h 36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5621" h="3669257">
                <a:moveTo>
                  <a:pt x="2087572" y="0"/>
                </a:moveTo>
                <a:cubicBezTo>
                  <a:pt x="2519922" y="0"/>
                  <a:pt x="2921575" y="131434"/>
                  <a:pt x="3254753" y="356525"/>
                </a:cubicBezTo>
                <a:lnTo>
                  <a:pt x="3255621" y="357174"/>
                </a:lnTo>
                <a:lnTo>
                  <a:pt x="3255621" y="3669257"/>
                </a:lnTo>
                <a:lnTo>
                  <a:pt x="727569" y="3669257"/>
                </a:lnTo>
                <a:lnTo>
                  <a:pt x="611436" y="3563708"/>
                </a:lnTo>
                <a:cubicBezTo>
                  <a:pt x="233659" y="3185932"/>
                  <a:pt x="0" y="2664039"/>
                  <a:pt x="0" y="2087572"/>
                </a:cubicBezTo>
                <a:cubicBezTo>
                  <a:pt x="0" y="934638"/>
                  <a:pt x="934638" y="0"/>
                  <a:pt x="20875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681CF0-2D6C-8876-9B16-D8E0D581B2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660" t="9906" r="27743" b="5920"/>
          <a:stretch/>
        </p:blipFill>
        <p:spPr>
          <a:xfrm>
            <a:off x="10215922" y="4024597"/>
            <a:ext cx="1148225" cy="2466540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3627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B83C82-30AD-4DF2-A9AD-CE1547FD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A76A2-3617-2194-FCA4-616FB5B5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99A32-3841-6D6F-593E-C6C725212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Q&amp;A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32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AF651-24DE-FAC6-92A7-5F1A06D2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Briefly on ESN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58A61-ADC0-076D-09F7-3C5E87468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66736"/>
            <a:ext cx="57830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Erasmus Student Network (ESN) is one of the biggest student associations in Europe.</a:t>
            </a:r>
            <a:endParaRPr lang="en-US" dirty="0"/>
          </a:p>
          <a:p>
            <a:pPr>
              <a:buFont typeface="Courier New"/>
              <a:buChar char="o"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Three levels: </a:t>
            </a:r>
          </a:p>
          <a:p>
            <a:pPr marL="0" indent="0">
              <a:buNone/>
            </a:pPr>
            <a:r>
              <a:rPr lang="en-US" sz="1600" b="1" dirty="0"/>
              <a:t>local sections, national sections, international board</a:t>
            </a:r>
          </a:p>
          <a:p>
            <a:pPr>
              <a:buFont typeface="Courier New"/>
              <a:buChar char="o"/>
            </a:pPr>
            <a:endParaRPr lang="en-US" sz="1800" dirty="0"/>
          </a:p>
          <a:p>
            <a:pPr>
              <a:buFont typeface="Courier New"/>
              <a:buChar char="o"/>
            </a:pPr>
            <a:r>
              <a:rPr lang="en-US" sz="1800" dirty="0">
                <a:ea typeface="+mn-lt"/>
                <a:cs typeface="+mn-lt"/>
              </a:rPr>
              <a:t>Works in the interest of international students</a:t>
            </a:r>
            <a:endParaRPr lang="en-US" sz="1800" dirty="0"/>
          </a:p>
          <a:p>
            <a:pPr>
              <a:buFont typeface="Courier New"/>
              <a:buChar char="o"/>
            </a:pPr>
            <a:r>
              <a:rPr lang="en-US" sz="1800" dirty="0">
                <a:ea typeface="+mn-lt"/>
                <a:cs typeface="+mn-lt"/>
              </a:rPr>
              <a:t>Works to improve the social and practical integration of international students</a:t>
            </a:r>
            <a:endParaRPr lang="en-US" sz="1800" dirty="0"/>
          </a:p>
          <a:p>
            <a:pPr>
              <a:buFont typeface="Courier New"/>
              <a:buChar char="o"/>
            </a:pPr>
            <a:r>
              <a:rPr lang="en-US" sz="1800" dirty="0">
                <a:ea typeface="+mn-lt"/>
                <a:cs typeface="+mn-lt"/>
              </a:rPr>
              <a:t>Motivates students to study abroad</a:t>
            </a:r>
            <a:endParaRPr lang="en-US" sz="1800" dirty="0"/>
          </a:p>
          <a:p>
            <a:pPr>
              <a:buFont typeface="Courier New"/>
              <a:buChar char="o"/>
            </a:pPr>
            <a:r>
              <a:rPr lang="en-US" sz="1800" dirty="0"/>
              <a:t>Organizes different activities </a:t>
            </a:r>
          </a:p>
          <a:p>
            <a:pPr marL="0" indent="0">
              <a:buNone/>
            </a:pPr>
            <a:r>
              <a:rPr lang="en-US" sz="1800" dirty="0"/>
              <a:t>    (events, trips, workshops etc.)</a:t>
            </a:r>
            <a:endParaRPr lang="en-US" dirty="0"/>
          </a:p>
          <a:p>
            <a:pPr>
              <a:buFont typeface="Courier New"/>
              <a:buChar char="o"/>
            </a:pPr>
            <a:endParaRPr lang="en-US" sz="1800" dirty="0"/>
          </a:p>
          <a:p>
            <a:pPr>
              <a:buFont typeface="Courier New"/>
              <a:buChar char="o"/>
            </a:pPr>
            <a:endParaRPr lang="en-US" sz="1800" dirty="0"/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666421DB-8215-76CD-D38F-FCD6CDE83A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041" r="11100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35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5" descr="Icon&#10;&#10;Description automatically generated">
            <a:extLst>
              <a:ext uri="{FF2B5EF4-FFF2-40B4-BE49-F238E27FC236}">
                <a16:creationId xmlns:a16="http://schemas.microsoft.com/office/drawing/2014/main" id="{AB2E0B50-D562-E288-BDA2-A01052788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659" y="505176"/>
            <a:ext cx="908758" cy="9181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6E5E3E-CA22-09DF-A67C-2FCA4B3D3624}"/>
              </a:ext>
            </a:extLst>
          </p:cNvPr>
          <p:cNvSpPr txBox="1"/>
          <p:nvPr/>
        </p:nvSpPr>
        <p:spPr>
          <a:xfrm>
            <a:off x="895585" y="6286029"/>
            <a:ext cx="35804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Source: https://esn.org/about</a:t>
            </a:r>
          </a:p>
        </p:txBody>
      </p:sp>
    </p:spTree>
    <p:extLst>
      <p:ext uri="{BB962C8B-B14F-4D97-AF65-F5344CB8AC3E}">
        <p14:creationId xmlns:p14="http://schemas.microsoft.com/office/powerpoint/2010/main" val="71994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0151-0249-AC64-F3AE-578A886B4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Motivation for </a:t>
            </a:r>
            <a:br>
              <a:rPr lang="en-US">
                <a:ea typeface="+mj-lt"/>
                <a:cs typeface="+mj-lt"/>
              </a:rPr>
            </a:br>
            <a:r>
              <a:rPr lang="en-US">
                <a:ea typeface="+mj-lt"/>
                <a:cs typeface="+mj-lt"/>
              </a:rPr>
              <a:t>ESN Ticketing App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E97F1-3D51-3206-9EBE-144436F2C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7001"/>
            <a:ext cx="9144000" cy="94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ESN has many tools, but there is no app that could aid the registration process. Yet, there are a lot of events.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3BEE8DD-6B67-3536-1AC1-16AD742CCB02}"/>
              </a:ext>
            </a:extLst>
          </p:cNvPr>
          <p:cNvSpPr txBox="1">
            <a:spLocks/>
          </p:cNvSpPr>
          <p:nvPr/>
        </p:nvSpPr>
        <p:spPr>
          <a:xfrm>
            <a:off x="1550894" y="5392766"/>
            <a:ext cx="9144000" cy="94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ESN Awards – IT category</a:t>
            </a:r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61B0EEA-040D-BB5E-DDB9-1215D3EDF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628" y="5395736"/>
            <a:ext cx="490597" cy="4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6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C46D-86D3-8BDB-2827-87CBB1255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6A33A-A2F0-6F51-513F-7CC95989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61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Current Event Registering process: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769AD614-70E0-4407-A0A8-B651107A3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01872"/>
              </p:ext>
            </p:extLst>
          </p:nvPr>
        </p:nvGraphicFramePr>
        <p:xfrm>
          <a:off x="856073" y="1957681"/>
          <a:ext cx="7328370" cy="2237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6" name="TextBox 365">
            <a:extLst>
              <a:ext uri="{FF2B5EF4-FFF2-40B4-BE49-F238E27FC236}">
                <a16:creationId xmlns:a16="http://schemas.microsoft.com/office/drawing/2014/main" id="{5DCE8995-4742-0C07-7666-897333E725D4}"/>
              </a:ext>
            </a:extLst>
          </p:cNvPr>
          <p:cNvSpPr txBox="1"/>
          <p:nvPr/>
        </p:nvSpPr>
        <p:spPr>
          <a:xfrm>
            <a:off x="799628" y="3565407"/>
            <a:ext cx="182503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Microsoft Forms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9894BD6-C7A4-DA44-95D8-5B3B3646758D}"/>
              </a:ext>
            </a:extLst>
          </p:cNvPr>
          <p:cNvSpPr txBox="1"/>
          <p:nvPr/>
        </p:nvSpPr>
        <p:spPr>
          <a:xfrm>
            <a:off x="2991555" y="3565407"/>
            <a:ext cx="124177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In person</a:t>
            </a:r>
            <a:endParaRPr lang="en-US"/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A975E185-D258-F2F9-C0E2-E10163A25B6E}"/>
              </a:ext>
            </a:extLst>
          </p:cNvPr>
          <p:cNvSpPr txBox="1"/>
          <p:nvPr/>
        </p:nvSpPr>
        <p:spPr>
          <a:xfrm>
            <a:off x="4647259" y="3565407"/>
            <a:ext cx="146755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Excel Sheet</a:t>
            </a:r>
            <a:endParaRPr lang="en-US"/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754834A6-A658-D66F-5EBB-16BD442D615A}"/>
              </a:ext>
            </a:extLst>
          </p:cNvPr>
          <p:cNvSpPr txBox="1"/>
          <p:nvPr/>
        </p:nvSpPr>
        <p:spPr>
          <a:xfrm>
            <a:off x="6152444" y="3565407"/>
            <a:ext cx="196614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Check Excel Sheet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C46D-86D3-8BDB-2827-87CBB1255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6A33A-A2F0-6F51-513F-7CC95989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61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Current Event Registering process: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769AD614-70E0-4407-A0A8-B651107A3C12}"/>
              </a:ext>
            </a:extLst>
          </p:cNvPr>
          <p:cNvGraphicFramePr/>
          <p:nvPr/>
        </p:nvGraphicFramePr>
        <p:xfrm>
          <a:off x="856073" y="1957681"/>
          <a:ext cx="7328370" cy="2237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6" name="TextBox 365">
            <a:extLst>
              <a:ext uri="{FF2B5EF4-FFF2-40B4-BE49-F238E27FC236}">
                <a16:creationId xmlns:a16="http://schemas.microsoft.com/office/drawing/2014/main" id="{5DCE8995-4742-0C07-7666-897333E725D4}"/>
              </a:ext>
            </a:extLst>
          </p:cNvPr>
          <p:cNvSpPr txBox="1"/>
          <p:nvPr/>
        </p:nvSpPr>
        <p:spPr>
          <a:xfrm>
            <a:off x="799628" y="3565407"/>
            <a:ext cx="182503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Microsoft Forms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9894BD6-C7A4-DA44-95D8-5B3B3646758D}"/>
              </a:ext>
            </a:extLst>
          </p:cNvPr>
          <p:cNvSpPr txBox="1"/>
          <p:nvPr/>
        </p:nvSpPr>
        <p:spPr>
          <a:xfrm>
            <a:off x="2991555" y="3565407"/>
            <a:ext cx="124177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In person</a:t>
            </a:r>
            <a:endParaRPr lang="en-US"/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A975E185-D258-F2F9-C0E2-E10163A25B6E}"/>
              </a:ext>
            </a:extLst>
          </p:cNvPr>
          <p:cNvSpPr txBox="1"/>
          <p:nvPr/>
        </p:nvSpPr>
        <p:spPr>
          <a:xfrm>
            <a:off x="4647259" y="3565407"/>
            <a:ext cx="146755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Excel Sheet</a:t>
            </a:r>
            <a:endParaRPr lang="en-US"/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754834A6-A658-D66F-5EBB-16BD442D615A}"/>
              </a:ext>
            </a:extLst>
          </p:cNvPr>
          <p:cNvSpPr txBox="1"/>
          <p:nvPr/>
        </p:nvSpPr>
        <p:spPr>
          <a:xfrm>
            <a:off x="6152444" y="3565407"/>
            <a:ext cx="196614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Check Excel Sheet</a:t>
            </a:r>
            <a:endParaRPr lang="en-US"/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F06A2413-286D-414A-3FB3-964A0C23C98F}"/>
              </a:ext>
            </a:extLst>
          </p:cNvPr>
          <p:cNvSpPr txBox="1"/>
          <p:nvPr/>
        </p:nvSpPr>
        <p:spPr>
          <a:xfrm>
            <a:off x="4938889" y="4035778"/>
            <a:ext cx="5841999" cy="22459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400"/>
              <a:t>Data gets lost</a:t>
            </a:r>
            <a:endParaRPr lang="en-US"/>
          </a:p>
          <a:p>
            <a:pPr algn="r">
              <a:lnSpc>
                <a:spcPct val="150000"/>
              </a:lnSpc>
            </a:pPr>
            <a:r>
              <a:rPr lang="en-US" sz="2400"/>
              <a:t>Time inefficient</a:t>
            </a:r>
          </a:p>
          <a:p>
            <a:pPr algn="r">
              <a:lnSpc>
                <a:spcPct val="150000"/>
              </a:lnSpc>
            </a:pPr>
            <a:r>
              <a:rPr lang="en-US" sz="2400"/>
              <a:t>A lot of manual work</a:t>
            </a:r>
          </a:p>
          <a:p>
            <a:pPr algn="r">
              <a:lnSpc>
                <a:spcPct val="150000"/>
              </a:lnSpc>
            </a:pPr>
            <a:r>
              <a:rPr lang="en-US" sz="2400"/>
              <a:t>Can't reuse the data</a:t>
            </a:r>
          </a:p>
        </p:txBody>
      </p:sp>
      <p:pic>
        <p:nvPicPr>
          <p:cNvPr id="408" name="Graphic 408" descr="Caret Down with solid fill">
            <a:extLst>
              <a:ext uri="{FF2B5EF4-FFF2-40B4-BE49-F238E27FC236}">
                <a16:creationId xmlns:a16="http://schemas.microsoft.com/office/drawing/2014/main" id="{03631E21-4C10-974F-133B-73B111E393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67615" y="2755430"/>
            <a:ext cx="914400" cy="914400"/>
          </a:xfrm>
          <a:prstGeom prst="rect">
            <a:avLst/>
          </a:prstGeom>
        </p:spPr>
      </p:pic>
      <p:pic>
        <p:nvPicPr>
          <p:cNvPr id="409" name="Graphic 409" descr="Play with solid fill">
            <a:extLst>
              <a:ext uri="{FF2B5EF4-FFF2-40B4-BE49-F238E27FC236}">
                <a16:creationId xmlns:a16="http://schemas.microsoft.com/office/drawing/2014/main" id="{ACDCED75-9273-45D0-A061-EFBB15CEDF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0777010" y="4760973"/>
            <a:ext cx="396993" cy="396993"/>
          </a:xfrm>
          <a:prstGeom prst="rect">
            <a:avLst/>
          </a:prstGeom>
        </p:spPr>
      </p:pic>
      <p:pic>
        <p:nvPicPr>
          <p:cNvPr id="411" name="Graphic 409" descr="Play with solid fill">
            <a:extLst>
              <a:ext uri="{FF2B5EF4-FFF2-40B4-BE49-F238E27FC236}">
                <a16:creationId xmlns:a16="http://schemas.microsoft.com/office/drawing/2014/main" id="{D39DC10C-59EA-40FB-763D-765634F765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0777010" y="4234158"/>
            <a:ext cx="396993" cy="396993"/>
          </a:xfrm>
          <a:prstGeom prst="rect">
            <a:avLst/>
          </a:prstGeom>
        </p:spPr>
      </p:pic>
      <p:pic>
        <p:nvPicPr>
          <p:cNvPr id="412" name="Graphic 409" descr="Play with solid fill">
            <a:extLst>
              <a:ext uri="{FF2B5EF4-FFF2-40B4-BE49-F238E27FC236}">
                <a16:creationId xmlns:a16="http://schemas.microsoft.com/office/drawing/2014/main" id="{9FA0A387-6E18-3C5C-3BF1-420D31227D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0777010" y="5306602"/>
            <a:ext cx="396993" cy="396993"/>
          </a:xfrm>
          <a:prstGeom prst="rect">
            <a:avLst/>
          </a:prstGeom>
        </p:spPr>
      </p:pic>
      <p:pic>
        <p:nvPicPr>
          <p:cNvPr id="413" name="Graphic 409" descr="Play with solid fill">
            <a:extLst>
              <a:ext uri="{FF2B5EF4-FFF2-40B4-BE49-F238E27FC236}">
                <a16:creationId xmlns:a16="http://schemas.microsoft.com/office/drawing/2014/main" id="{D057729D-4A76-B8AA-2672-D1C1C14A2F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0777010" y="5861639"/>
            <a:ext cx="396993" cy="39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8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C46D-86D3-8BDB-2827-87CBB1255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6A33A-A2F0-6F51-513F-7CC95989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61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Current Event Registering process: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769AD614-70E0-4407-A0A8-B651107A3C12}"/>
              </a:ext>
            </a:extLst>
          </p:cNvPr>
          <p:cNvGraphicFramePr/>
          <p:nvPr/>
        </p:nvGraphicFramePr>
        <p:xfrm>
          <a:off x="856073" y="1957681"/>
          <a:ext cx="7328370" cy="2237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6" name="TextBox 365">
            <a:extLst>
              <a:ext uri="{FF2B5EF4-FFF2-40B4-BE49-F238E27FC236}">
                <a16:creationId xmlns:a16="http://schemas.microsoft.com/office/drawing/2014/main" id="{5DCE8995-4742-0C07-7666-897333E725D4}"/>
              </a:ext>
            </a:extLst>
          </p:cNvPr>
          <p:cNvSpPr txBox="1"/>
          <p:nvPr/>
        </p:nvSpPr>
        <p:spPr>
          <a:xfrm>
            <a:off x="799628" y="3565407"/>
            <a:ext cx="182503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Microsoft Forms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9894BD6-C7A4-DA44-95D8-5B3B3646758D}"/>
              </a:ext>
            </a:extLst>
          </p:cNvPr>
          <p:cNvSpPr txBox="1"/>
          <p:nvPr/>
        </p:nvSpPr>
        <p:spPr>
          <a:xfrm>
            <a:off x="2991555" y="3565407"/>
            <a:ext cx="124177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In person</a:t>
            </a:r>
            <a:endParaRPr lang="en-US"/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A975E185-D258-F2F9-C0E2-E10163A25B6E}"/>
              </a:ext>
            </a:extLst>
          </p:cNvPr>
          <p:cNvSpPr txBox="1"/>
          <p:nvPr/>
        </p:nvSpPr>
        <p:spPr>
          <a:xfrm>
            <a:off x="4647259" y="3565407"/>
            <a:ext cx="146755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Excel Sheet</a:t>
            </a:r>
            <a:endParaRPr lang="en-US"/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754834A6-A658-D66F-5EBB-16BD442D615A}"/>
              </a:ext>
            </a:extLst>
          </p:cNvPr>
          <p:cNvSpPr txBox="1"/>
          <p:nvPr/>
        </p:nvSpPr>
        <p:spPr>
          <a:xfrm>
            <a:off x="6152444" y="3565407"/>
            <a:ext cx="196614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Check Excel Sheet</a:t>
            </a:r>
            <a:endParaRPr lang="en-US"/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F06A2413-286D-414A-3FB3-964A0C23C98F}"/>
              </a:ext>
            </a:extLst>
          </p:cNvPr>
          <p:cNvSpPr txBox="1"/>
          <p:nvPr/>
        </p:nvSpPr>
        <p:spPr>
          <a:xfrm>
            <a:off x="4938889" y="4035778"/>
            <a:ext cx="5841999" cy="22459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400"/>
              <a:t>Data gets lost</a:t>
            </a:r>
            <a:endParaRPr lang="en-US"/>
          </a:p>
          <a:p>
            <a:pPr algn="r">
              <a:lnSpc>
                <a:spcPct val="150000"/>
              </a:lnSpc>
            </a:pPr>
            <a:r>
              <a:rPr lang="en-US" sz="2400"/>
              <a:t>Time inefficient</a:t>
            </a:r>
          </a:p>
          <a:p>
            <a:pPr algn="r">
              <a:lnSpc>
                <a:spcPct val="150000"/>
              </a:lnSpc>
            </a:pPr>
            <a:r>
              <a:rPr lang="en-US" sz="2400"/>
              <a:t>A lot of manual work</a:t>
            </a:r>
          </a:p>
          <a:p>
            <a:pPr algn="r">
              <a:lnSpc>
                <a:spcPct val="150000"/>
              </a:lnSpc>
            </a:pPr>
            <a:r>
              <a:rPr lang="en-US" sz="2400"/>
              <a:t>Can't reuse the data</a:t>
            </a:r>
          </a:p>
        </p:txBody>
      </p:sp>
      <p:pic>
        <p:nvPicPr>
          <p:cNvPr id="408" name="Graphic 408" descr="Caret Down with solid fill">
            <a:extLst>
              <a:ext uri="{FF2B5EF4-FFF2-40B4-BE49-F238E27FC236}">
                <a16:creationId xmlns:a16="http://schemas.microsoft.com/office/drawing/2014/main" id="{03631E21-4C10-974F-133B-73B111E393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67615" y="2755430"/>
            <a:ext cx="914400" cy="914400"/>
          </a:xfrm>
          <a:prstGeom prst="rect">
            <a:avLst/>
          </a:prstGeom>
        </p:spPr>
      </p:pic>
      <p:pic>
        <p:nvPicPr>
          <p:cNvPr id="409" name="Graphic 409" descr="Play with solid fill">
            <a:extLst>
              <a:ext uri="{FF2B5EF4-FFF2-40B4-BE49-F238E27FC236}">
                <a16:creationId xmlns:a16="http://schemas.microsoft.com/office/drawing/2014/main" id="{ACDCED75-9273-45D0-A061-EFBB15CEDF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0777010" y="4760973"/>
            <a:ext cx="396993" cy="396993"/>
          </a:xfrm>
          <a:prstGeom prst="rect">
            <a:avLst/>
          </a:prstGeom>
        </p:spPr>
      </p:pic>
      <p:pic>
        <p:nvPicPr>
          <p:cNvPr id="411" name="Graphic 409" descr="Play with solid fill">
            <a:extLst>
              <a:ext uri="{FF2B5EF4-FFF2-40B4-BE49-F238E27FC236}">
                <a16:creationId xmlns:a16="http://schemas.microsoft.com/office/drawing/2014/main" id="{D39DC10C-59EA-40FB-763D-765634F765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0777010" y="4234158"/>
            <a:ext cx="396993" cy="396993"/>
          </a:xfrm>
          <a:prstGeom prst="rect">
            <a:avLst/>
          </a:prstGeom>
        </p:spPr>
      </p:pic>
      <p:pic>
        <p:nvPicPr>
          <p:cNvPr id="412" name="Graphic 409" descr="Play with solid fill">
            <a:extLst>
              <a:ext uri="{FF2B5EF4-FFF2-40B4-BE49-F238E27FC236}">
                <a16:creationId xmlns:a16="http://schemas.microsoft.com/office/drawing/2014/main" id="{9FA0A387-6E18-3C5C-3BF1-420D31227D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0777010" y="5306602"/>
            <a:ext cx="396993" cy="396993"/>
          </a:xfrm>
          <a:prstGeom prst="rect">
            <a:avLst/>
          </a:prstGeom>
        </p:spPr>
      </p:pic>
      <p:pic>
        <p:nvPicPr>
          <p:cNvPr id="413" name="Graphic 409" descr="Play with solid fill">
            <a:extLst>
              <a:ext uri="{FF2B5EF4-FFF2-40B4-BE49-F238E27FC236}">
                <a16:creationId xmlns:a16="http://schemas.microsoft.com/office/drawing/2014/main" id="{D057729D-4A76-B8AA-2672-D1C1C14A2F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0777010" y="5861639"/>
            <a:ext cx="396993" cy="396993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FAF5DA43-1E63-2B25-5B63-716F8DA16CDB}"/>
              </a:ext>
            </a:extLst>
          </p:cNvPr>
          <p:cNvSpPr/>
          <p:nvPr/>
        </p:nvSpPr>
        <p:spPr>
          <a:xfrm>
            <a:off x="1213554" y="4430889"/>
            <a:ext cx="2690518" cy="182503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1" descr="Confused person outline">
            <a:extLst>
              <a:ext uri="{FF2B5EF4-FFF2-40B4-BE49-F238E27FC236}">
                <a16:creationId xmlns:a16="http://schemas.microsoft.com/office/drawing/2014/main" id="{1AD87CED-3DAE-BECE-F84D-2C1BF25CD4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8800" y="6057429"/>
            <a:ext cx="1563511" cy="1544696"/>
          </a:xfrm>
          <a:prstGeom prst="rect">
            <a:avLst/>
          </a:prstGeom>
        </p:spPr>
      </p:pic>
      <p:pic>
        <p:nvPicPr>
          <p:cNvPr id="12" name="Graphic 12" descr="Qr Code with solid fill">
            <a:extLst>
              <a:ext uri="{FF2B5EF4-FFF2-40B4-BE49-F238E27FC236}">
                <a16:creationId xmlns:a16="http://schemas.microsoft.com/office/drawing/2014/main" id="{341C7947-355B-3A3F-FA65-0761A7187E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55615" y="5060243"/>
            <a:ext cx="528697" cy="509884"/>
          </a:xfrm>
          <a:prstGeom prst="rect">
            <a:avLst/>
          </a:prstGeom>
        </p:spPr>
      </p:pic>
      <p:pic>
        <p:nvPicPr>
          <p:cNvPr id="13" name="Graphic 13" descr="Smart Phone with solid fill">
            <a:extLst>
              <a:ext uri="{FF2B5EF4-FFF2-40B4-BE49-F238E27FC236}">
                <a16:creationId xmlns:a16="http://schemas.microsoft.com/office/drawing/2014/main" id="{A9C54E2B-9D6D-1A88-7350-D0ECA6D72F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88725" y="4683948"/>
            <a:ext cx="1262474" cy="12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6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8A765-1DC7-686A-D1BB-6CACAEBC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Solutions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03532-09C7-102C-192C-F0DE7486E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>
                <a:ea typeface="+mn-lt"/>
                <a:cs typeface="+mn-lt"/>
              </a:rPr>
              <a:t>Don't satisfy requirements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299BD-C60D-201E-3DBE-9B4CF4DEA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24927"/>
            <a:ext cx="515778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ourier New"/>
              <a:buChar char="o"/>
            </a:pPr>
            <a:r>
              <a:rPr lang="en-US" sz="2000"/>
              <a:t>No personalization</a:t>
            </a:r>
            <a:endParaRPr lang="en-US"/>
          </a:p>
          <a:p>
            <a:pPr>
              <a:buFont typeface="Courier New"/>
              <a:buChar char="o"/>
            </a:pPr>
            <a:r>
              <a:rPr lang="en-US" sz="2000"/>
              <a:t>Manual input</a:t>
            </a:r>
          </a:p>
          <a:p>
            <a:pPr>
              <a:buFont typeface="Courier New"/>
              <a:buChar char="o"/>
            </a:pPr>
            <a:r>
              <a:rPr lang="en-US" sz="2000"/>
              <a:t>No option for section account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68ECB-5A2D-CD3E-DC9B-6014CFE59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>
                <a:ea typeface="+mn-lt"/>
                <a:cs typeface="+mn-lt"/>
              </a:rPr>
              <a:t>Limited (Paid)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2B8A2A-12C3-327B-A95E-72611D24CE5C}"/>
              </a:ext>
            </a:extLst>
          </p:cNvPr>
          <p:cNvSpPr txBox="1">
            <a:spLocks/>
          </p:cNvSpPr>
          <p:nvPr/>
        </p:nvSpPr>
        <p:spPr>
          <a:xfrm>
            <a:off x="6175669" y="2826809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/>
              <a:buChar char="o"/>
            </a:pPr>
            <a:r>
              <a:rPr lang="en-US" sz="2000"/>
              <a:t>Limited tickets</a:t>
            </a:r>
          </a:p>
          <a:p>
            <a:pPr>
              <a:buFont typeface="Courier New"/>
              <a:buChar char="o"/>
            </a:pPr>
            <a:r>
              <a:rPr lang="en-US" sz="2000"/>
              <a:t>Time limitations</a:t>
            </a:r>
          </a:p>
          <a:p>
            <a:pPr>
              <a:buFont typeface="Courier New"/>
              <a:buChar char="o"/>
            </a:pPr>
            <a:r>
              <a:rPr lang="en-US" sz="2000"/>
              <a:t>"Unlock Feature"</a:t>
            </a:r>
          </a:p>
        </p:txBody>
      </p:sp>
    </p:spTree>
    <p:extLst>
      <p:ext uri="{BB962C8B-B14F-4D97-AF65-F5344CB8AC3E}">
        <p14:creationId xmlns:p14="http://schemas.microsoft.com/office/powerpoint/2010/main" val="146281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8A765-1DC7-686A-D1BB-6CACAEBC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Solutions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03532-09C7-102C-192C-F0DE7486E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>
                <a:ea typeface="+mn-lt"/>
                <a:cs typeface="+mn-lt"/>
              </a:rPr>
              <a:t>Don't satisfy requirements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299BD-C60D-201E-3DBE-9B4CF4DEA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24927"/>
            <a:ext cx="515778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ourier New"/>
              <a:buChar char="o"/>
            </a:pPr>
            <a:r>
              <a:rPr lang="en-US" sz="2000"/>
              <a:t>No personalization</a:t>
            </a:r>
            <a:endParaRPr lang="en-US"/>
          </a:p>
          <a:p>
            <a:pPr>
              <a:buFont typeface="Courier New"/>
              <a:buChar char="o"/>
            </a:pPr>
            <a:r>
              <a:rPr lang="en-US" sz="2000"/>
              <a:t>Manual input</a:t>
            </a:r>
          </a:p>
          <a:p>
            <a:pPr>
              <a:buFont typeface="Courier New"/>
              <a:buChar char="o"/>
            </a:pPr>
            <a:r>
              <a:rPr lang="en-US" sz="2000"/>
              <a:t>No option for section account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68ECB-5A2D-CD3E-DC9B-6014CFE59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>
                <a:ea typeface="+mn-lt"/>
                <a:cs typeface="+mn-lt"/>
              </a:rPr>
              <a:t>Limited (Paid)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2B8A2A-12C3-327B-A95E-72611D24CE5C}"/>
              </a:ext>
            </a:extLst>
          </p:cNvPr>
          <p:cNvSpPr txBox="1">
            <a:spLocks/>
          </p:cNvSpPr>
          <p:nvPr/>
        </p:nvSpPr>
        <p:spPr>
          <a:xfrm>
            <a:off x="6175669" y="2826809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/>
              <a:buChar char="o"/>
            </a:pPr>
            <a:r>
              <a:rPr lang="en-US" sz="2000"/>
              <a:t>Limited tickets</a:t>
            </a:r>
          </a:p>
          <a:p>
            <a:pPr>
              <a:buFont typeface="Courier New"/>
              <a:buChar char="o"/>
            </a:pPr>
            <a:r>
              <a:rPr lang="en-US" sz="2000"/>
              <a:t>Time limitations</a:t>
            </a:r>
          </a:p>
          <a:p>
            <a:pPr>
              <a:buFont typeface="Courier New"/>
              <a:buChar char="o"/>
            </a:pPr>
            <a:r>
              <a:rPr lang="en-US" sz="2000"/>
              <a:t>"Unlock Feature"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1CC89-E501-5B4D-DC9C-79A72FFB2E8E}"/>
              </a:ext>
            </a:extLst>
          </p:cNvPr>
          <p:cNvSpPr txBox="1"/>
          <p:nvPr/>
        </p:nvSpPr>
        <p:spPr>
          <a:xfrm>
            <a:off x="9661408" y="5475109"/>
            <a:ext cx="87488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5982DB"/>
                </a:solidFill>
              </a:rPr>
              <a:t>00,00 $</a:t>
            </a:r>
            <a:endParaRPr lang="en-US" b="1">
              <a:solidFill>
                <a:srgbClr val="5982DB"/>
              </a:solidFill>
            </a:endParaRPr>
          </a:p>
        </p:txBody>
      </p:sp>
      <p:pic>
        <p:nvPicPr>
          <p:cNvPr id="8" name="Graphic 8" descr="Piggy Bank outline">
            <a:extLst>
              <a:ext uri="{FF2B5EF4-FFF2-40B4-BE49-F238E27FC236}">
                <a16:creationId xmlns:a16="http://schemas.microsoft.com/office/drawing/2014/main" id="{7BACAA94-1E6C-8903-384E-F17C40104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1468" y="4157134"/>
            <a:ext cx="2748843" cy="270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85447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 Theme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71cadd3-d9be-4a7a-bd0c-ddbc5f1a44e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9AB4EAB9ACC24C8857F990E6B52364" ma:contentTypeVersion="3" ma:contentTypeDescription="Ustvari nov dokument." ma:contentTypeScope="" ma:versionID="dce24d941636b206275a862d6a5ecb49">
  <xsd:schema xmlns:xsd="http://www.w3.org/2001/XMLSchema" xmlns:xs="http://www.w3.org/2001/XMLSchema" xmlns:p="http://schemas.microsoft.com/office/2006/metadata/properties" xmlns:ns3="371cadd3-d9be-4a7a-bd0c-ddbc5f1a44e7" targetNamespace="http://schemas.microsoft.com/office/2006/metadata/properties" ma:root="true" ma:fieldsID="94d1bea4d58c905a631b1985fb3704b3" ns3:_="">
    <xsd:import namespace="371cadd3-d9be-4a7a-bd0c-ddbc5f1a44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cadd3-d9be-4a7a-bd0c-ddbc5f1a44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8271F7-FDE7-441A-8252-C85E7D5A80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97F043-32C8-4435-9ED1-5A73D1AACF6F}">
  <ds:schemaRefs>
    <ds:schemaRef ds:uri="http://purl.org/dc/terms/"/>
    <ds:schemaRef ds:uri="http://purl.org/dc/elements/1.1/"/>
    <ds:schemaRef ds:uri="371cadd3-d9be-4a7a-bd0c-ddbc5f1a44e7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75FD2EC-E1E0-400C-8F30-09EE71072C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cadd3-d9be-4a7a-bd0c-ddbc5f1a44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503</Words>
  <Application>Microsoft Office PowerPoint</Application>
  <PresentationFormat>Widescreen</PresentationFormat>
  <Paragraphs>149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Rounded MT Bold</vt:lpstr>
      <vt:lpstr>Avenir Next LT Pro</vt:lpstr>
      <vt:lpstr>Calibri</vt:lpstr>
      <vt:lpstr>Courier New</vt:lpstr>
      <vt:lpstr>Tw Cen MT</vt:lpstr>
      <vt:lpstr>ShapesVTI</vt:lpstr>
      <vt:lpstr>    ESN Ticketing App</vt:lpstr>
      <vt:lpstr>Meet the team</vt:lpstr>
      <vt:lpstr>Briefly on ESN</vt:lpstr>
      <vt:lpstr>Motivation for  ESN Ticketing App</vt:lpstr>
      <vt:lpstr>Problem definition</vt:lpstr>
      <vt:lpstr>Problem definition</vt:lpstr>
      <vt:lpstr>Problem definition</vt:lpstr>
      <vt:lpstr>Current Solutions</vt:lpstr>
      <vt:lpstr>Current Solutions</vt:lpstr>
      <vt:lpstr>Our Solution      (web-app)</vt:lpstr>
      <vt:lpstr>Work Plan</vt:lpstr>
      <vt:lpstr>PowerPoint Presentation</vt:lpstr>
      <vt:lpstr>Technologies</vt:lpstr>
      <vt:lpstr>Architecture</vt:lpstr>
      <vt:lpstr>PowerPoint Presentation</vt:lpstr>
      <vt:lpstr>Implementation</vt:lpstr>
      <vt:lpstr>Implementation</vt:lpstr>
      <vt:lpstr>Future Work</vt:lpstr>
      <vt:lpstr>Demo Video</vt:lpstr>
      <vt:lpstr>Phone view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</dc:creator>
  <cp:lastModifiedBy>Karolina Trajkovska</cp:lastModifiedBy>
  <cp:revision>9</cp:revision>
  <cp:lastPrinted>2023-06-30T04:04:22Z</cp:lastPrinted>
  <dcterms:created xsi:type="dcterms:W3CDTF">2023-04-01T20:24:03Z</dcterms:created>
  <dcterms:modified xsi:type="dcterms:W3CDTF">2023-06-30T04:05:58Z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0x010100259AB4EAB9ACC24C8857F990E6B52364</vt:lpwstr>
  </property>
</Properties>
</file>