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b9922579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b9922579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b9922579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b9922579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b9922579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b9922579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b9922579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b9922579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bc3edc9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bc3edc9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b9922579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b9922579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b9922579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b9922579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b9922579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b9922579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b9922579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b9922579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b9922579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b9922579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b9922579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b9922579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b9922579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b9922579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b9922579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b9922579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RTC &amp; analysis of a system for student mutual assistance</a:t>
            </a:r>
            <a:endParaRPr b="0"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Matevž Mak, PRIN2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 dr. Matjaž Kljun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usability heuristics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Visibility of system status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Match between system and the real world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User control and freedom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Consistency and standards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Error prevention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Recognition rather recall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Flexibility and efficiency of 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Aestethetic and minimalist design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Help users recognize, diagnose and recover from Error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Help and documentation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</a:t>
            </a:r>
            <a:r>
              <a:rPr lang="en"/>
              <a:t>usability</a:t>
            </a:r>
            <a:r>
              <a:rPr lang="en"/>
              <a:t> scale (SUS)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think that I would like to use this system frequently.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found the system unnecessarily complex.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thought the system was easy to use.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think that I would need the support of a technical person to be able to use this system.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found the various functions in this system were well integrated.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thought there was too much inconsistency in this system.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would imagine that most people would learn to use this system very quickly.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found the system very cumbersome to use.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felt very confident using the system.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ato"/>
              <a:buAutoNum type="arabicPeriod"/>
            </a:pPr>
            <a:r>
              <a:rPr lang="en" sz="5200">
                <a:solidFill>
                  <a:srgbClr val="333333"/>
                </a:solidFill>
                <a:highlight>
                  <a:srgbClr val="FFFFFF"/>
                </a:highlight>
              </a:rPr>
              <a:t>I needed to learn a lot of things before I could get going with this system.</a:t>
            </a:r>
            <a:endParaRPr sz="5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status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Finished with programming (the prototype)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Currently doing the system analysis (14 people and counting)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End of the analysis (this week)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Research </a:t>
            </a:r>
            <a:r>
              <a:rPr lang="en"/>
              <a:t>paper</a:t>
            </a:r>
            <a:r>
              <a:rPr lang="en"/>
              <a:t> in next 14 days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RTC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070" y="1853850"/>
            <a:ext cx="4781400" cy="27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25" y="2121020"/>
            <a:ext cx="3646200" cy="25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the attention!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Project overview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Analysis methods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Task analysis &amp; Task flow analysis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10 usability heuristics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System usability scale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Project status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Web RTC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Students use a lot of platforms during education (Facebook, Drive, Discord, Zoom, Microsoft teams, Google e-classroom …)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 wanted to organize the content and wrap everything on one platform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So I implemented my own e-classroom for student mutual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Find out if I met the requirements from other platforms (if my system is sufficient enough)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Expert group (System usability scale, task analysis, task flow analysis with 10 usability heuristics)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Normal (casual) group (task analysis, task flow analysis)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of the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910100"/>
            <a:ext cx="6309024" cy="31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63" y="863250"/>
            <a:ext cx="8012873" cy="395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25" y="697300"/>
            <a:ext cx="8209951" cy="404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00" y="861349"/>
            <a:ext cx="8081323" cy="39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50" y="803898"/>
            <a:ext cx="7818701" cy="385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methods - Task flow analysis &amp; task analysis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9 tasks (each has multiple steps)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Count the mistakes, on which step did he/she made a mistake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Listen for user feedback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Collect marks (1 to 5)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Ask if they used a similar system to </a:t>
            </a:r>
            <a:r>
              <a:rPr lang="en"/>
              <a:t>perform</a:t>
            </a:r>
            <a:r>
              <a:rPr lang="en"/>
              <a:t> the same task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Point out the pros and cons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