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8" r:id="rId6"/>
    <p:sldId id="281" r:id="rId7"/>
    <p:sldId id="282" r:id="rId8"/>
    <p:sldId id="283" r:id="rId9"/>
    <p:sldId id="279" r:id="rId1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2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.zugan@gmail.com" userId="b1a2c1e65dd5e8c1" providerId="LiveId" clId="{FE1795BA-58E2-43FE-9490-437F8BBD10F1}"/>
    <pc:docChg chg="undo custSel modSld">
      <pc:chgData name="dani.zugan@gmail.com" userId="b1a2c1e65dd5e8c1" providerId="LiveId" clId="{FE1795BA-58E2-43FE-9490-437F8BBD10F1}" dt="2023-05-08T14:03:01.628" v="177" actId="20577"/>
      <pc:docMkLst>
        <pc:docMk/>
      </pc:docMkLst>
      <pc:sldChg chg="modSp mod">
        <pc:chgData name="dani.zugan@gmail.com" userId="b1a2c1e65dd5e8c1" providerId="LiveId" clId="{FE1795BA-58E2-43FE-9490-437F8BBD10F1}" dt="2023-05-08T10:16:48.126" v="1" actId="20577"/>
        <pc:sldMkLst>
          <pc:docMk/>
          <pc:sldMk cId="2806257027" sldId="256"/>
        </pc:sldMkLst>
        <pc:spChg chg="mod">
          <ac:chgData name="dani.zugan@gmail.com" userId="b1a2c1e65dd5e8c1" providerId="LiveId" clId="{FE1795BA-58E2-43FE-9490-437F8BBD10F1}" dt="2023-05-08T10:16:48.126" v="1" actId="20577"/>
          <ac:spMkLst>
            <pc:docMk/>
            <pc:sldMk cId="2806257027" sldId="256"/>
            <ac:spMk id="3" creationId="{E9F6641D-ADF3-40BD-9BA3-E740E77C8826}"/>
          </ac:spMkLst>
        </pc:spChg>
      </pc:sldChg>
      <pc:sldChg chg="modSp mod">
        <pc:chgData name="dani.zugan@gmail.com" userId="b1a2c1e65dd5e8c1" providerId="LiveId" clId="{FE1795BA-58E2-43FE-9490-437F8BBD10F1}" dt="2023-05-08T14:03:01.628" v="177" actId="20577"/>
        <pc:sldMkLst>
          <pc:docMk/>
          <pc:sldMk cId="105622495" sldId="278"/>
        </pc:sldMkLst>
        <pc:spChg chg="mod">
          <ac:chgData name="dani.zugan@gmail.com" userId="b1a2c1e65dd5e8c1" providerId="LiveId" clId="{FE1795BA-58E2-43FE-9490-437F8BBD10F1}" dt="2023-05-08T14:03:01.628" v="177" actId="20577"/>
          <ac:spMkLst>
            <pc:docMk/>
            <pc:sldMk cId="105622495" sldId="278"/>
            <ac:spMk id="4" creationId="{0ACDE017-CF30-B66E-20E5-F54EF78BDCE0}"/>
          </ac:spMkLst>
        </pc:spChg>
      </pc:sldChg>
      <pc:sldChg chg="modSp mod">
        <pc:chgData name="dani.zugan@gmail.com" userId="b1a2c1e65dd5e8c1" providerId="LiveId" clId="{FE1795BA-58E2-43FE-9490-437F8BBD10F1}" dt="2023-05-08T12:57:01.821" v="39" actId="20577"/>
        <pc:sldMkLst>
          <pc:docMk/>
          <pc:sldMk cId="1897786480" sldId="281"/>
        </pc:sldMkLst>
        <pc:spChg chg="mod">
          <ac:chgData name="dani.zugan@gmail.com" userId="b1a2c1e65dd5e8c1" providerId="LiveId" clId="{FE1795BA-58E2-43FE-9490-437F8BBD10F1}" dt="2023-05-08T12:57:01.821" v="39" actId="20577"/>
          <ac:spMkLst>
            <pc:docMk/>
            <pc:sldMk cId="1897786480" sldId="281"/>
            <ac:spMk id="3" creationId="{54D42632-D7B2-7703-D68C-E4CA63970553}"/>
          </ac:spMkLst>
        </pc:spChg>
      </pc:sldChg>
      <pc:sldChg chg="modSp mod">
        <pc:chgData name="dani.zugan@gmail.com" userId="b1a2c1e65dd5e8c1" providerId="LiveId" clId="{FE1795BA-58E2-43FE-9490-437F8BBD10F1}" dt="2023-05-08T13:40:55.589" v="167" actId="20577"/>
        <pc:sldMkLst>
          <pc:docMk/>
          <pc:sldMk cId="1592838269" sldId="282"/>
        </pc:sldMkLst>
        <pc:spChg chg="mod">
          <ac:chgData name="dani.zugan@gmail.com" userId="b1a2c1e65dd5e8c1" providerId="LiveId" clId="{FE1795BA-58E2-43FE-9490-437F8BBD10F1}" dt="2023-05-08T13:40:55.589" v="167" actId="20577"/>
          <ac:spMkLst>
            <pc:docMk/>
            <pc:sldMk cId="1592838269" sldId="282"/>
            <ac:spMk id="3" creationId="{A15323DD-7857-2BAB-BCBD-A4DF48570D99}"/>
          </ac:spMkLst>
        </pc:spChg>
      </pc:sldChg>
      <pc:sldChg chg="modSp mod">
        <pc:chgData name="dani.zugan@gmail.com" userId="b1a2c1e65dd5e8c1" providerId="LiveId" clId="{FE1795BA-58E2-43FE-9490-437F8BBD10F1}" dt="2023-05-08T13:35:14.449" v="62" actId="20577"/>
        <pc:sldMkLst>
          <pc:docMk/>
          <pc:sldMk cId="3593040678" sldId="283"/>
        </pc:sldMkLst>
        <pc:spChg chg="mod">
          <ac:chgData name="dani.zugan@gmail.com" userId="b1a2c1e65dd5e8c1" providerId="LiveId" clId="{FE1795BA-58E2-43FE-9490-437F8BBD10F1}" dt="2023-05-08T13:35:14.449" v="62" actId="20577"/>
          <ac:spMkLst>
            <pc:docMk/>
            <pc:sldMk cId="3593040678" sldId="283"/>
            <ac:spMk id="3" creationId="{C5BFEA3F-A82D-86DA-48CE-ECDEE9D239C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E62BB-2735-4CF6-B5C6-8A68C3A4CD03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853310-7DCE-4C1A-BC82-7F955E7584B8}">
      <dgm:prSet/>
      <dgm:spPr/>
      <dgm:t>
        <a:bodyPr/>
        <a:lstStyle/>
        <a:p>
          <a:r>
            <a:rPr lang="sl-SI" dirty="0"/>
            <a:t>Problem</a:t>
          </a:r>
          <a:endParaRPr lang="en-US" dirty="0"/>
        </a:p>
      </dgm:t>
    </dgm:pt>
    <dgm:pt modelId="{B87B8CDA-3545-48D3-BA2F-00399428373C}" type="parTrans" cxnId="{0C93C767-B6E4-4069-903B-ADD97D938EBC}">
      <dgm:prSet/>
      <dgm:spPr/>
      <dgm:t>
        <a:bodyPr/>
        <a:lstStyle/>
        <a:p>
          <a:endParaRPr lang="en-US"/>
        </a:p>
      </dgm:t>
    </dgm:pt>
    <dgm:pt modelId="{65D5F0C7-52F2-44C3-868A-24C8DE4FF33B}" type="sibTrans" cxnId="{0C93C767-B6E4-4069-903B-ADD97D938EBC}">
      <dgm:prSet/>
      <dgm:spPr/>
      <dgm:t>
        <a:bodyPr/>
        <a:lstStyle/>
        <a:p>
          <a:endParaRPr lang="en-US"/>
        </a:p>
      </dgm:t>
    </dgm:pt>
    <dgm:pt modelId="{4D6C9FE5-22F0-44FE-8E91-DFB2BFB86F4B}">
      <dgm:prSet/>
      <dgm:spPr/>
      <dgm:t>
        <a:bodyPr/>
        <a:lstStyle/>
        <a:p>
          <a:r>
            <a:rPr lang="sl-SI" dirty="0"/>
            <a:t>Izboljšava</a:t>
          </a:r>
          <a:endParaRPr lang="en-US" dirty="0"/>
        </a:p>
      </dgm:t>
    </dgm:pt>
    <dgm:pt modelId="{0A44889B-E337-410F-BDD7-50F5DD3989AB}" type="parTrans" cxnId="{F7862A09-44AB-4D65-9ABA-88360313B79B}">
      <dgm:prSet/>
      <dgm:spPr/>
      <dgm:t>
        <a:bodyPr/>
        <a:lstStyle/>
        <a:p>
          <a:endParaRPr lang="en-US"/>
        </a:p>
      </dgm:t>
    </dgm:pt>
    <dgm:pt modelId="{EAEFC005-B067-4106-97F6-CAB1904B14B5}" type="sibTrans" cxnId="{F7862A09-44AB-4D65-9ABA-88360313B79B}">
      <dgm:prSet/>
      <dgm:spPr/>
      <dgm:t>
        <a:bodyPr/>
        <a:lstStyle/>
        <a:p>
          <a:endParaRPr lang="en-US"/>
        </a:p>
      </dgm:t>
    </dgm:pt>
    <dgm:pt modelId="{085C485B-5034-4E99-AB4A-A4243AD03DBF}">
      <dgm:prSet/>
      <dgm:spPr/>
      <dgm:t>
        <a:bodyPr/>
        <a:lstStyle/>
        <a:p>
          <a:r>
            <a:rPr lang="sl-SI" dirty="0"/>
            <a:t>Zaključek</a:t>
          </a:r>
          <a:endParaRPr lang="en-US" dirty="0"/>
        </a:p>
      </dgm:t>
    </dgm:pt>
    <dgm:pt modelId="{BAFF4C20-463F-4C67-87FD-7E39A6753E12}" type="parTrans" cxnId="{126A286B-D0D3-4DC1-B3FE-68DD6E67E4DB}">
      <dgm:prSet/>
      <dgm:spPr/>
      <dgm:t>
        <a:bodyPr/>
        <a:lstStyle/>
        <a:p>
          <a:endParaRPr lang="en-US"/>
        </a:p>
      </dgm:t>
    </dgm:pt>
    <dgm:pt modelId="{99DD36AA-DAFD-41E0-9E80-64B21850F879}" type="sibTrans" cxnId="{126A286B-D0D3-4DC1-B3FE-68DD6E67E4DB}">
      <dgm:prSet/>
      <dgm:spPr/>
      <dgm:t>
        <a:bodyPr/>
        <a:lstStyle/>
        <a:p>
          <a:endParaRPr lang="en-US"/>
        </a:p>
      </dgm:t>
    </dgm:pt>
    <dgm:pt modelId="{3D69BD5B-06FC-407D-850F-07CBFDD85136}" type="pres">
      <dgm:prSet presAssocID="{139E62BB-2735-4CF6-B5C6-8A68C3A4CD03}" presName="outerComposite" presStyleCnt="0">
        <dgm:presLayoutVars>
          <dgm:chMax val="5"/>
          <dgm:dir/>
          <dgm:resizeHandles val="exact"/>
        </dgm:presLayoutVars>
      </dgm:prSet>
      <dgm:spPr/>
    </dgm:pt>
    <dgm:pt modelId="{972D3CB8-1B0C-45EA-9BC4-30EFB44D95D6}" type="pres">
      <dgm:prSet presAssocID="{139E62BB-2735-4CF6-B5C6-8A68C3A4CD03}" presName="dummyMaxCanvas" presStyleCnt="0">
        <dgm:presLayoutVars/>
      </dgm:prSet>
      <dgm:spPr/>
    </dgm:pt>
    <dgm:pt modelId="{FAA74060-2BCA-4862-ABFE-962942F8FEE0}" type="pres">
      <dgm:prSet presAssocID="{139E62BB-2735-4CF6-B5C6-8A68C3A4CD03}" presName="ThreeNodes_1" presStyleLbl="node1" presStyleIdx="0" presStyleCnt="3">
        <dgm:presLayoutVars>
          <dgm:bulletEnabled val="1"/>
        </dgm:presLayoutVars>
      </dgm:prSet>
      <dgm:spPr/>
    </dgm:pt>
    <dgm:pt modelId="{730F9F02-FE46-488C-BCF7-88B362C93D37}" type="pres">
      <dgm:prSet presAssocID="{139E62BB-2735-4CF6-B5C6-8A68C3A4CD03}" presName="ThreeNodes_2" presStyleLbl="node1" presStyleIdx="1" presStyleCnt="3">
        <dgm:presLayoutVars>
          <dgm:bulletEnabled val="1"/>
        </dgm:presLayoutVars>
      </dgm:prSet>
      <dgm:spPr/>
    </dgm:pt>
    <dgm:pt modelId="{6348D124-2DE5-4CBD-876B-76F6723809ED}" type="pres">
      <dgm:prSet presAssocID="{139E62BB-2735-4CF6-B5C6-8A68C3A4CD03}" presName="ThreeNodes_3" presStyleLbl="node1" presStyleIdx="2" presStyleCnt="3">
        <dgm:presLayoutVars>
          <dgm:bulletEnabled val="1"/>
        </dgm:presLayoutVars>
      </dgm:prSet>
      <dgm:spPr/>
    </dgm:pt>
    <dgm:pt modelId="{E46A1E58-3431-4A36-BF36-14C86B9F40F7}" type="pres">
      <dgm:prSet presAssocID="{139E62BB-2735-4CF6-B5C6-8A68C3A4CD03}" presName="ThreeConn_1-2" presStyleLbl="fgAccFollowNode1" presStyleIdx="0" presStyleCnt="2">
        <dgm:presLayoutVars>
          <dgm:bulletEnabled val="1"/>
        </dgm:presLayoutVars>
      </dgm:prSet>
      <dgm:spPr/>
    </dgm:pt>
    <dgm:pt modelId="{9FFF05B1-3041-45F8-AA85-E80E928164AF}" type="pres">
      <dgm:prSet presAssocID="{139E62BB-2735-4CF6-B5C6-8A68C3A4CD03}" presName="ThreeConn_2-3" presStyleLbl="fgAccFollowNode1" presStyleIdx="1" presStyleCnt="2">
        <dgm:presLayoutVars>
          <dgm:bulletEnabled val="1"/>
        </dgm:presLayoutVars>
      </dgm:prSet>
      <dgm:spPr/>
    </dgm:pt>
    <dgm:pt modelId="{AFB6C3F6-3788-4D6B-BD3C-E274805A0CE8}" type="pres">
      <dgm:prSet presAssocID="{139E62BB-2735-4CF6-B5C6-8A68C3A4CD03}" presName="ThreeNodes_1_text" presStyleLbl="node1" presStyleIdx="2" presStyleCnt="3">
        <dgm:presLayoutVars>
          <dgm:bulletEnabled val="1"/>
        </dgm:presLayoutVars>
      </dgm:prSet>
      <dgm:spPr/>
    </dgm:pt>
    <dgm:pt modelId="{4B9A1420-D7BC-4A91-8EBD-1A2D7D92D641}" type="pres">
      <dgm:prSet presAssocID="{139E62BB-2735-4CF6-B5C6-8A68C3A4CD03}" presName="ThreeNodes_2_text" presStyleLbl="node1" presStyleIdx="2" presStyleCnt="3">
        <dgm:presLayoutVars>
          <dgm:bulletEnabled val="1"/>
        </dgm:presLayoutVars>
      </dgm:prSet>
      <dgm:spPr/>
    </dgm:pt>
    <dgm:pt modelId="{2AE27096-A3B6-456F-8D54-742BC2838366}" type="pres">
      <dgm:prSet presAssocID="{139E62BB-2735-4CF6-B5C6-8A68C3A4CD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A73D03-DA2C-4B37-85FE-D9A126A7F38F}" type="presOf" srcId="{4D6C9FE5-22F0-44FE-8E91-DFB2BFB86F4B}" destId="{730F9F02-FE46-488C-BCF7-88B362C93D37}" srcOrd="0" destOrd="0" presId="urn:microsoft.com/office/officeart/2005/8/layout/vProcess5"/>
    <dgm:cxn modelId="{EE105803-F9FC-438B-BEC2-B5B1B54AB4F6}" type="presOf" srcId="{139E62BB-2735-4CF6-B5C6-8A68C3A4CD03}" destId="{3D69BD5B-06FC-407D-850F-07CBFDD85136}" srcOrd="0" destOrd="0" presId="urn:microsoft.com/office/officeart/2005/8/layout/vProcess5"/>
    <dgm:cxn modelId="{F7862A09-44AB-4D65-9ABA-88360313B79B}" srcId="{139E62BB-2735-4CF6-B5C6-8A68C3A4CD03}" destId="{4D6C9FE5-22F0-44FE-8E91-DFB2BFB86F4B}" srcOrd="1" destOrd="0" parTransId="{0A44889B-E337-410F-BDD7-50F5DD3989AB}" sibTransId="{EAEFC005-B067-4106-97F6-CAB1904B14B5}"/>
    <dgm:cxn modelId="{E256C364-3093-4B4A-A2E1-CF4A1DD80055}" type="presOf" srcId="{085C485B-5034-4E99-AB4A-A4243AD03DBF}" destId="{2AE27096-A3B6-456F-8D54-742BC2838366}" srcOrd="1" destOrd="0" presId="urn:microsoft.com/office/officeart/2005/8/layout/vProcess5"/>
    <dgm:cxn modelId="{0C93C767-B6E4-4069-903B-ADD97D938EBC}" srcId="{139E62BB-2735-4CF6-B5C6-8A68C3A4CD03}" destId="{E6853310-7DCE-4C1A-BC82-7F955E7584B8}" srcOrd="0" destOrd="0" parTransId="{B87B8CDA-3545-48D3-BA2F-00399428373C}" sibTransId="{65D5F0C7-52F2-44C3-868A-24C8DE4FF33B}"/>
    <dgm:cxn modelId="{66022E69-088F-41AA-BAB9-01BC85867FEB}" type="presOf" srcId="{E6853310-7DCE-4C1A-BC82-7F955E7584B8}" destId="{FAA74060-2BCA-4862-ABFE-962942F8FEE0}" srcOrd="0" destOrd="0" presId="urn:microsoft.com/office/officeart/2005/8/layout/vProcess5"/>
    <dgm:cxn modelId="{126A286B-D0D3-4DC1-B3FE-68DD6E67E4DB}" srcId="{139E62BB-2735-4CF6-B5C6-8A68C3A4CD03}" destId="{085C485B-5034-4E99-AB4A-A4243AD03DBF}" srcOrd="2" destOrd="0" parTransId="{BAFF4C20-463F-4C67-87FD-7E39A6753E12}" sibTransId="{99DD36AA-DAFD-41E0-9E80-64B21850F879}"/>
    <dgm:cxn modelId="{CADD2F53-60C9-442B-90A8-0194439E99C7}" type="presOf" srcId="{EAEFC005-B067-4106-97F6-CAB1904B14B5}" destId="{9FFF05B1-3041-45F8-AA85-E80E928164AF}" srcOrd="0" destOrd="0" presId="urn:microsoft.com/office/officeart/2005/8/layout/vProcess5"/>
    <dgm:cxn modelId="{682008A7-0B7B-405D-9C30-DF8AAC1B091F}" type="presOf" srcId="{085C485B-5034-4E99-AB4A-A4243AD03DBF}" destId="{6348D124-2DE5-4CBD-876B-76F6723809ED}" srcOrd="0" destOrd="0" presId="urn:microsoft.com/office/officeart/2005/8/layout/vProcess5"/>
    <dgm:cxn modelId="{A3C835BB-1DB3-4B6C-B6EE-13EADA76074F}" type="presOf" srcId="{4D6C9FE5-22F0-44FE-8E91-DFB2BFB86F4B}" destId="{4B9A1420-D7BC-4A91-8EBD-1A2D7D92D641}" srcOrd="1" destOrd="0" presId="urn:microsoft.com/office/officeart/2005/8/layout/vProcess5"/>
    <dgm:cxn modelId="{085692CC-BECA-490C-834B-FDA3B45EDABD}" type="presOf" srcId="{E6853310-7DCE-4C1A-BC82-7F955E7584B8}" destId="{AFB6C3F6-3788-4D6B-BD3C-E274805A0CE8}" srcOrd="1" destOrd="0" presId="urn:microsoft.com/office/officeart/2005/8/layout/vProcess5"/>
    <dgm:cxn modelId="{F9B08CF5-75C2-4F7E-816A-FE201E872586}" type="presOf" srcId="{65D5F0C7-52F2-44C3-868A-24C8DE4FF33B}" destId="{E46A1E58-3431-4A36-BF36-14C86B9F40F7}" srcOrd="0" destOrd="0" presId="urn:microsoft.com/office/officeart/2005/8/layout/vProcess5"/>
    <dgm:cxn modelId="{059AF63F-598C-4CBE-9D26-BF7FA2862784}" type="presParOf" srcId="{3D69BD5B-06FC-407D-850F-07CBFDD85136}" destId="{972D3CB8-1B0C-45EA-9BC4-30EFB44D95D6}" srcOrd="0" destOrd="0" presId="urn:microsoft.com/office/officeart/2005/8/layout/vProcess5"/>
    <dgm:cxn modelId="{9EA99BD0-0EF2-4A5A-BC1A-404072CB0B05}" type="presParOf" srcId="{3D69BD5B-06FC-407D-850F-07CBFDD85136}" destId="{FAA74060-2BCA-4862-ABFE-962942F8FEE0}" srcOrd="1" destOrd="0" presId="urn:microsoft.com/office/officeart/2005/8/layout/vProcess5"/>
    <dgm:cxn modelId="{0638CD80-B2E9-40E2-BF14-AB344F900F97}" type="presParOf" srcId="{3D69BD5B-06FC-407D-850F-07CBFDD85136}" destId="{730F9F02-FE46-488C-BCF7-88B362C93D37}" srcOrd="2" destOrd="0" presId="urn:microsoft.com/office/officeart/2005/8/layout/vProcess5"/>
    <dgm:cxn modelId="{EF146860-170A-4C04-91F8-4D307EBC2B06}" type="presParOf" srcId="{3D69BD5B-06FC-407D-850F-07CBFDD85136}" destId="{6348D124-2DE5-4CBD-876B-76F6723809ED}" srcOrd="3" destOrd="0" presId="urn:microsoft.com/office/officeart/2005/8/layout/vProcess5"/>
    <dgm:cxn modelId="{8955B11C-27A3-4AD3-8525-A297D25CDEA1}" type="presParOf" srcId="{3D69BD5B-06FC-407D-850F-07CBFDD85136}" destId="{E46A1E58-3431-4A36-BF36-14C86B9F40F7}" srcOrd="4" destOrd="0" presId="urn:microsoft.com/office/officeart/2005/8/layout/vProcess5"/>
    <dgm:cxn modelId="{334E18C6-F788-4AC3-940C-0CB8C05E9EE5}" type="presParOf" srcId="{3D69BD5B-06FC-407D-850F-07CBFDD85136}" destId="{9FFF05B1-3041-45F8-AA85-E80E928164AF}" srcOrd="5" destOrd="0" presId="urn:microsoft.com/office/officeart/2005/8/layout/vProcess5"/>
    <dgm:cxn modelId="{51C4AE08-93D6-4C98-9E56-8520D7535ADA}" type="presParOf" srcId="{3D69BD5B-06FC-407D-850F-07CBFDD85136}" destId="{AFB6C3F6-3788-4D6B-BD3C-E274805A0CE8}" srcOrd="6" destOrd="0" presId="urn:microsoft.com/office/officeart/2005/8/layout/vProcess5"/>
    <dgm:cxn modelId="{4204FA5A-695A-42B0-801B-91D2AFDE8245}" type="presParOf" srcId="{3D69BD5B-06FC-407D-850F-07CBFDD85136}" destId="{4B9A1420-D7BC-4A91-8EBD-1A2D7D92D641}" srcOrd="7" destOrd="0" presId="urn:microsoft.com/office/officeart/2005/8/layout/vProcess5"/>
    <dgm:cxn modelId="{363D5989-234C-4199-A051-9ADB894AFB6F}" type="presParOf" srcId="{3D69BD5B-06FC-407D-850F-07CBFDD85136}" destId="{2AE27096-A3B6-456F-8D54-742BC28383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74060-2BCA-4862-ABFE-962942F8FEE0}">
      <dsp:nvSpPr>
        <dsp:cNvPr id="0" name=""/>
        <dsp:cNvSpPr/>
      </dsp:nvSpPr>
      <dsp:spPr>
        <a:xfrm>
          <a:off x="0" y="0"/>
          <a:ext cx="3917923" cy="1262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Problem</a:t>
          </a:r>
          <a:endParaRPr lang="en-US" sz="4500" kern="1200" dirty="0"/>
        </a:p>
      </dsp:txBody>
      <dsp:txXfrm>
        <a:off x="36980" y="36980"/>
        <a:ext cx="2555498" cy="1188622"/>
      </dsp:txXfrm>
    </dsp:sp>
    <dsp:sp modelId="{730F9F02-FE46-488C-BCF7-88B362C93D37}">
      <dsp:nvSpPr>
        <dsp:cNvPr id="0" name=""/>
        <dsp:cNvSpPr/>
      </dsp:nvSpPr>
      <dsp:spPr>
        <a:xfrm>
          <a:off x="345699" y="1473013"/>
          <a:ext cx="3917923" cy="1262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Izboljšava</a:t>
          </a:r>
          <a:endParaRPr lang="en-US" sz="4500" kern="1200" dirty="0"/>
        </a:p>
      </dsp:txBody>
      <dsp:txXfrm>
        <a:off x="382679" y="1509993"/>
        <a:ext cx="2677585" cy="1188622"/>
      </dsp:txXfrm>
    </dsp:sp>
    <dsp:sp modelId="{6348D124-2DE5-4CBD-876B-76F6723809ED}">
      <dsp:nvSpPr>
        <dsp:cNvPr id="0" name=""/>
        <dsp:cNvSpPr/>
      </dsp:nvSpPr>
      <dsp:spPr>
        <a:xfrm>
          <a:off x="691398" y="2946026"/>
          <a:ext cx="3917923" cy="1262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Zaključek</a:t>
          </a:r>
          <a:endParaRPr lang="en-US" sz="4500" kern="1200" dirty="0"/>
        </a:p>
      </dsp:txBody>
      <dsp:txXfrm>
        <a:off x="728378" y="2983006"/>
        <a:ext cx="2677585" cy="1188622"/>
      </dsp:txXfrm>
    </dsp:sp>
    <dsp:sp modelId="{E46A1E58-3431-4A36-BF36-14C86B9F40F7}">
      <dsp:nvSpPr>
        <dsp:cNvPr id="0" name=""/>
        <dsp:cNvSpPr/>
      </dsp:nvSpPr>
      <dsp:spPr>
        <a:xfrm>
          <a:off x="3097244" y="957458"/>
          <a:ext cx="820678" cy="82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281897" y="957458"/>
        <a:ext cx="451372" cy="617560"/>
      </dsp:txXfrm>
    </dsp:sp>
    <dsp:sp modelId="{9FFF05B1-3041-45F8-AA85-E80E928164AF}">
      <dsp:nvSpPr>
        <dsp:cNvPr id="0" name=""/>
        <dsp:cNvSpPr/>
      </dsp:nvSpPr>
      <dsp:spPr>
        <a:xfrm>
          <a:off x="3442944" y="2422054"/>
          <a:ext cx="820678" cy="82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27597" y="2422054"/>
        <a:ext cx="451372" cy="61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5E3FF9-7D46-4F64-B803-31D3417DBAD7}" type="datetime1">
              <a:rPr lang="sl-SI" smtClean="0"/>
              <a:t>8. 05. 2023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EF01-2320-464D-BC3C-4405DC9950F0}" type="datetime1">
              <a:rPr lang="sl-SI" smtClean="0"/>
              <a:pPr/>
              <a:t>8. 05. 2023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GB" noProof="0"/>
              <a:t>Click to edit Master subtitle style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67D6ADBE-6EE5-40F3-8152-D380BCF4204D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159DE-7A29-461F-A973-882329BB226F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D36F6D-A418-4AF3-B9BB-DA07A3B379E9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4185CA-2018-4F75-A5B7-E8C8B1818EB4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AA6E61-C875-42E9-979C-2722C57380A8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438953-1DF1-4E3A-8658-8079D36F1BDA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73716-33C1-4598-BF55-2E6DF0438308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C4D2F-E933-4AC9-B9CB-31BD54E92BA6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47885-B26E-4D73-A47E-EA812E74253D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69AE3-9488-49C0-9B0A-FD45FB55E851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26728-5109-478D-AD61-787E85BFDB43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1A4ABB5-2B2C-4B21-B643-2435E1FD09CC}" type="datetime1">
              <a:rPr lang="sl-SI" noProof="0" smtClean="0"/>
              <a:t>8. 05. 2023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1" name="Pravokotni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76031"/>
            <a:ext cx="7893698" cy="1090938"/>
          </a:xfrm>
        </p:spPr>
        <p:txBody>
          <a:bodyPr rtlCol="0" anchor="b">
            <a:noAutofit/>
          </a:bodyPr>
          <a:lstStyle/>
          <a:p>
            <a:pPr algn="l"/>
            <a:r>
              <a:rPr lang="sl-SI" sz="4000" dirty="0">
                <a:solidFill>
                  <a:srgbClr val="FFFFFF"/>
                </a:solidFill>
              </a:rPr>
              <a:t>Vrednotenje algoritmov za 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sl-SI" sz="4000" dirty="0">
                <a:solidFill>
                  <a:srgbClr val="FFFFFF"/>
                </a:solidFill>
              </a:rPr>
              <a:t>iskanje najkrajših poti v 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sl-SI" sz="4000" dirty="0">
                <a:solidFill>
                  <a:srgbClr val="FFFFFF"/>
                </a:solidFill>
              </a:rPr>
              <a:t>omrežju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2"/>
            <a:ext cx="7501650" cy="669763"/>
          </a:xfrm>
        </p:spPr>
        <p:txBody>
          <a:bodyPr rtlCol="0" anchor="t">
            <a:normAutofit/>
          </a:bodyPr>
          <a:lstStyle/>
          <a:p>
            <a:pPr rtl="0"/>
            <a:r>
              <a:rPr lang="sl-SI" dirty="0">
                <a:solidFill>
                  <a:srgbClr val="FFFFFF"/>
                </a:solidFill>
              </a:rPr>
              <a:t>Dani </a:t>
            </a:r>
            <a:r>
              <a:rPr lang="sl-SI" dirty="0" err="1">
                <a:solidFill>
                  <a:srgbClr val="FFFFFF"/>
                </a:solidFill>
              </a:rPr>
              <a:t>Zugan</a:t>
            </a:r>
            <a:r>
              <a:rPr lang="sl-SI" dirty="0">
                <a:solidFill>
                  <a:srgbClr val="FFFFFF"/>
                </a:solidFill>
              </a:rPr>
              <a:t>, Raziskovalni seminar</a:t>
            </a:r>
          </a:p>
          <a:p>
            <a:pPr rtl="0"/>
            <a:r>
              <a:rPr lang="sl-SI" dirty="0">
                <a:solidFill>
                  <a:srgbClr val="FFFFFF"/>
                </a:solidFill>
              </a:rPr>
              <a:t>Mentorja: dr. Rok Požar, dr. Andrej Brodnik</a:t>
            </a:r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DE017-CF30-B66E-20E5-F54EF78B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anchor="ctr">
            <a:normAutofit/>
          </a:bodyPr>
          <a:lstStyle/>
          <a:p>
            <a:r>
              <a:rPr lang="sl-SI" dirty="0"/>
              <a:t>Uvod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04483E2-E971-4669-9F26-EB7EDF17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5695" y="1417474"/>
            <a:ext cx="2045643" cy="112122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81EB37C-1061-BE27-064F-7C58203C0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932957"/>
              </p:ext>
            </p:extLst>
          </p:nvPr>
        </p:nvGraphicFramePr>
        <p:xfrm>
          <a:off x="3791339" y="1978089"/>
          <a:ext cx="4609322" cy="420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2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9862-26E7-CCA1-16DB-97C0B714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2632-D7B2-7703-D68C-E4CA6397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- </a:t>
            </a:r>
            <a:r>
              <a:rPr lang="en-GB" sz="2800" dirty="0" err="1"/>
              <a:t>Iskanje</a:t>
            </a:r>
            <a:r>
              <a:rPr lang="en-GB" sz="2800" dirty="0"/>
              <a:t> </a:t>
            </a:r>
            <a:r>
              <a:rPr lang="en-GB" sz="2800" dirty="0" err="1"/>
              <a:t>najkrajših</a:t>
            </a:r>
            <a:r>
              <a:rPr lang="en-GB" sz="2800" dirty="0"/>
              <a:t> </a:t>
            </a:r>
            <a:r>
              <a:rPr lang="en-GB" sz="2800" dirty="0" err="1"/>
              <a:t>poti</a:t>
            </a:r>
            <a:r>
              <a:rPr lang="en-GB" sz="2800" dirty="0"/>
              <a:t> v </a:t>
            </a:r>
            <a:r>
              <a:rPr lang="en-GB" sz="2800" dirty="0" err="1"/>
              <a:t>grafih</a:t>
            </a:r>
            <a:r>
              <a:rPr lang="sl-SI" sz="2800" dirty="0"/>
              <a:t> (uteži)</a:t>
            </a:r>
          </a:p>
          <a:p>
            <a:r>
              <a:rPr lang="sl-SI" sz="2800" dirty="0"/>
              <a:t>- </a:t>
            </a:r>
            <a:r>
              <a:rPr lang="en-GB" sz="2800" dirty="0"/>
              <a:t>Problem se </a:t>
            </a:r>
            <a:r>
              <a:rPr lang="en-GB" sz="2800" dirty="0" err="1"/>
              <a:t>pogosto</a:t>
            </a:r>
            <a:r>
              <a:rPr lang="en-GB" sz="2800" dirty="0"/>
              <a:t> </a:t>
            </a:r>
            <a:r>
              <a:rPr lang="en-GB" sz="2800" dirty="0" err="1"/>
              <a:t>pojavlja</a:t>
            </a:r>
            <a:r>
              <a:rPr lang="en-GB" sz="2800" dirty="0"/>
              <a:t> </a:t>
            </a:r>
            <a:r>
              <a:rPr lang="en-GB" sz="2800" dirty="0" err="1"/>
              <a:t>tudi</a:t>
            </a:r>
            <a:r>
              <a:rPr lang="en-GB" sz="2800" dirty="0"/>
              <a:t> v </a:t>
            </a:r>
            <a:r>
              <a:rPr lang="en-GB" sz="2800" dirty="0" err="1"/>
              <a:t>praksi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področjih</a:t>
            </a:r>
            <a:r>
              <a:rPr lang="en-GB" sz="2800" dirty="0"/>
              <a:t> </a:t>
            </a:r>
            <a:r>
              <a:rPr lang="en-GB" sz="2800" dirty="0" err="1"/>
              <a:t>kot</a:t>
            </a:r>
            <a:r>
              <a:rPr lang="en-GB" sz="2800" dirty="0"/>
              <a:t> so </a:t>
            </a:r>
            <a:r>
              <a:rPr lang="en-GB" sz="2800" dirty="0" err="1"/>
              <a:t>bioinformatika</a:t>
            </a:r>
            <a:r>
              <a:rPr lang="sl-SI" sz="2800" dirty="0"/>
              <a:t> in </a:t>
            </a:r>
            <a:r>
              <a:rPr lang="en-GB" sz="2800" dirty="0" err="1"/>
              <a:t>logistika</a:t>
            </a:r>
            <a:endParaRPr lang="sl-SI" sz="2800" dirty="0"/>
          </a:p>
          <a:p>
            <a:r>
              <a:rPr lang="sl-SI" sz="2800" dirty="0"/>
              <a:t>- Najkrajša pot med vsakim parom vozlišč</a:t>
            </a:r>
          </a:p>
          <a:p>
            <a:r>
              <a:rPr lang="sl-SI" sz="2800" dirty="0"/>
              <a:t>- Relaksacija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77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DB53-6A7C-39F1-2FED-118E245B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Izboljšava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323DD-7857-2BAB-BCBD-A4DF4857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- </a:t>
            </a:r>
            <a:r>
              <a:rPr lang="sl-SI" sz="2800" dirty="0" err="1"/>
              <a:t>Dijkstra</a:t>
            </a:r>
            <a:r>
              <a:rPr lang="sl-SI" sz="2800" dirty="0"/>
              <a:t>, </a:t>
            </a:r>
            <a:r>
              <a:rPr lang="sl-SI" sz="2800" dirty="0" err="1"/>
              <a:t>Bellman</a:t>
            </a:r>
            <a:r>
              <a:rPr lang="sl-SI" sz="2800" dirty="0"/>
              <a:t>-Ford in Johnson algoritem</a:t>
            </a:r>
          </a:p>
          <a:p>
            <a:r>
              <a:rPr lang="sl-SI" sz="2800" dirty="0"/>
              <a:t>- Floyd-</a:t>
            </a:r>
            <a:r>
              <a:rPr lang="sl-SI" sz="2800" dirty="0" err="1"/>
              <a:t>Warshall</a:t>
            </a:r>
            <a:r>
              <a:rPr lang="sl-SI" sz="2800" dirty="0"/>
              <a:t> algoritem</a:t>
            </a:r>
          </a:p>
          <a:p>
            <a:r>
              <a:rPr lang="en-US" sz="2000" dirty="0"/>
              <a:t>1 for k := 1 to n do </a:t>
            </a:r>
            <a:endParaRPr lang="sl-SI" sz="2000" dirty="0"/>
          </a:p>
          <a:p>
            <a:r>
              <a:rPr lang="sl-SI" sz="2000" dirty="0"/>
              <a:t>  </a:t>
            </a:r>
            <a:r>
              <a:rPr lang="en-US" sz="2000" dirty="0"/>
              <a:t>2 for </a:t>
            </a:r>
            <a:r>
              <a:rPr lang="en-US" sz="2000" dirty="0" err="1"/>
              <a:t>i</a:t>
            </a:r>
            <a:r>
              <a:rPr lang="en-US" sz="2000" dirty="0"/>
              <a:t> := 1 to n do </a:t>
            </a:r>
            <a:endParaRPr lang="sl-SI" sz="2000" dirty="0"/>
          </a:p>
          <a:p>
            <a:r>
              <a:rPr lang="sl-SI" sz="2000" dirty="0"/>
              <a:t>      </a:t>
            </a:r>
            <a:r>
              <a:rPr lang="en-US" sz="2000" dirty="0"/>
              <a:t>3 for j := 1 to n do </a:t>
            </a:r>
            <a:endParaRPr lang="sl-SI" sz="2000" dirty="0"/>
          </a:p>
          <a:p>
            <a:r>
              <a:rPr lang="sl-SI" sz="2000" dirty="0"/>
              <a:t>         </a:t>
            </a:r>
            <a:r>
              <a:rPr lang="en-US" sz="2000" dirty="0"/>
              <a:t>4 if </a:t>
            </a:r>
            <a:r>
              <a:rPr lang="en-US" sz="2000" dirty="0" err="1"/>
              <a:t>Wik</a:t>
            </a:r>
            <a:r>
              <a:rPr lang="en-US" sz="2000" dirty="0"/>
              <a:t> + </a:t>
            </a:r>
            <a:r>
              <a:rPr lang="en-US" sz="2000" dirty="0" err="1"/>
              <a:t>Wkj</a:t>
            </a:r>
            <a:r>
              <a:rPr lang="en-US" sz="2000" dirty="0"/>
              <a:t> &lt; </a:t>
            </a:r>
            <a:r>
              <a:rPr lang="en-US" sz="2000" dirty="0" err="1"/>
              <a:t>Wij</a:t>
            </a:r>
            <a:r>
              <a:rPr lang="en-US" sz="2000" dirty="0"/>
              <a:t> then ▷ Relaxation </a:t>
            </a:r>
            <a:endParaRPr lang="sl-SI" sz="2000" dirty="0"/>
          </a:p>
          <a:p>
            <a:r>
              <a:rPr lang="sl-SI" sz="2000" dirty="0"/>
              <a:t>             </a:t>
            </a:r>
            <a:r>
              <a:rPr lang="en-US" sz="2000" dirty="0"/>
              <a:t>5 </a:t>
            </a:r>
            <a:r>
              <a:rPr lang="en-US" sz="2000" dirty="0" err="1"/>
              <a:t>Wij</a:t>
            </a:r>
            <a:r>
              <a:rPr lang="en-US" sz="2000" dirty="0"/>
              <a:t> := </a:t>
            </a:r>
            <a:r>
              <a:rPr lang="en-US" sz="2000" dirty="0" err="1"/>
              <a:t>Wik</a:t>
            </a:r>
            <a:r>
              <a:rPr lang="en-US" sz="2000" dirty="0"/>
              <a:t> + </a:t>
            </a:r>
            <a:r>
              <a:rPr lang="en-US" sz="2000" dirty="0" err="1"/>
              <a:t>Wk</a:t>
            </a:r>
            <a:endParaRPr lang="sl-SI" sz="2800" dirty="0"/>
          </a:p>
          <a:p>
            <a:r>
              <a:rPr lang="sl-SI" sz="2800" dirty="0"/>
              <a:t>- </a:t>
            </a:r>
            <a:r>
              <a:rPr lang="sl-SI" sz="2800" dirty="0" err="1"/>
              <a:t>Tree</a:t>
            </a:r>
            <a:r>
              <a:rPr lang="sl-SI" sz="2800" dirty="0"/>
              <a:t> algoritem </a:t>
            </a:r>
            <a:r>
              <a:rPr lang="sl-SI" sz="2800" dirty="0" err="1"/>
              <a:t>and</a:t>
            </a:r>
            <a:r>
              <a:rPr lang="sl-SI" sz="2800" dirty="0"/>
              <a:t> </a:t>
            </a:r>
            <a:r>
              <a:rPr lang="sl-SI" sz="2800" dirty="0" err="1"/>
              <a:t>Hourglass</a:t>
            </a:r>
            <a:r>
              <a:rPr lang="sl-SI" sz="2800" dirty="0"/>
              <a:t> algoritem</a:t>
            </a:r>
          </a:p>
        </p:txBody>
      </p:sp>
    </p:spTree>
    <p:extLst>
      <p:ext uri="{BB962C8B-B14F-4D97-AF65-F5344CB8AC3E}">
        <p14:creationId xmlns:p14="http://schemas.microsoft.com/office/powerpoint/2010/main" val="159283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1518-D313-93D0-75C5-DDA7989C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EA3F-A82D-86DA-48CE-ECDEE9D2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- Testiranje in razširitev</a:t>
            </a:r>
          </a:p>
          <a:p>
            <a:r>
              <a:rPr lang="sl-SI" sz="2800" dirty="0"/>
              <a:t>- </a:t>
            </a:r>
            <a:r>
              <a:rPr lang="sl-SI" sz="2800" dirty="0" err="1"/>
              <a:t>Algator</a:t>
            </a:r>
            <a:r>
              <a:rPr lang="sl-SI" sz="2800" dirty="0"/>
              <a:t> (programska jezika C++ in Java)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9304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DE017-CF30-B66E-20E5-F54EF78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</a:t>
            </a:r>
            <a:endParaRPr lang="en-GB" dirty="0"/>
          </a:p>
        </p:txBody>
      </p:sp>
      <p:pic>
        <p:nvPicPr>
          <p:cNvPr id="6" name="Picture Placeholder 5" descr="A picture containing text, sky, map&#10;&#10;Description automatically generated">
            <a:extLst>
              <a:ext uri="{FF2B5EF4-FFF2-40B4-BE49-F238E27FC236}">
                <a16:creationId xmlns:a16="http://schemas.microsoft.com/office/drawing/2014/main" id="{27A83956-8E4D-B66E-3B95-326CFB1A94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58" b="166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E83C72-EC2C-97DC-A040-00314D33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Hvala za pozornost.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03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87_TF22378848.potx" id="{4FFACF4F-F8A9-4D9C-9E8D-CFFCA2322E0D}" vid="{6ED0329C-4EBF-4C52-A521-EB813FC8664D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Integralni načrt</Template>
  <TotalTime>105</TotalTime>
  <Words>146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Vrednotenje algoritmov za  iskanje najkrajših poti v  omrežju</vt:lpstr>
      <vt:lpstr>Uvod</vt:lpstr>
      <vt:lpstr>Problem</vt:lpstr>
      <vt:lpstr>Izboljšava</vt:lpstr>
      <vt:lpstr>Zaključek</vt:lpstr>
      <vt:lpstr>Vprašanja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Vrednotenje algoritmov za  iskanje najkrajših poti v  omrežju</dc:title>
  <dc:creator>dani.zugan@gmail.com</dc:creator>
  <cp:lastModifiedBy>dani.zugan@gmail.com</cp:lastModifiedBy>
  <cp:revision>1</cp:revision>
  <dcterms:created xsi:type="dcterms:W3CDTF">2023-05-08T09:33:42Z</dcterms:created>
  <dcterms:modified xsi:type="dcterms:W3CDTF">2023-05-08T14:03:08Z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