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0" r:id="rId5"/>
    <p:sldId id="258" r:id="rId6"/>
    <p:sldId id="259" r:id="rId7"/>
    <p:sldId id="257" r:id="rId8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1"/>
  </p:normalViewPr>
  <p:slideViewPr>
    <p:cSldViewPr snapToGrid="0">
      <p:cViewPr varScale="1">
        <p:scale>
          <a:sx n="95" d="100"/>
          <a:sy n="95" d="100"/>
        </p:scale>
        <p:origin x="1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2A004-BA4E-4006-B2CB-5E50C068884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D8B39B-7DE0-48EE-AE3D-9BEDE97FCFC0}">
      <dgm:prSet/>
      <dgm:spPr/>
      <dgm:t>
        <a:bodyPr/>
        <a:lstStyle/>
        <a:p>
          <a:r>
            <a:rPr lang="en-SI"/>
            <a:t>Happiness score</a:t>
          </a:r>
          <a:endParaRPr lang="en-US"/>
        </a:p>
      </dgm:t>
    </dgm:pt>
    <dgm:pt modelId="{7A9A9FB1-8F67-41E6-93B3-A8F23B93DF4B}" type="parTrans" cxnId="{711FD6D6-971B-4607-B9F6-9BE4642A8EE3}">
      <dgm:prSet/>
      <dgm:spPr/>
      <dgm:t>
        <a:bodyPr/>
        <a:lstStyle/>
        <a:p>
          <a:endParaRPr lang="en-US"/>
        </a:p>
      </dgm:t>
    </dgm:pt>
    <dgm:pt modelId="{A5284E53-C21D-4C87-ACE9-CAEF495B5A64}" type="sibTrans" cxnId="{711FD6D6-971B-4607-B9F6-9BE4642A8EE3}">
      <dgm:prSet/>
      <dgm:spPr/>
      <dgm:t>
        <a:bodyPr/>
        <a:lstStyle/>
        <a:p>
          <a:endParaRPr lang="en-US"/>
        </a:p>
      </dgm:t>
    </dgm:pt>
    <dgm:pt modelId="{32A31533-9037-40E5-9D8F-E607401458CA}">
      <dgm:prSet/>
      <dgm:spPr/>
      <dgm:t>
        <a:bodyPr/>
        <a:lstStyle/>
        <a:p>
          <a:r>
            <a:rPr lang="en-SI" dirty="0"/>
            <a:t>GDP </a:t>
          </a:r>
          <a:endParaRPr lang="en-US" dirty="0"/>
        </a:p>
      </dgm:t>
    </dgm:pt>
    <dgm:pt modelId="{8391C3B5-DB10-4A18-B242-934DA97D2ECD}" type="parTrans" cxnId="{3820F8B0-E237-47F4-A469-3BB070C45BA2}">
      <dgm:prSet/>
      <dgm:spPr/>
      <dgm:t>
        <a:bodyPr/>
        <a:lstStyle/>
        <a:p>
          <a:endParaRPr lang="en-US"/>
        </a:p>
      </dgm:t>
    </dgm:pt>
    <dgm:pt modelId="{0D9B10A9-6683-40A3-A5B9-87CC1094A154}" type="sibTrans" cxnId="{3820F8B0-E237-47F4-A469-3BB070C45BA2}">
      <dgm:prSet/>
      <dgm:spPr/>
      <dgm:t>
        <a:bodyPr/>
        <a:lstStyle/>
        <a:p>
          <a:endParaRPr lang="en-US"/>
        </a:p>
      </dgm:t>
    </dgm:pt>
    <dgm:pt modelId="{80D77E50-0F26-460D-94E8-DFE30C45C4D4}">
      <dgm:prSet/>
      <dgm:spPr/>
      <dgm:t>
        <a:bodyPr/>
        <a:lstStyle/>
        <a:p>
          <a:r>
            <a:rPr lang="en-SI" dirty="0"/>
            <a:t>Global Peace Index</a:t>
          </a:r>
          <a:endParaRPr lang="en-US" dirty="0"/>
        </a:p>
      </dgm:t>
    </dgm:pt>
    <dgm:pt modelId="{8E928713-0F11-4861-89BB-C2CE05A4D8D9}" type="parTrans" cxnId="{567BEA7B-5FAE-4DC7-9B6F-C409F8812955}">
      <dgm:prSet/>
      <dgm:spPr/>
      <dgm:t>
        <a:bodyPr/>
        <a:lstStyle/>
        <a:p>
          <a:endParaRPr lang="en-US"/>
        </a:p>
      </dgm:t>
    </dgm:pt>
    <dgm:pt modelId="{C0A7C899-FA79-4FD2-95BD-0D1C20FDA979}" type="sibTrans" cxnId="{567BEA7B-5FAE-4DC7-9B6F-C409F8812955}">
      <dgm:prSet/>
      <dgm:spPr/>
      <dgm:t>
        <a:bodyPr/>
        <a:lstStyle/>
        <a:p>
          <a:endParaRPr lang="en-US"/>
        </a:p>
      </dgm:t>
    </dgm:pt>
    <dgm:pt modelId="{3E7E91A8-F08F-4062-9EDA-4546A49918AE}">
      <dgm:prSet/>
      <dgm:spPr/>
      <dgm:t>
        <a:bodyPr/>
        <a:lstStyle/>
        <a:p>
          <a:r>
            <a:rPr lang="en-SI"/>
            <a:t>Density of population</a:t>
          </a:r>
          <a:endParaRPr lang="en-US"/>
        </a:p>
      </dgm:t>
    </dgm:pt>
    <dgm:pt modelId="{44FB3D50-03FF-4BFC-9BE2-131F9EE94DB3}" type="parTrans" cxnId="{C8EAD19F-0729-47BF-97DD-73B3383FFA19}">
      <dgm:prSet/>
      <dgm:spPr/>
      <dgm:t>
        <a:bodyPr/>
        <a:lstStyle/>
        <a:p>
          <a:endParaRPr lang="en-US"/>
        </a:p>
      </dgm:t>
    </dgm:pt>
    <dgm:pt modelId="{669E8120-116A-4C85-9326-3C66C69FB7D4}" type="sibTrans" cxnId="{C8EAD19F-0729-47BF-97DD-73B3383FFA19}">
      <dgm:prSet/>
      <dgm:spPr/>
      <dgm:t>
        <a:bodyPr/>
        <a:lstStyle/>
        <a:p>
          <a:endParaRPr lang="en-US"/>
        </a:p>
      </dgm:t>
    </dgm:pt>
    <dgm:pt modelId="{97588ACD-3683-4B0B-946A-C626B13FD237}">
      <dgm:prSet/>
      <dgm:spPr/>
      <dgm:t>
        <a:bodyPr/>
        <a:lstStyle/>
        <a:p>
          <a:r>
            <a:rPr lang="en-SI"/>
            <a:t>Monthly expenses (after tax)</a:t>
          </a:r>
          <a:endParaRPr lang="en-US"/>
        </a:p>
      </dgm:t>
    </dgm:pt>
    <dgm:pt modelId="{5E64568D-30EF-4055-8033-B994D3BF1A67}" type="parTrans" cxnId="{07E1AE43-9596-4FAC-B395-0C629C55040F}">
      <dgm:prSet/>
      <dgm:spPr/>
      <dgm:t>
        <a:bodyPr/>
        <a:lstStyle/>
        <a:p>
          <a:endParaRPr lang="en-US"/>
        </a:p>
      </dgm:t>
    </dgm:pt>
    <dgm:pt modelId="{D687D1F2-BD04-4C88-BC4E-D0C9474DEB25}" type="sibTrans" cxnId="{07E1AE43-9596-4FAC-B395-0C629C55040F}">
      <dgm:prSet/>
      <dgm:spPr/>
      <dgm:t>
        <a:bodyPr/>
        <a:lstStyle/>
        <a:p>
          <a:endParaRPr lang="en-US"/>
        </a:p>
      </dgm:t>
    </dgm:pt>
    <dgm:pt modelId="{7C7642F2-32C3-4C68-B418-0666650056B0}">
      <dgm:prSet/>
      <dgm:spPr/>
      <dgm:t>
        <a:bodyPr/>
        <a:lstStyle/>
        <a:p>
          <a:r>
            <a:rPr lang="en-SI"/>
            <a:t>Life expectancy </a:t>
          </a:r>
          <a:endParaRPr lang="en-US"/>
        </a:p>
      </dgm:t>
    </dgm:pt>
    <dgm:pt modelId="{4F8E2997-6D68-4F1A-941F-F379E1621945}" type="parTrans" cxnId="{3946836D-843A-4DEB-AC5A-33407C5B85DE}">
      <dgm:prSet/>
      <dgm:spPr/>
      <dgm:t>
        <a:bodyPr/>
        <a:lstStyle/>
        <a:p>
          <a:endParaRPr lang="en-US"/>
        </a:p>
      </dgm:t>
    </dgm:pt>
    <dgm:pt modelId="{55EFDAC4-7182-4C85-BB18-1D574C960A8F}" type="sibTrans" cxnId="{3946836D-843A-4DEB-AC5A-33407C5B85DE}">
      <dgm:prSet/>
      <dgm:spPr/>
      <dgm:t>
        <a:bodyPr/>
        <a:lstStyle/>
        <a:p>
          <a:endParaRPr lang="en-US"/>
        </a:p>
      </dgm:t>
    </dgm:pt>
    <dgm:pt modelId="{BD658FD2-EFE1-4008-AC72-7B94142FE28B}">
      <dgm:prSet/>
      <dgm:spPr/>
      <dgm:t>
        <a:bodyPr/>
        <a:lstStyle/>
        <a:p>
          <a:r>
            <a:rPr lang="en-SI"/>
            <a:t>Child mortality</a:t>
          </a:r>
          <a:endParaRPr lang="en-US"/>
        </a:p>
      </dgm:t>
    </dgm:pt>
    <dgm:pt modelId="{47F1128C-BB3C-4550-9F73-3C212717001A}" type="parTrans" cxnId="{2FBA7CCB-EA70-4F3A-B27E-5D6C7466E172}">
      <dgm:prSet/>
      <dgm:spPr/>
      <dgm:t>
        <a:bodyPr/>
        <a:lstStyle/>
        <a:p>
          <a:endParaRPr lang="en-US"/>
        </a:p>
      </dgm:t>
    </dgm:pt>
    <dgm:pt modelId="{9577A900-D303-4E50-AB29-DEE1E59B191E}" type="sibTrans" cxnId="{2FBA7CCB-EA70-4F3A-B27E-5D6C7466E172}">
      <dgm:prSet/>
      <dgm:spPr/>
      <dgm:t>
        <a:bodyPr/>
        <a:lstStyle/>
        <a:p>
          <a:endParaRPr lang="en-US"/>
        </a:p>
      </dgm:t>
    </dgm:pt>
    <dgm:pt modelId="{651FAC79-9D8E-4CBD-A69B-1252FB2467CC}">
      <dgm:prSet/>
      <dgm:spPr/>
      <dgm:t>
        <a:bodyPr/>
        <a:lstStyle/>
        <a:p>
          <a:r>
            <a:rPr lang="en-SI"/>
            <a:t>Suicide rate</a:t>
          </a:r>
          <a:endParaRPr lang="en-US"/>
        </a:p>
      </dgm:t>
    </dgm:pt>
    <dgm:pt modelId="{601A208F-54FA-4685-A393-103548288E31}" type="parTrans" cxnId="{CAFF39BC-3BC5-42BF-B901-4CA72B4B7393}">
      <dgm:prSet/>
      <dgm:spPr/>
      <dgm:t>
        <a:bodyPr/>
        <a:lstStyle/>
        <a:p>
          <a:endParaRPr lang="en-US"/>
        </a:p>
      </dgm:t>
    </dgm:pt>
    <dgm:pt modelId="{AB91D37E-5A43-46DF-99B8-162FAB25DF4B}" type="sibTrans" cxnId="{CAFF39BC-3BC5-42BF-B901-4CA72B4B7393}">
      <dgm:prSet/>
      <dgm:spPr/>
      <dgm:t>
        <a:bodyPr/>
        <a:lstStyle/>
        <a:p>
          <a:endParaRPr lang="en-US"/>
        </a:p>
      </dgm:t>
    </dgm:pt>
    <dgm:pt modelId="{E3FC6806-55C9-4AB8-B18C-E0BEF1432EFA}">
      <dgm:prSet/>
      <dgm:spPr/>
      <dgm:t>
        <a:bodyPr/>
        <a:lstStyle/>
        <a:p>
          <a:r>
            <a:rPr lang="en-SI" dirty="0"/>
            <a:t>Health coverage</a:t>
          </a:r>
          <a:endParaRPr lang="en-US" dirty="0"/>
        </a:p>
      </dgm:t>
    </dgm:pt>
    <dgm:pt modelId="{62300541-F7F3-44C5-B2F7-1AF7D39557EA}" type="parTrans" cxnId="{E43AFDB1-297D-4294-93BC-6F3D5CA6A868}">
      <dgm:prSet/>
      <dgm:spPr/>
      <dgm:t>
        <a:bodyPr/>
        <a:lstStyle/>
        <a:p>
          <a:endParaRPr lang="en-US"/>
        </a:p>
      </dgm:t>
    </dgm:pt>
    <dgm:pt modelId="{D00C757A-D3F8-418D-BC14-2EDA946EFEAA}" type="sibTrans" cxnId="{E43AFDB1-297D-4294-93BC-6F3D5CA6A868}">
      <dgm:prSet/>
      <dgm:spPr/>
      <dgm:t>
        <a:bodyPr/>
        <a:lstStyle/>
        <a:p>
          <a:endParaRPr lang="en-US"/>
        </a:p>
      </dgm:t>
    </dgm:pt>
    <dgm:pt modelId="{22748E49-168A-4FBC-8A05-959C9F9ECC33}">
      <dgm:prSet/>
      <dgm:spPr/>
      <dgm:t>
        <a:bodyPr/>
        <a:lstStyle/>
        <a:p>
          <a:r>
            <a:rPr lang="en-SI"/>
            <a:t>HDI</a:t>
          </a:r>
          <a:endParaRPr lang="en-US"/>
        </a:p>
      </dgm:t>
    </dgm:pt>
    <dgm:pt modelId="{EBCA2AEE-ADDE-48D3-891E-03AFCB6C53CB}" type="parTrans" cxnId="{207B1DEB-5872-4969-B4AA-CAC0DF02A174}">
      <dgm:prSet/>
      <dgm:spPr/>
      <dgm:t>
        <a:bodyPr/>
        <a:lstStyle/>
        <a:p>
          <a:endParaRPr lang="en-US"/>
        </a:p>
      </dgm:t>
    </dgm:pt>
    <dgm:pt modelId="{C0127D78-313D-4131-9660-E0B38F779915}" type="sibTrans" cxnId="{207B1DEB-5872-4969-B4AA-CAC0DF02A174}">
      <dgm:prSet/>
      <dgm:spPr/>
      <dgm:t>
        <a:bodyPr/>
        <a:lstStyle/>
        <a:p>
          <a:endParaRPr lang="en-US"/>
        </a:p>
      </dgm:t>
    </dgm:pt>
    <dgm:pt modelId="{A2DA848D-9DFF-4017-84F9-6966202B2176}">
      <dgm:prSet/>
      <dgm:spPr/>
      <dgm:t>
        <a:bodyPr/>
        <a:lstStyle/>
        <a:p>
          <a:r>
            <a:rPr lang="en-SI"/>
            <a:t>Migration rate </a:t>
          </a:r>
          <a:endParaRPr lang="en-US"/>
        </a:p>
      </dgm:t>
    </dgm:pt>
    <dgm:pt modelId="{3550BF56-6886-49E0-8621-A46B1BF48A49}" type="parTrans" cxnId="{199A7507-FE93-4FB2-9864-A3D93E3869D4}">
      <dgm:prSet/>
      <dgm:spPr/>
      <dgm:t>
        <a:bodyPr/>
        <a:lstStyle/>
        <a:p>
          <a:endParaRPr lang="en-US"/>
        </a:p>
      </dgm:t>
    </dgm:pt>
    <dgm:pt modelId="{A2600771-9E73-480E-B817-C8FDCE82D4B1}" type="sibTrans" cxnId="{199A7507-FE93-4FB2-9864-A3D93E3869D4}">
      <dgm:prSet/>
      <dgm:spPr/>
      <dgm:t>
        <a:bodyPr/>
        <a:lstStyle/>
        <a:p>
          <a:endParaRPr lang="en-US"/>
        </a:p>
      </dgm:t>
    </dgm:pt>
    <dgm:pt modelId="{CED2A110-8C59-B64F-B86B-126BE9CD9BC0}" type="pres">
      <dgm:prSet presAssocID="{C4F2A004-BA4E-4006-B2CB-5E50C068884F}" presName="vert0" presStyleCnt="0">
        <dgm:presLayoutVars>
          <dgm:dir/>
          <dgm:animOne val="branch"/>
          <dgm:animLvl val="lvl"/>
        </dgm:presLayoutVars>
      </dgm:prSet>
      <dgm:spPr/>
    </dgm:pt>
    <dgm:pt modelId="{5D3A1768-BF47-AD46-8F44-49C699821493}" type="pres">
      <dgm:prSet presAssocID="{56D8B39B-7DE0-48EE-AE3D-9BEDE97FCFC0}" presName="thickLine" presStyleLbl="alignNode1" presStyleIdx="0" presStyleCnt="11"/>
      <dgm:spPr/>
    </dgm:pt>
    <dgm:pt modelId="{914A5A2A-E329-424F-95B2-871C8242434D}" type="pres">
      <dgm:prSet presAssocID="{56D8B39B-7DE0-48EE-AE3D-9BEDE97FCFC0}" presName="horz1" presStyleCnt="0"/>
      <dgm:spPr/>
    </dgm:pt>
    <dgm:pt modelId="{195E21A2-EE4E-D643-9B8C-FE015494806A}" type="pres">
      <dgm:prSet presAssocID="{56D8B39B-7DE0-48EE-AE3D-9BEDE97FCFC0}" presName="tx1" presStyleLbl="revTx" presStyleIdx="0" presStyleCnt="11"/>
      <dgm:spPr/>
    </dgm:pt>
    <dgm:pt modelId="{5B17FE55-2DEC-014A-A84F-0D0E3B923B67}" type="pres">
      <dgm:prSet presAssocID="{56D8B39B-7DE0-48EE-AE3D-9BEDE97FCFC0}" presName="vert1" presStyleCnt="0"/>
      <dgm:spPr/>
    </dgm:pt>
    <dgm:pt modelId="{782E4167-04EF-B544-B8BB-C6CEB7865886}" type="pres">
      <dgm:prSet presAssocID="{32A31533-9037-40E5-9D8F-E607401458CA}" presName="thickLine" presStyleLbl="alignNode1" presStyleIdx="1" presStyleCnt="11"/>
      <dgm:spPr/>
    </dgm:pt>
    <dgm:pt modelId="{EA587FFD-F209-B74F-8E31-96205BE07FF2}" type="pres">
      <dgm:prSet presAssocID="{32A31533-9037-40E5-9D8F-E607401458CA}" presName="horz1" presStyleCnt="0"/>
      <dgm:spPr/>
    </dgm:pt>
    <dgm:pt modelId="{B20822E9-7BBE-3D4D-B4EE-BF3FACF003B0}" type="pres">
      <dgm:prSet presAssocID="{32A31533-9037-40E5-9D8F-E607401458CA}" presName="tx1" presStyleLbl="revTx" presStyleIdx="1" presStyleCnt="11"/>
      <dgm:spPr/>
    </dgm:pt>
    <dgm:pt modelId="{6CF405B0-CCF6-B147-9857-02D9431DDDE0}" type="pres">
      <dgm:prSet presAssocID="{32A31533-9037-40E5-9D8F-E607401458CA}" presName="vert1" presStyleCnt="0"/>
      <dgm:spPr/>
    </dgm:pt>
    <dgm:pt modelId="{C98A5E19-6014-374A-AD21-3C33A44BB5DA}" type="pres">
      <dgm:prSet presAssocID="{80D77E50-0F26-460D-94E8-DFE30C45C4D4}" presName="thickLine" presStyleLbl="alignNode1" presStyleIdx="2" presStyleCnt="11"/>
      <dgm:spPr/>
    </dgm:pt>
    <dgm:pt modelId="{7EF565CF-54BF-3743-BAEF-87C5C942AC81}" type="pres">
      <dgm:prSet presAssocID="{80D77E50-0F26-460D-94E8-DFE30C45C4D4}" presName="horz1" presStyleCnt="0"/>
      <dgm:spPr/>
    </dgm:pt>
    <dgm:pt modelId="{74BB0CB1-FB6D-D74E-A493-E82BE8909B10}" type="pres">
      <dgm:prSet presAssocID="{80D77E50-0F26-460D-94E8-DFE30C45C4D4}" presName="tx1" presStyleLbl="revTx" presStyleIdx="2" presStyleCnt="11"/>
      <dgm:spPr/>
    </dgm:pt>
    <dgm:pt modelId="{3D179661-659F-8248-ADA5-D72CCDABABCB}" type="pres">
      <dgm:prSet presAssocID="{80D77E50-0F26-460D-94E8-DFE30C45C4D4}" presName="vert1" presStyleCnt="0"/>
      <dgm:spPr/>
    </dgm:pt>
    <dgm:pt modelId="{CE308F07-91D6-D44B-ADD5-7BE617EA7DDF}" type="pres">
      <dgm:prSet presAssocID="{3E7E91A8-F08F-4062-9EDA-4546A49918AE}" presName="thickLine" presStyleLbl="alignNode1" presStyleIdx="3" presStyleCnt="11"/>
      <dgm:spPr/>
    </dgm:pt>
    <dgm:pt modelId="{A92D972E-3530-C546-9A4D-7D03333626ED}" type="pres">
      <dgm:prSet presAssocID="{3E7E91A8-F08F-4062-9EDA-4546A49918AE}" presName="horz1" presStyleCnt="0"/>
      <dgm:spPr/>
    </dgm:pt>
    <dgm:pt modelId="{8DEE065A-7D00-544F-9494-42716E5638F6}" type="pres">
      <dgm:prSet presAssocID="{3E7E91A8-F08F-4062-9EDA-4546A49918AE}" presName="tx1" presStyleLbl="revTx" presStyleIdx="3" presStyleCnt="11"/>
      <dgm:spPr/>
    </dgm:pt>
    <dgm:pt modelId="{930B90E4-8C70-F043-9309-5EAA0C31AB94}" type="pres">
      <dgm:prSet presAssocID="{3E7E91A8-F08F-4062-9EDA-4546A49918AE}" presName="vert1" presStyleCnt="0"/>
      <dgm:spPr/>
    </dgm:pt>
    <dgm:pt modelId="{56A93F69-3611-B244-A106-734F9CA81CE3}" type="pres">
      <dgm:prSet presAssocID="{97588ACD-3683-4B0B-946A-C626B13FD237}" presName="thickLine" presStyleLbl="alignNode1" presStyleIdx="4" presStyleCnt="11"/>
      <dgm:spPr/>
    </dgm:pt>
    <dgm:pt modelId="{03718F99-C9AB-1749-8B61-B583D589B015}" type="pres">
      <dgm:prSet presAssocID="{97588ACD-3683-4B0B-946A-C626B13FD237}" presName="horz1" presStyleCnt="0"/>
      <dgm:spPr/>
    </dgm:pt>
    <dgm:pt modelId="{C7B9D8FA-7ADC-0F41-9BC3-A326A01C012E}" type="pres">
      <dgm:prSet presAssocID="{97588ACD-3683-4B0B-946A-C626B13FD237}" presName="tx1" presStyleLbl="revTx" presStyleIdx="4" presStyleCnt="11"/>
      <dgm:spPr/>
    </dgm:pt>
    <dgm:pt modelId="{B6AA4B87-F124-0145-9BBB-3A43471CA8F6}" type="pres">
      <dgm:prSet presAssocID="{97588ACD-3683-4B0B-946A-C626B13FD237}" presName="vert1" presStyleCnt="0"/>
      <dgm:spPr/>
    </dgm:pt>
    <dgm:pt modelId="{084CB761-D589-BA4A-BF17-2BC094452EEF}" type="pres">
      <dgm:prSet presAssocID="{7C7642F2-32C3-4C68-B418-0666650056B0}" presName="thickLine" presStyleLbl="alignNode1" presStyleIdx="5" presStyleCnt="11"/>
      <dgm:spPr/>
    </dgm:pt>
    <dgm:pt modelId="{58AEB9AA-0E8F-2D4F-8622-78B55DD65FB6}" type="pres">
      <dgm:prSet presAssocID="{7C7642F2-32C3-4C68-B418-0666650056B0}" presName="horz1" presStyleCnt="0"/>
      <dgm:spPr/>
    </dgm:pt>
    <dgm:pt modelId="{5C253BFE-6FF2-B442-AAE2-FD37C34E0EE6}" type="pres">
      <dgm:prSet presAssocID="{7C7642F2-32C3-4C68-B418-0666650056B0}" presName="tx1" presStyleLbl="revTx" presStyleIdx="5" presStyleCnt="11"/>
      <dgm:spPr/>
    </dgm:pt>
    <dgm:pt modelId="{198ED48B-6C22-6D49-A282-87D7A3A3A8DF}" type="pres">
      <dgm:prSet presAssocID="{7C7642F2-32C3-4C68-B418-0666650056B0}" presName="vert1" presStyleCnt="0"/>
      <dgm:spPr/>
    </dgm:pt>
    <dgm:pt modelId="{487C70FC-8836-6F4B-82A7-70EDD298A34F}" type="pres">
      <dgm:prSet presAssocID="{BD658FD2-EFE1-4008-AC72-7B94142FE28B}" presName="thickLine" presStyleLbl="alignNode1" presStyleIdx="6" presStyleCnt="11"/>
      <dgm:spPr/>
    </dgm:pt>
    <dgm:pt modelId="{5E8FF18A-751B-7C41-B9DE-EF1342C0948A}" type="pres">
      <dgm:prSet presAssocID="{BD658FD2-EFE1-4008-AC72-7B94142FE28B}" presName="horz1" presStyleCnt="0"/>
      <dgm:spPr/>
    </dgm:pt>
    <dgm:pt modelId="{026BBCD6-E2EA-0841-BA13-2570DFC5ED88}" type="pres">
      <dgm:prSet presAssocID="{BD658FD2-EFE1-4008-AC72-7B94142FE28B}" presName="tx1" presStyleLbl="revTx" presStyleIdx="6" presStyleCnt="11"/>
      <dgm:spPr/>
    </dgm:pt>
    <dgm:pt modelId="{134C12B7-BBBB-B147-BC53-EB61B8D94F28}" type="pres">
      <dgm:prSet presAssocID="{BD658FD2-EFE1-4008-AC72-7B94142FE28B}" presName="vert1" presStyleCnt="0"/>
      <dgm:spPr/>
    </dgm:pt>
    <dgm:pt modelId="{B18B9B0D-39DF-5149-99A4-AB242DB57D1F}" type="pres">
      <dgm:prSet presAssocID="{651FAC79-9D8E-4CBD-A69B-1252FB2467CC}" presName="thickLine" presStyleLbl="alignNode1" presStyleIdx="7" presStyleCnt="11"/>
      <dgm:spPr/>
    </dgm:pt>
    <dgm:pt modelId="{ED39FDC7-0978-6A4B-A7C0-1B6364275AA6}" type="pres">
      <dgm:prSet presAssocID="{651FAC79-9D8E-4CBD-A69B-1252FB2467CC}" presName="horz1" presStyleCnt="0"/>
      <dgm:spPr/>
    </dgm:pt>
    <dgm:pt modelId="{5715E3E1-17C9-F04A-91E7-89F8D4E88908}" type="pres">
      <dgm:prSet presAssocID="{651FAC79-9D8E-4CBD-A69B-1252FB2467CC}" presName="tx1" presStyleLbl="revTx" presStyleIdx="7" presStyleCnt="11"/>
      <dgm:spPr/>
    </dgm:pt>
    <dgm:pt modelId="{1F6732A2-B46F-564D-9895-6948008E38D5}" type="pres">
      <dgm:prSet presAssocID="{651FAC79-9D8E-4CBD-A69B-1252FB2467CC}" presName="vert1" presStyleCnt="0"/>
      <dgm:spPr/>
    </dgm:pt>
    <dgm:pt modelId="{EE4D4025-24CC-AE4A-8234-90317829397F}" type="pres">
      <dgm:prSet presAssocID="{E3FC6806-55C9-4AB8-B18C-E0BEF1432EFA}" presName="thickLine" presStyleLbl="alignNode1" presStyleIdx="8" presStyleCnt="11"/>
      <dgm:spPr/>
    </dgm:pt>
    <dgm:pt modelId="{654D21FA-59FF-D84F-9ECD-7150F639CD86}" type="pres">
      <dgm:prSet presAssocID="{E3FC6806-55C9-4AB8-B18C-E0BEF1432EFA}" presName="horz1" presStyleCnt="0"/>
      <dgm:spPr/>
    </dgm:pt>
    <dgm:pt modelId="{6E1654EC-C6C7-934D-B6F1-D30BF01C8898}" type="pres">
      <dgm:prSet presAssocID="{E3FC6806-55C9-4AB8-B18C-E0BEF1432EFA}" presName="tx1" presStyleLbl="revTx" presStyleIdx="8" presStyleCnt="11"/>
      <dgm:spPr/>
    </dgm:pt>
    <dgm:pt modelId="{0D6F954F-33B6-F84E-A859-BF0C9CBC7943}" type="pres">
      <dgm:prSet presAssocID="{E3FC6806-55C9-4AB8-B18C-E0BEF1432EFA}" presName="vert1" presStyleCnt="0"/>
      <dgm:spPr/>
    </dgm:pt>
    <dgm:pt modelId="{9448727E-59BB-684E-A3F2-3A14BAA0564C}" type="pres">
      <dgm:prSet presAssocID="{22748E49-168A-4FBC-8A05-959C9F9ECC33}" presName="thickLine" presStyleLbl="alignNode1" presStyleIdx="9" presStyleCnt="11"/>
      <dgm:spPr/>
    </dgm:pt>
    <dgm:pt modelId="{134FD6CD-D5B4-2F46-AF6F-FD9AF0169ECD}" type="pres">
      <dgm:prSet presAssocID="{22748E49-168A-4FBC-8A05-959C9F9ECC33}" presName="horz1" presStyleCnt="0"/>
      <dgm:spPr/>
    </dgm:pt>
    <dgm:pt modelId="{DBCF6257-62E2-C34B-9F47-A99B2BA043F3}" type="pres">
      <dgm:prSet presAssocID="{22748E49-168A-4FBC-8A05-959C9F9ECC33}" presName="tx1" presStyleLbl="revTx" presStyleIdx="9" presStyleCnt="11"/>
      <dgm:spPr/>
    </dgm:pt>
    <dgm:pt modelId="{0E671167-1CCD-E84A-BE4D-D88C44F02CD1}" type="pres">
      <dgm:prSet presAssocID="{22748E49-168A-4FBC-8A05-959C9F9ECC33}" presName="vert1" presStyleCnt="0"/>
      <dgm:spPr/>
    </dgm:pt>
    <dgm:pt modelId="{D6314886-DED4-484B-9D75-94683A0D1006}" type="pres">
      <dgm:prSet presAssocID="{A2DA848D-9DFF-4017-84F9-6966202B2176}" presName="thickLine" presStyleLbl="alignNode1" presStyleIdx="10" presStyleCnt="11"/>
      <dgm:spPr/>
    </dgm:pt>
    <dgm:pt modelId="{975304FB-0C83-3E49-9C1A-661EA8CAF32C}" type="pres">
      <dgm:prSet presAssocID="{A2DA848D-9DFF-4017-84F9-6966202B2176}" presName="horz1" presStyleCnt="0"/>
      <dgm:spPr/>
    </dgm:pt>
    <dgm:pt modelId="{532864A1-BD80-9645-AA8B-90306910EE98}" type="pres">
      <dgm:prSet presAssocID="{A2DA848D-9DFF-4017-84F9-6966202B2176}" presName="tx1" presStyleLbl="revTx" presStyleIdx="10" presStyleCnt="11"/>
      <dgm:spPr/>
    </dgm:pt>
    <dgm:pt modelId="{4A214386-C967-9043-A6EF-9174DA1FBCC2}" type="pres">
      <dgm:prSet presAssocID="{A2DA848D-9DFF-4017-84F9-6966202B2176}" presName="vert1" presStyleCnt="0"/>
      <dgm:spPr/>
    </dgm:pt>
  </dgm:ptLst>
  <dgm:cxnLst>
    <dgm:cxn modelId="{199A7507-FE93-4FB2-9864-A3D93E3869D4}" srcId="{C4F2A004-BA4E-4006-B2CB-5E50C068884F}" destId="{A2DA848D-9DFF-4017-84F9-6966202B2176}" srcOrd="10" destOrd="0" parTransId="{3550BF56-6886-49E0-8621-A46B1BF48A49}" sibTransId="{A2600771-9E73-480E-B817-C8FDCE82D4B1}"/>
    <dgm:cxn modelId="{ACBF9A08-1D3A-1B42-98CE-F937ADFC45C7}" type="presOf" srcId="{A2DA848D-9DFF-4017-84F9-6966202B2176}" destId="{532864A1-BD80-9645-AA8B-90306910EE98}" srcOrd="0" destOrd="0" presId="urn:microsoft.com/office/officeart/2008/layout/LinedList"/>
    <dgm:cxn modelId="{ECD30530-E8F4-CD4F-A630-97AB489B6A08}" type="presOf" srcId="{22748E49-168A-4FBC-8A05-959C9F9ECC33}" destId="{DBCF6257-62E2-C34B-9F47-A99B2BA043F3}" srcOrd="0" destOrd="0" presId="urn:microsoft.com/office/officeart/2008/layout/LinedList"/>
    <dgm:cxn modelId="{4B8EAF33-3D29-A049-998C-C379AE0F2403}" type="presOf" srcId="{97588ACD-3683-4B0B-946A-C626B13FD237}" destId="{C7B9D8FA-7ADC-0F41-9BC3-A326A01C012E}" srcOrd="0" destOrd="0" presId="urn:microsoft.com/office/officeart/2008/layout/LinedList"/>
    <dgm:cxn modelId="{C51CD034-6AD5-8A42-A909-F82EFAA24F6F}" type="presOf" srcId="{BD658FD2-EFE1-4008-AC72-7B94142FE28B}" destId="{026BBCD6-E2EA-0841-BA13-2570DFC5ED88}" srcOrd="0" destOrd="0" presId="urn:microsoft.com/office/officeart/2008/layout/LinedList"/>
    <dgm:cxn modelId="{07E1AE43-9596-4FAC-B395-0C629C55040F}" srcId="{C4F2A004-BA4E-4006-B2CB-5E50C068884F}" destId="{97588ACD-3683-4B0B-946A-C626B13FD237}" srcOrd="4" destOrd="0" parTransId="{5E64568D-30EF-4055-8033-B994D3BF1A67}" sibTransId="{D687D1F2-BD04-4C88-BC4E-D0C9474DEB25}"/>
    <dgm:cxn modelId="{FAE03D45-5E56-E34F-A374-4060A8914B43}" type="presOf" srcId="{651FAC79-9D8E-4CBD-A69B-1252FB2467CC}" destId="{5715E3E1-17C9-F04A-91E7-89F8D4E88908}" srcOrd="0" destOrd="0" presId="urn:microsoft.com/office/officeart/2008/layout/LinedList"/>
    <dgm:cxn modelId="{2BE9F54D-C346-7F44-AEEB-4B326AC55C79}" type="presOf" srcId="{56D8B39B-7DE0-48EE-AE3D-9BEDE97FCFC0}" destId="{195E21A2-EE4E-D643-9B8C-FE015494806A}" srcOrd="0" destOrd="0" presId="urn:microsoft.com/office/officeart/2008/layout/LinedList"/>
    <dgm:cxn modelId="{1AADF751-996E-F44E-8E89-183A7E097E4E}" type="presOf" srcId="{3E7E91A8-F08F-4062-9EDA-4546A49918AE}" destId="{8DEE065A-7D00-544F-9494-42716E5638F6}" srcOrd="0" destOrd="0" presId="urn:microsoft.com/office/officeart/2008/layout/LinedList"/>
    <dgm:cxn modelId="{60F52264-B690-0641-9A03-45AE42C654B8}" type="presOf" srcId="{C4F2A004-BA4E-4006-B2CB-5E50C068884F}" destId="{CED2A110-8C59-B64F-B86B-126BE9CD9BC0}" srcOrd="0" destOrd="0" presId="urn:microsoft.com/office/officeart/2008/layout/LinedList"/>
    <dgm:cxn modelId="{3946836D-843A-4DEB-AC5A-33407C5B85DE}" srcId="{C4F2A004-BA4E-4006-B2CB-5E50C068884F}" destId="{7C7642F2-32C3-4C68-B418-0666650056B0}" srcOrd="5" destOrd="0" parTransId="{4F8E2997-6D68-4F1A-941F-F379E1621945}" sibTransId="{55EFDAC4-7182-4C85-BB18-1D574C960A8F}"/>
    <dgm:cxn modelId="{567BEA7B-5FAE-4DC7-9B6F-C409F8812955}" srcId="{C4F2A004-BA4E-4006-B2CB-5E50C068884F}" destId="{80D77E50-0F26-460D-94E8-DFE30C45C4D4}" srcOrd="2" destOrd="0" parTransId="{8E928713-0F11-4861-89BB-C2CE05A4D8D9}" sibTransId="{C0A7C899-FA79-4FD2-95BD-0D1C20FDA979}"/>
    <dgm:cxn modelId="{4831397E-CC24-5E4C-9D7B-03FBDA74F170}" type="presOf" srcId="{32A31533-9037-40E5-9D8F-E607401458CA}" destId="{B20822E9-7BBE-3D4D-B4EE-BF3FACF003B0}" srcOrd="0" destOrd="0" presId="urn:microsoft.com/office/officeart/2008/layout/LinedList"/>
    <dgm:cxn modelId="{C8EAD19F-0729-47BF-97DD-73B3383FFA19}" srcId="{C4F2A004-BA4E-4006-B2CB-5E50C068884F}" destId="{3E7E91A8-F08F-4062-9EDA-4546A49918AE}" srcOrd="3" destOrd="0" parTransId="{44FB3D50-03FF-4BFC-9BE2-131F9EE94DB3}" sibTransId="{669E8120-116A-4C85-9326-3C66C69FB7D4}"/>
    <dgm:cxn modelId="{D1536DAE-A658-7548-A9C9-AF335B574FDA}" type="presOf" srcId="{7C7642F2-32C3-4C68-B418-0666650056B0}" destId="{5C253BFE-6FF2-B442-AAE2-FD37C34E0EE6}" srcOrd="0" destOrd="0" presId="urn:microsoft.com/office/officeart/2008/layout/LinedList"/>
    <dgm:cxn modelId="{3820F8B0-E237-47F4-A469-3BB070C45BA2}" srcId="{C4F2A004-BA4E-4006-B2CB-5E50C068884F}" destId="{32A31533-9037-40E5-9D8F-E607401458CA}" srcOrd="1" destOrd="0" parTransId="{8391C3B5-DB10-4A18-B242-934DA97D2ECD}" sibTransId="{0D9B10A9-6683-40A3-A5B9-87CC1094A154}"/>
    <dgm:cxn modelId="{E43AFDB1-297D-4294-93BC-6F3D5CA6A868}" srcId="{C4F2A004-BA4E-4006-B2CB-5E50C068884F}" destId="{E3FC6806-55C9-4AB8-B18C-E0BEF1432EFA}" srcOrd="8" destOrd="0" parTransId="{62300541-F7F3-44C5-B2F7-1AF7D39557EA}" sibTransId="{D00C757A-D3F8-418D-BC14-2EDA946EFEAA}"/>
    <dgm:cxn modelId="{CAFF39BC-3BC5-42BF-B901-4CA72B4B7393}" srcId="{C4F2A004-BA4E-4006-B2CB-5E50C068884F}" destId="{651FAC79-9D8E-4CBD-A69B-1252FB2467CC}" srcOrd="7" destOrd="0" parTransId="{601A208F-54FA-4685-A393-103548288E31}" sibTransId="{AB91D37E-5A43-46DF-99B8-162FAB25DF4B}"/>
    <dgm:cxn modelId="{A4CC5FBE-25E7-FF4C-BA80-DC33DB2E41C6}" type="presOf" srcId="{80D77E50-0F26-460D-94E8-DFE30C45C4D4}" destId="{74BB0CB1-FB6D-D74E-A493-E82BE8909B10}" srcOrd="0" destOrd="0" presId="urn:microsoft.com/office/officeart/2008/layout/LinedList"/>
    <dgm:cxn modelId="{2FBA7CCB-EA70-4F3A-B27E-5D6C7466E172}" srcId="{C4F2A004-BA4E-4006-B2CB-5E50C068884F}" destId="{BD658FD2-EFE1-4008-AC72-7B94142FE28B}" srcOrd="6" destOrd="0" parTransId="{47F1128C-BB3C-4550-9F73-3C212717001A}" sibTransId="{9577A900-D303-4E50-AB29-DEE1E59B191E}"/>
    <dgm:cxn modelId="{711FD6D6-971B-4607-B9F6-9BE4642A8EE3}" srcId="{C4F2A004-BA4E-4006-B2CB-5E50C068884F}" destId="{56D8B39B-7DE0-48EE-AE3D-9BEDE97FCFC0}" srcOrd="0" destOrd="0" parTransId="{7A9A9FB1-8F67-41E6-93B3-A8F23B93DF4B}" sibTransId="{A5284E53-C21D-4C87-ACE9-CAEF495B5A64}"/>
    <dgm:cxn modelId="{207B1DEB-5872-4969-B4AA-CAC0DF02A174}" srcId="{C4F2A004-BA4E-4006-B2CB-5E50C068884F}" destId="{22748E49-168A-4FBC-8A05-959C9F9ECC33}" srcOrd="9" destOrd="0" parTransId="{EBCA2AEE-ADDE-48D3-891E-03AFCB6C53CB}" sibTransId="{C0127D78-313D-4131-9660-E0B38F779915}"/>
    <dgm:cxn modelId="{BA4770F1-8EF9-7C4D-A13E-A039972A5574}" type="presOf" srcId="{E3FC6806-55C9-4AB8-B18C-E0BEF1432EFA}" destId="{6E1654EC-C6C7-934D-B6F1-D30BF01C8898}" srcOrd="0" destOrd="0" presId="urn:microsoft.com/office/officeart/2008/layout/LinedList"/>
    <dgm:cxn modelId="{B022F2DE-5EB5-C744-98EC-D178840FFF99}" type="presParOf" srcId="{CED2A110-8C59-B64F-B86B-126BE9CD9BC0}" destId="{5D3A1768-BF47-AD46-8F44-49C699821493}" srcOrd="0" destOrd="0" presId="urn:microsoft.com/office/officeart/2008/layout/LinedList"/>
    <dgm:cxn modelId="{62B7E5AC-4036-7444-B637-A7C2CB27F74A}" type="presParOf" srcId="{CED2A110-8C59-B64F-B86B-126BE9CD9BC0}" destId="{914A5A2A-E329-424F-95B2-871C8242434D}" srcOrd="1" destOrd="0" presId="urn:microsoft.com/office/officeart/2008/layout/LinedList"/>
    <dgm:cxn modelId="{72481185-EEAB-E246-96BE-8B7A3469B365}" type="presParOf" srcId="{914A5A2A-E329-424F-95B2-871C8242434D}" destId="{195E21A2-EE4E-D643-9B8C-FE015494806A}" srcOrd="0" destOrd="0" presId="urn:microsoft.com/office/officeart/2008/layout/LinedList"/>
    <dgm:cxn modelId="{AF1CFC08-68A7-D64E-98E6-7C586A089D42}" type="presParOf" srcId="{914A5A2A-E329-424F-95B2-871C8242434D}" destId="{5B17FE55-2DEC-014A-A84F-0D0E3B923B67}" srcOrd="1" destOrd="0" presId="urn:microsoft.com/office/officeart/2008/layout/LinedList"/>
    <dgm:cxn modelId="{7CAE347F-E750-2F47-8D8B-EB68343D9D84}" type="presParOf" srcId="{CED2A110-8C59-B64F-B86B-126BE9CD9BC0}" destId="{782E4167-04EF-B544-B8BB-C6CEB7865886}" srcOrd="2" destOrd="0" presId="urn:microsoft.com/office/officeart/2008/layout/LinedList"/>
    <dgm:cxn modelId="{7850260B-D76C-4C48-B216-11C4D7DBA2A2}" type="presParOf" srcId="{CED2A110-8C59-B64F-B86B-126BE9CD9BC0}" destId="{EA587FFD-F209-B74F-8E31-96205BE07FF2}" srcOrd="3" destOrd="0" presId="urn:microsoft.com/office/officeart/2008/layout/LinedList"/>
    <dgm:cxn modelId="{11E9FDAE-4B87-2F44-85FA-A05258AC2E2B}" type="presParOf" srcId="{EA587FFD-F209-B74F-8E31-96205BE07FF2}" destId="{B20822E9-7BBE-3D4D-B4EE-BF3FACF003B0}" srcOrd="0" destOrd="0" presId="urn:microsoft.com/office/officeart/2008/layout/LinedList"/>
    <dgm:cxn modelId="{238F3B3E-FD9D-2543-BE1E-91F47D142F43}" type="presParOf" srcId="{EA587FFD-F209-B74F-8E31-96205BE07FF2}" destId="{6CF405B0-CCF6-B147-9857-02D9431DDDE0}" srcOrd="1" destOrd="0" presId="urn:microsoft.com/office/officeart/2008/layout/LinedList"/>
    <dgm:cxn modelId="{D45B40EA-F0D7-534E-B661-0A2797593C1E}" type="presParOf" srcId="{CED2A110-8C59-B64F-B86B-126BE9CD9BC0}" destId="{C98A5E19-6014-374A-AD21-3C33A44BB5DA}" srcOrd="4" destOrd="0" presId="urn:microsoft.com/office/officeart/2008/layout/LinedList"/>
    <dgm:cxn modelId="{74FB3C86-5887-6145-9804-A4F03C9AE047}" type="presParOf" srcId="{CED2A110-8C59-B64F-B86B-126BE9CD9BC0}" destId="{7EF565CF-54BF-3743-BAEF-87C5C942AC81}" srcOrd="5" destOrd="0" presId="urn:microsoft.com/office/officeart/2008/layout/LinedList"/>
    <dgm:cxn modelId="{9AC0A01D-8AAF-984F-9AE8-599601D83FE5}" type="presParOf" srcId="{7EF565CF-54BF-3743-BAEF-87C5C942AC81}" destId="{74BB0CB1-FB6D-D74E-A493-E82BE8909B10}" srcOrd="0" destOrd="0" presId="urn:microsoft.com/office/officeart/2008/layout/LinedList"/>
    <dgm:cxn modelId="{EFD0C50F-F3AC-5241-8D37-90E9556132EC}" type="presParOf" srcId="{7EF565CF-54BF-3743-BAEF-87C5C942AC81}" destId="{3D179661-659F-8248-ADA5-D72CCDABABCB}" srcOrd="1" destOrd="0" presId="urn:microsoft.com/office/officeart/2008/layout/LinedList"/>
    <dgm:cxn modelId="{0508C9A8-FC11-B94B-B8E1-3943FF926713}" type="presParOf" srcId="{CED2A110-8C59-B64F-B86B-126BE9CD9BC0}" destId="{CE308F07-91D6-D44B-ADD5-7BE617EA7DDF}" srcOrd="6" destOrd="0" presId="urn:microsoft.com/office/officeart/2008/layout/LinedList"/>
    <dgm:cxn modelId="{11C28DFA-1451-0A4E-AA53-6BB33A37170F}" type="presParOf" srcId="{CED2A110-8C59-B64F-B86B-126BE9CD9BC0}" destId="{A92D972E-3530-C546-9A4D-7D03333626ED}" srcOrd="7" destOrd="0" presId="urn:microsoft.com/office/officeart/2008/layout/LinedList"/>
    <dgm:cxn modelId="{DEED674B-E77A-9743-86B3-867BD71FD637}" type="presParOf" srcId="{A92D972E-3530-C546-9A4D-7D03333626ED}" destId="{8DEE065A-7D00-544F-9494-42716E5638F6}" srcOrd="0" destOrd="0" presId="urn:microsoft.com/office/officeart/2008/layout/LinedList"/>
    <dgm:cxn modelId="{1606593D-A039-104D-8864-C29FDA4EC665}" type="presParOf" srcId="{A92D972E-3530-C546-9A4D-7D03333626ED}" destId="{930B90E4-8C70-F043-9309-5EAA0C31AB94}" srcOrd="1" destOrd="0" presId="urn:microsoft.com/office/officeart/2008/layout/LinedList"/>
    <dgm:cxn modelId="{249923DB-8478-B94E-9D5E-50BEFE4DF7DF}" type="presParOf" srcId="{CED2A110-8C59-B64F-B86B-126BE9CD9BC0}" destId="{56A93F69-3611-B244-A106-734F9CA81CE3}" srcOrd="8" destOrd="0" presId="urn:microsoft.com/office/officeart/2008/layout/LinedList"/>
    <dgm:cxn modelId="{D9F1BF55-8277-AB47-95F0-1F7F120154CF}" type="presParOf" srcId="{CED2A110-8C59-B64F-B86B-126BE9CD9BC0}" destId="{03718F99-C9AB-1749-8B61-B583D589B015}" srcOrd="9" destOrd="0" presId="urn:microsoft.com/office/officeart/2008/layout/LinedList"/>
    <dgm:cxn modelId="{A32832A3-1D7F-5C41-ACF0-959EB15BD0E1}" type="presParOf" srcId="{03718F99-C9AB-1749-8B61-B583D589B015}" destId="{C7B9D8FA-7ADC-0F41-9BC3-A326A01C012E}" srcOrd="0" destOrd="0" presId="urn:microsoft.com/office/officeart/2008/layout/LinedList"/>
    <dgm:cxn modelId="{B31B5776-08C6-9F4F-AA63-0ED24143546B}" type="presParOf" srcId="{03718F99-C9AB-1749-8B61-B583D589B015}" destId="{B6AA4B87-F124-0145-9BBB-3A43471CA8F6}" srcOrd="1" destOrd="0" presId="urn:microsoft.com/office/officeart/2008/layout/LinedList"/>
    <dgm:cxn modelId="{2ACFF87B-8370-8144-881D-A5E3A4D4C880}" type="presParOf" srcId="{CED2A110-8C59-B64F-B86B-126BE9CD9BC0}" destId="{084CB761-D589-BA4A-BF17-2BC094452EEF}" srcOrd="10" destOrd="0" presId="urn:microsoft.com/office/officeart/2008/layout/LinedList"/>
    <dgm:cxn modelId="{017A7513-4F4A-1046-A5A0-84E83691B408}" type="presParOf" srcId="{CED2A110-8C59-B64F-B86B-126BE9CD9BC0}" destId="{58AEB9AA-0E8F-2D4F-8622-78B55DD65FB6}" srcOrd="11" destOrd="0" presId="urn:microsoft.com/office/officeart/2008/layout/LinedList"/>
    <dgm:cxn modelId="{A2AD6525-E991-2246-978C-10245C43F35F}" type="presParOf" srcId="{58AEB9AA-0E8F-2D4F-8622-78B55DD65FB6}" destId="{5C253BFE-6FF2-B442-AAE2-FD37C34E0EE6}" srcOrd="0" destOrd="0" presId="urn:microsoft.com/office/officeart/2008/layout/LinedList"/>
    <dgm:cxn modelId="{BFA1EBC0-25D5-5146-8318-9F6ED3CF9454}" type="presParOf" srcId="{58AEB9AA-0E8F-2D4F-8622-78B55DD65FB6}" destId="{198ED48B-6C22-6D49-A282-87D7A3A3A8DF}" srcOrd="1" destOrd="0" presId="urn:microsoft.com/office/officeart/2008/layout/LinedList"/>
    <dgm:cxn modelId="{51E0480B-BD3A-B546-873C-03F8EABD3ED0}" type="presParOf" srcId="{CED2A110-8C59-B64F-B86B-126BE9CD9BC0}" destId="{487C70FC-8836-6F4B-82A7-70EDD298A34F}" srcOrd="12" destOrd="0" presId="urn:microsoft.com/office/officeart/2008/layout/LinedList"/>
    <dgm:cxn modelId="{6D41FC35-0E96-614E-AD87-7D4886BEA59C}" type="presParOf" srcId="{CED2A110-8C59-B64F-B86B-126BE9CD9BC0}" destId="{5E8FF18A-751B-7C41-B9DE-EF1342C0948A}" srcOrd="13" destOrd="0" presId="urn:microsoft.com/office/officeart/2008/layout/LinedList"/>
    <dgm:cxn modelId="{C2C946FC-50DC-C34A-A8F3-A0E7C845C18D}" type="presParOf" srcId="{5E8FF18A-751B-7C41-B9DE-EF1342C0948A}" destId="{026BBCD6-E2EA-0841-BA13-2570DFC5ED88}" srcOrd="0" destOrd="0" presId="urn:microsoft.com/office/officeart/2008/layout/LinedList"/>
    <dgm:cxn modelId="{E18AB455-36DD-6A4B-BE01-207563BD58D4}" type="presParOf" srcId="{5E8FF18A-751B-7C41-B9DE-EF1342C0948A}" destId="{134C12B7-BBBB-B147-BC53-EB61B8D94F28}" srcOrd="1" destOrd="0" presId="urn:microsoft.com/office/officeart/2008/layout/LinedList"/>
    <dgm:cxn modelId="{D89ACAEA-928E-5944-8D2B-F670C9C75A88}" type="presParOf" srcId="{CED2A110-8C59-B64F-B86B-126BE9CD9BC0}" destId="{B18B9B0D-39DF-5149-99A4-AB242DB57D1F}" srcOrd="14" destOrd="0" presId="urn:microsoft.com/office/officeart/2008/layout/LinedList"/>
    <dgm:cxn modelId="{4C9689F4-009E-9343-912C-0498AC255B84}" type="presParOf" srcId="{CED2A110-8C59-B64F-B86B-126BE9CD9BC0}" destId="{ED39FDC7-0978-6A4B-A7C0-1B6364275AA6}" srcOrd="15" destOrd="0" presId="urn:microsoft.com/office/officeart/2008/layout/LinedList"/>
    <dgm:cxn modelId="{E62C90DB-320F-0E4B-820E-3F36B8E98776}" type="presParOf" srcId="{ED39FDC7-0978-6A4B-A7C0-1B6364275AA6}" destId="{5715E3E1-17C9-F04A-91E7-89F8D4E88908}" srcOrd="0" destOrd="0" presId="urn:microsoft.com/office/officeart/2008/layout/LinedList"/>
    <dgm:cxn modelId="{B7519073-5489-8446-A8EC-1CFA042BE8F6}" type="presParOf" srcId="{ED39FDC7-0978-6A4B-A7C0-1B6364275AA6}" destId="{1F6732A2-B46F-564D-9895-6948008E38D5}" srcOrd="1" destOrd="0" presId="urn:microsoft.com/office/officeart/2008/layout/LinedList"/>
    <dgm:cxn modelId="{92E2CEC6-B0E2-454F-B1AB-22047052A869}" type="presParOf" srcId="{CED2A110-8C59-B64F-B86B-126BE9CD9BC0}" destId="{EE4D4025-24CC-AE4A-8234-90317829397F}" srcOrd="16" destOrd="0" presId="urn:microsoft.com/office/officeart/2008/layout/LinedList"/>
    <dgm:cxn modelId="{7372C1FD-1D41-F34F-BD7B-541245117567}" type="presParOf" srcId="{CED2A110-8C59-B64F-B86B-126BE9CD9BC0}" destId="{654D21FA-59FF-D84F-9ECD-7150F639CD86}" srcOrd="17" destOrd="0" presId="urn:microsoft.com/office/officeart/2008/layout/LinedList"/>
    <dgm:cxn modelId="{0B4142AD-307D-F542-8F17-4C5C35CB8A2F}" type="presParOf" srcId="{654D21FA-59FF-D84F-9ECD-7150F639CD86}" destId="{6E1654EC-C6C7-934D-B6F1-D30BF01C8898}" srcOrd="0" destOrd="0" presId="urn:microsoft.com/office/officeart/2008/layout/LinedList"/>
    <dgm:cxn modelId="{BD25E3CF-933F-6443-B803-2442D31BD2A6}" type="presParOf" srcId="{654D21FA-59FF-D84F-9ECD-7150F639CD86}" destId="{0D6F954F-33B6-F84E-A859-BF0C9CBC7943}" srcOrd="1" destOrd="0" presId="urn:microsoft.com/office/officeart/2008/layout/LinedList"/>
    <dgm:cxn modelId="{43A4CC36-64C6-B14C-9D6F-1B20048A31C2}" type="presParOf" srcId="{CED2A110-8C59-B64F-B86B-126BE9CD9BC0}" destId="{9448727E-59BB-684E-A3F2-3A14BAA0564C}" srcOrd="18" destOrd="0" presId="urn:microsoft.com/office/officeart/2008/layout/LinedList"/>
    <dgm:cxn modelId="{240DDAE6-23DD-994F-A90D-01416577B953}" type="presParOf" srcId="{CED2A110-8C59-B64F-B86B-126BE9CD9BC0}" destId="{134FD6CD-D5B4-2F46-AF6F-FD9AF0169ECD}" srcOrd="19" destOrd="0" presId="urn:microsoft.com/office/officeart/2008/layout/LinedList"/>
    <dgm:cxn modelId="{615A1AA6-1899-9840-9CCA-BC0A6BA9AF4C}" type="presParOf" srcId="{134FD6CD-D5B4-2F46-AF6F-FD9AF0169ECD}" destId="{DBCF6257-62E2-C34B-9F47-A99B2BA043F3}" srcOrd="0" destOrd="0" presId="urn:microsoft.com/office/officeart/2008/layout/LinedList"/>
    <dgm:cxn modelId="{9BA2BBC0-6774-034D-A8FF-8EABE720BAF3}" type="presParOf" srcId="{134FD6CD-D5B4-2F46-AF6F-FD9AF0169ECD}" destId="{0E671167-1CCD-E84A-BE4D-D88C44F02CD1}" srcOrd="1" destOrd="0" presId="urn:microsoft.com/office/officeart/2008/layout/LinedList"/>
    <dgm:cxn modelId="{4F06CA36-91DE-2D48-8358-B2F151792EBE}" type="presParOf" srcId="{CED2A110-8C59-B64F-B86B-126BE9CD9BC0}" destId="{D6314886-DED4-484B-9D75-94683A0D1006}" srcOrd="20" destOrd="0" presId="urn:microsoft.com/office/officeart/2008/layout/LinedList"/>
    <dgm:cxn modelId="{9BD0493F-1E1D-004E-8020-4871E6CD4023}" type="presParOf" srcId="{CED2A110-8C59-B64F-B86B-126BE9CD9BC0}" destId="{975304FB-0C83-3E49-9C1A-661EA8CAF32C}" srcOrd="21" destOrd="0" presId="urn:microsoft.com/office/officeart/2008/layout/LinedList"/>
    <dgm:cxn modelId="{7F531A86-95D4-D144-87D3-08E31A2EE335}" type="presParOf" srcId="{975304FB-0C83-3E49-9C1A-661EA8CAF32C}" destId="{532864A1-BD80-9645-AA8B-90306910EE98}" srcOrd="0" destOrd="0" presId="urn:microsoft.com/office/officeart/2008/layout/LinedList"/>
    <dgm:cxn modelId="{88E97933-98BD-E240-87A2-85F2AE414EDB}" type="presParOf" srcId="{975304FB-0C83-3E49-9C1A-661EA8CAF32C}" destId="{4A214386-C967-9043-A6EF-9174DA1FBCC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A1768-BF47-AD46-8F44-49C699821493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5E21A2-EE4E-D643-9B8C-FE015494806A}">
      <dsp:nvSpPr>
        <dsp:cNvPr id="0" name=""/>
        <dsp:cNvSpPr/>
      </dsp:nvSpPr>
      <dsp:spPr>
        <a:xfrm>
          <a:off x="0" y="2124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Happiness score</a:t>
          </a:r>
          <a:endParaRPr lang="en-US" sz="1800" kern="1200"/>
        </a:p>
      </dsp:txBody>
      <dsp:txXfrm>
        <a:off x="0" y="2124"/>
        <a:ext cx="10515600" cy="395189"/>
      </dsp:txXfrm>
    </dsp:sp>
    <dsp:sp modelId="{782E4167-04EF-B544-B8BB-C6CEB7865886}">
      <dsp:nvSpPr>
        <dsp:cNvPr id="0" name=""/>
        <dsp:cNvSpPr/>
      </dsp:nvSpPr>
      <dsp:spPr>
        <a:xfrm>
          <a:off x="0" y="39731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822E9-7BBE-3D4D-B4EE-BF3FACF003B0}">
      <dsp:nvSpPr>
        <dsp:cNvPr id="0" name=""/>
        <dsp:cNvSpPr/>
      </dsp:nvSpPr>
      <dsp:spPr>
        <a:xfrm>
          <a:off x="0" y="397314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 dirty="0"/>
            <a:t>GDP </a:t>
          </a:r>
          <a:endParaRPr lang="en-US" sz="1800" kern="1200" dirty="0"/>
        </a:p>
      </dsp:txBody>
      <dsp:txXfrm>
        <a:off x="0" y="397314"/>
        <a:ext cx="10515600" cy="395189"/>
      </dsp:txXfrm>
    </dsp:sp>
    <dsp:sp modelId="{C98A5E19-6014-374A-AD21-3C33A44BB5DA}">
      <dsp:nvSpPr>
        <dsp:cNvPr id="0" name=""/>
        <dsp:cNvSpPr/>
      </dsp:nvSpPr>
      <dsp:spPr>
        <a:xfrm>
          <a:off x="0" y="79250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BB0CB1-FB6D-D74E-A493-E82BE8909B10}">
      <dsp:nvSpPr>
        <dsp:cNvPr id="0" name=""/>
        <dsp:cNvSpPr/>
      </dsp:nvSpPr>
      <dsp:spPr>
        <a:xfrm>
          <a:off x="0" y="792504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 dirty="0"/>
            <a:t>Global Peace Index</a:t>
          </a:r>
          <a:endParaRPr lang="en-US" sz="1800" kern="1200" dirty="0"/>
        </a:p>
      </dsp:txBody>
      <dsp:txXfrm>
        <a:off x="0" y="792504"/>
        <a:ext cx="10515600" cy="395189"/>
      </dsp:txXfrm>
    </dsp:sp>
    <dsp:sp modelId="{CE308F07-91D6-D44B-ADD5-7BE617EA7DDF}">
      <dsp:nvSpPr>
        <dsp:cNvPr id="0" name=""/>
        <dsp:cNvSpPr/>
      </dsp:nvSpPr>
      <dsp:spPr>
        <a:xfrm>
          <a:off x="0" y="118769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E065A-7D00-544F-9494-42716E5638F6}">
      <dsp:nvSpPr>
        <dsp:cNvPr id="0" name=""/>
        <dsp:cNvSpPr/>
      </dsp:nvSpPr>
      <dsp:spPr>
        <a:xfrm>
          <a:off x="0" y="1187694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Density of population</a:t>
          </a:r>
          <a:endParaRPr lang="en-US" sz="1800" kern="1200"/>
        </a:p>
      </dsp:txBody>
      <dsp:txXfrm>
        <a:off x="0" y="1187694"/>
        <a:ext cx="10515600" cy="395189"/>
      </dsp:txXfrm>
    </dsp:sp>
    <dsp:sp modelId="{56A93F69-3611-B244-A106-734F9CA81CE3}">
      <dsp:nvSpPr>
        <dsp:cNvPr id="0" name=""/>
        <dsp:cNvSpPr/>
      </dsp:nvSpPr>
      <dsp:spPr>
        <a:xfrm>
          <a:off x="0" y="158288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B9D8FA-7ADC-0F41-9BC3-A326A01C012E}">
      <dsp:nvSpPr>
        <dsp:cNvPr id="0" name=""/>
        <dsp:cNvSpPr/>
      </dsp:nvSpPr>
      <dsp:spPr>
        <a:xfrm>
          <a:off x="0" y="1582884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Monthly expenses (after tax)</a:t>
          </a:r>
          <a:endParaRPr lang="en-US" sz="1800" kern="1200"/>
        </a:p>
      </dsp:txBody>
      <dsp:txXfrm>
        <a:off x="0" y="1582884"/>
        <a:ext cx="10515600" cy="395189"/>
      </dsp:txXfrm>
    </dsp:sp>
    <dsp:sp modelId="{084CB761-D589-BA4A-BF17-2BC094452EEF}">
      <dsp:nvSpPr>
        <dsp:cNvPr id="0" name=""/>
        <dsp:cNvSpPr/>
      </dsp:nvSpPr>
      <dsp:spPr>
        <a:xfrm>
          <a:off x="0" y="197807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53BFE-6FF2-B442-AAE2-FD37C34E0EE6}">
      <dsp:nvSpPr>
        <dsp:cNvPr id="0" name=""/>
        <dsp:cNvSpPr/>
      </dsp:nvSpPr>
      <dsp:spPr>
        <a:xfrm>
          <a:off x="0" y="1978074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Life expectancy </a:t>
          </a:r>
          <a:endParaRPr lang="en-US" sz="1800" kern="1200"/>
        </a:p>
      </dsp:txBody>
      <dsp:txXfrm>
        <a:off x="0" y="1978074"/>
        <a:ext cx="10515600" cy="395189"/>
      </dsp:txXfrm>
    </dsp:sp>
    <dsp:sp modelId="{487C70FC-8836-6F4B-82A7-70EDD298A34F}">
      <dsp:nvSpPr>
        <dsp:cNvPr id="0" name=""/>
        <dsp:cNvSpPr/>
      </dsp:nvSpPr>
      <dsp:spPr>
        <a:xfrm>
          <a:off x="0" y="237326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BBCD6-E2EA-0841-BA13-2570DFC5ED88}">
      <dsp:nvSpPr>
        <dsp:cNvPr id="0" name=""/>
        <dsp:cNvSpPr/>
      </dsp:nvSpPr>
      <dsp:spPr>
        <a:xfrm>
          <a:off x="0" y="2373263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Child mortality</a:t>
          </a:r>
          <a:endParaRPr lang="en-US" sz="1800" kern="1200"/>
        </a:p>
      </dsp:txBody>
      <dsp:txXfrm>
        <a:off x="0" y="2373263"/>
        <a:ext cx="10515600" cy="395189"/>
      </dsp:txXfrm>
    </dsp:sp>
    <dsp:sp modelId="{B18B9B0D-39DF-5149-99A4-AB242DB57D1F}">
      <dsp:nvSpPr>
        <dsp:cNvPr id="0" name=""/>
        <dsp:cNvSpPr/>
      </dsp:nvSpPr>
      <dsp:spPr>
        <a:xfrm>
          <a:off x="0" y="276845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15E3E1-17C9-F04A-91E7-89F8D4E88908}">
      <dsp:nvSpPr>
        <dsp:cNvPr id="0" name=""/>
        <dsp:cNvSpPr/>
      </dsp:nvSpPr>
      <dsp:spPr>
        <a:xfrm>
          <a:off x="0" y="2768453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Suicide rate</a:t>
          </a:r>
          <a:endParaRPr lang="en-US" sz="1800" kern="1200"/>
        </a:p>
      </dsp:txBody>
      <dsp:txXfrm>
        <a:off x="0" y="2768453"/>
        <a:ext cx="10515600" cy="395189"/>
      </dsp:txXfrm>
    </dsp:sp>
    <dsp:sp modelId="{EE4D4025-24CC-AE4A-8234-90317829397F}">
      <dsp:nvSpPr>
        <dsp:cNvPr id="0" name=""/>
        <dsp:cNvSpPr/>
      </dsp:nvSpPr>
      <dsp:spPr>
        <a:xfrm>
          <a:off x="0" y="316364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654EC-C6C7-934D-B6F1-D30BF01C8898}">
      <dsp:nvSpPr>
        <dsp:cNvPr id="0" name=""/>
        <dsp:cNvSpPr/>
      </dsp:nvSpPr>
      <dsp:spPr>
        <a:xfrm>
          <a:off x="0" y="3163643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 dirty="0"/>
            <a:t>Health coverage</a:t>
          </a:r>
          <a:endParaRPr lang="en-US" sz="1800" kern="1200" dirty="0"/>
        </a:p>
      </dsp:txBody>
      <dsp:txXfrm>
        <a:off x="0" y="3163643"/>
        <a:ext cx="10515600" cy="395189"/>
      </dsp:txXfrm>
    </dsp:sp>
    <dsp:sp modelId="{9448727E-59BB-684E-A3F2-3A14BAA0564C}">
      <dsp:nvSpPr>
        <dsp:cNvPr id="0" name=""/>
        <dsp:cNvSpPr/>
      </dsp:nvSpPr>
      <dsp:spPr>
        <a:xfrm>
          <a:off x="0" y="355883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F6257-62E2-C34B-9F47-A99B2BA043F3}">
      <dsp:nvSpPr>
        <dsp:cNvPr id="0" name=""/>
        <dsp:cNvSpPr/>
      </dsp:nvSpPr>
      <dsp:spPr>
        <a:xfrm>
          <a:off x="0" y="3558833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HDI</a:t>
          </a:r>
          <a:endParaRPr lang="en-US" sz="1800" kern="1200"/>
        </a:p>
      </dsp:txBody>
      <dsp:txXfrm>
        <a:off x="0" y="3558833"/>
        <a:ext cx="10515600" cy="395189"/>
      </dsp:txXfrm>
    </dsp:sp>
    <dsp:sp modelId="{D6314886-DED4-484B-9D75-94683A0D1006}">
      <dsp:nvSpPr>
        <dsp:cNvPr id="0" name=""/>
        <dsp:cNvSpPr/>
      </dsp:nvSpPr>
      <dsp:spPr>
        <a:xfrm>
          <a:off x="0" y="395402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864A1-BD80-9645-AA8B-90306910EE98}">
      <dsp:nvSpPr>
        <dsp:cNvPr id="0" name=""/>
        <dsp:cNvSpPr/>
      </dsp:nvSpPr>
      <dsp:spPr>
        <a:xfrm>
          <a:off x="0" y="3954023"/>
          <a:ext cx="10515600" cy="395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I" sz="1800" kern="1200"/>
            <a:t>Migration rate </a:t>
          </a:r>
          <a:endParaRPr lang="en-US" sz="1800" kern="1200"/>
        </a:p>
      </dsp:txBody>
      <dsp:txXfrm>
        <a:off x="0" y="3954023"/>
        <a:ext cx="10515600" cy="395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4C31D-8E01-AF69-B68F-AA0113985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B57AB-AC9D-0F2C-4EC6-D4456F305B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AD552-DAEE-4D3D-F725-ED4255C2B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E346A-F26F-F62A-C6A1-EB87D3DDD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2E8BA-342B-8446-427B-31C2D8ADF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92917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A402F-1B8A-749A-1677-74486AA09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3C2AAC-B489-C63A-D2D9-3D5384E12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3457D-0851-39AB-4D6A-5505F65E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CB18E-1C31-0F0A-2546-224FBD393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1BD88-EFF3-D375-0912-925DC984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54303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443C44-194D-A947-D363-FBE775EDAA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C7468-B15B-5597-AB28-AAF8665D2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84186-D8A0-212E-D4B3-BB7486A9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B2FC0-9FEE-1F57-9281-5EEFA62C7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6F9E2-7780-9648-B4AD-D68777F81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417081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6A49B-2776-477A-4E45-22AFF95CB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ADBA2-F0C5-6B4A-E6D5-338690F62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23F69-FC23-2F01-E22E-8CF5AF077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4595C-957F-DA9A-A6D4-BA4AB5B08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F832B-98F3-DEAC-C2E5-DAF90B008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78076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EA21E-19F9-B230-4C2E-B5CA100E3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F2FA1-E989-8DF2-49C4-607B4197B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24D01-B2EC-6BAD-78A0-7E1A2368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3C5DE-6A42-8701-75B2-B1B14CC8B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2D32C-2B69-49B1-5232-3E326D934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29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773D7-39C0-554F-FA5D-49A2CDBA5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6A831-0416-0108-DBC9-A4AEA5FF4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B6A4F2-B323-83EC-50ED-EC4ABF142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DE183-E29B-5E01-2640-30DBD471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72C1BC-01D5-4AEB-69DB-DDC5D4B4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967905-2143-5652-F0A5-62DADB66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91690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3DE8A-FDDC-F0F2-5137-FF9540C36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4F47C-01E7-E540-61AA-1A1C57EB8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8C36B8-748D-D18F-82E3-B264508FB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EFA101-349F-4F91-2DBB-BFE083ADB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9BB69-EB19-15D9-1E36-07FB4B91A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FB2A8-1D4F-77FE-E932-318374A97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662320-9050-89FE-4F91-76A55A67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D2BDB7-2C43-8D40-555B-FAC439BE1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70332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FD172-2C45-10C2-6D33-005D4E1EC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53034C-CCF4-B1F3-7A85-2A1566DF3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E991E-8967-10DE-1F3F-8860CC717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3A2BCE-F45B-4EC5-E7ED-AB4C797F6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53877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27324E-AAF0-5005-94C3-51118424E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8D2962-B974-8799-5E49-F576F037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C4167-F2E4-A75B-08F7-B4321302B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77526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312FB-6D13-1893-DE96-B9C779C5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B4C57-4B76-9E03-D592-0558F0963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5B7D9-7B6D-CF19-0BBF-95CDC123F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638CDB-0911-41FD-D567-F9F57197C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2A46E4-2DC0-A3F0-4338-E93F9639D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B18593-5586-0149-85F1-7975483B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15680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D268E-82A5-EF75-6E35-01CD00019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B92629-FBB6-1077-DC49-CEB7C828AB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7D4E78-D57D-A28A-84C9-53073B4824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10BD9-2B56-1402-E2B8-743F2579F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023CCD-6526-43A7-6B70-E61EEAEAC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144206-1A4E-002C-E71B-81FC308C8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63853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06E9F7-3109-03FF-9549-C348408AF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E02E1-663B-4AF6-26B9-4E3C7E365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4811A-C06E-D359-3824-DA131F18F9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D0CA4-BA9C-5348-BA5C-8F644C35BFA2}" type="datetimeFigureOut">
              <a:rPr lang="en-SI" smtClean="0"/>
              <a:t>07/05/2023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78D77-E47B-CC04-965A-E32C32212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9562E-307F-191B-CDF5-2B3069246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EBA00-9961-814C-89FE-4DFE9A34BE21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03630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sionofhumanity.org/maps/#/" TargetMode="External"/><Relationship Id="rId2" Type="http://schemas.openxmlformats.org/officeDocument/2006/relationships/hyperlink" Target="https://data.nasdaq.com/databases/WB/dat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ashingtonpost.com/business/2023/03/08/money-wealth-happiness-study/" TargetMode="External"/><Relationship Id="rId5" Type="http://schemas.openxmlformats.org/officeDocument/2006/relationships/hyperlink" Target="https://www.pnas.org/doi/full/10.1073/pnas.1011492107?trk=public_post_comment-text" TargetMode="External"/><Relationship Id="rId4" Type="http://schemas.openxmlformats.org/officeDocument/2006/relationships/hyperlink" Target="https://www.pnas.org/doi/10.1073/pnas.22086611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C01A17-E424-C37F-2ED9-4A5C97B71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SI" sz="4700" dirty="0"/>
              <a:t>Exploratory data analysis:</a:t>
            </a:r>
            <a:br>
              <a:rPr lang="en-SI" sz="4700" dirty="0"/>
            </a:br>
            <a:r>
              <a:rPr lang="en-SI" sz="4700" dirty="0"/>
              <a:t>Impact of income on happiness score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9F4E5F-F4DF-3C17-7065-BE94C94FE7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5543550"/>
            <a:ext cx="7644627" cy="568213"/>
          </a:xfrm>
        </p:spPr>
        <p:txBody>
          <a:bodyPr>
            <a:normAutofit/>
          </a:bodyPr>
          <a:lstStyle/>
          <a:p>
            <a:pPr algn="r"/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65988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6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18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6B7434-F2A2-8C6E-0B5E-06CFCDCF3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>
            <a:normAutofit/>
          </a:bodyPr>
          <a:lstStyle/>
          <a:p>
            <a:r>
              <a:rPr lang="en-SI">
                <a:solidFill>
                  <a:srgbClr val="FFFFFF"/>
                </a:solidFill>
              </a:rPr>
              <a:t>Motivation: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2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31299-1165-02DD-5967-5BDC34043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328862"/>
            <a:ext cx="5257799" cy="3381367"/>
          </a:xfrm>
        </p:spPr>
        <p:txBody>
          <a:bodyPr anchor="t">
            <a:normAutofit fontScale="92500" lnSpcReduction="10000"/>
          </a:bodyPr>
          <a:lstStyle/>
          <a:p>
            <a:r>
              <a:rPr lang="en-SI" dirty="0"/>
              <a:t>The trend of ”buying happiness” in recent years </a:t>
            </a:r>
          </a:p>
          <a:p>
            <a:r>
              <a:rPr lang="en-SI" dirty="0"/>
              <a:t>Observation: people have similar patterns of living in different countries</a:t>
            </a:r>
          </a:p>
          <a:p>
            <a:r>
              <a:rPr lang="en-SI" dirty="0"/>
              <a:t>Social media impact on understanding happiness</a:t>
            </a:r>
          </a:p>
          <a:p>
            <a:r>
              <a:rPr lang="en-SI" dirty="0"/>
              <a:t>Constant comparison each others lifestyle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61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25D89E-90EB-3B88-D47B-B44355839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Background</a:t>
            </a:r>
            <a:endParaRPr lang="en-SI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FB57B-53A6-ADE7-5B29-F48788551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SI" dirty="0"/>
              <a:t>World Happiness Report</a:t>
            </a:r>
          </a:p>
          <a:p>
            <a:r>
              <a:rPr lang="en-GB" dirty="0"/>
              <a:t>High income improves evaluation of life but not emotional well-being (2010, Daniel Kahneman, Angus Deaton)</a:t>
            </a:r>
          </a:p>
          <a:p>
            <a:r>
              <a:rPr lang="en-GB" dirty="0"/>
              <a:t>Income and emotional well-being: A conflict resolved (2023, Matthew Killingsworth, Daniel Kahneman, Barbara </a:t>
            </a:r>
            <a:r>
              <a:rPr lang="en-GB" dirty="0" err="1"/>
              <a:t>Mellers</a:t>
            </a:r>
            <a:r>
              <a:rPr lang="en-GB" dirty="0"/>
              <a:t>)</a:t>
            </a:r>
          </a:p>
          <a:p>
            <a:r>
              <a:rPr lang="en-SI" dirty="0"/>
              <a:t>SDG (Well-being and Economic Growth)</a:t>
            </a:r>
          </a:p>
        </p:txBody>
      </p:sp>
    </p:spTree>
    <p:extLst>
      <p:ext uri="{BB962C8B-B14F-4D97-AF65-F5344CB8AC3E}">
        <p14:creationId xmlns:p14="http://schemas.microsoft.com/office/powerpoint/2010/main" val="2973544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EC1FDE-D23F-1BA0-8943-38FA1A1B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en-SI" b="1" u="sng" dirty="0"/>
              <a:t>Hypothesis: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BC617-ECA8-C3CA-5D56-86262D3F7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SI" dirty="0"/>
              <a:t>Financial condition of citizens impacts the happiness score. </a:t>
            </a:r>
          </a:p>
          <a:p>
            <a:pPr marL="514350" indent="-514350">
              <a:buFont typeface="+mj-lt"/>
              <a:buAutoNum type="arabicPeriod"/>
            </a:pPr>
            <a:r>
              <a:rPr lang="en-SI" dirty="0"/>
              <a:t>In countries with higher happiness score emigration rate is lower.</a:t>
            </a:r>
          </a:p>
          <a:p>
            <a:pPr marL="514350" indent="-514350">
              <a:buFont typeface="+mj-lt"/>
              <a:buAutoNum type="arabicPeriod"/>
            </a:pPr>
            <a:r>
              <a:rPr lang="en-SI" dirty="0"/>
              <a:t>People live longer in countries with higher happiness score.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5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D5407-D83E-B5F6-70AF-9229D6F69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I" b="1" u="sng" dirty="0"/>
              <a:t>Features that are used: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8659F1AA-556B-664D-115C-2E71BEC086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30916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7413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97853-EDCE-1F48-AF11-D023C4D5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SI" b="1" u="sng" dirty="0">
                <a:solidFill>
                  <a:srgbClr val="FFFFFF"/>
                </a:solidFill>
              </a:rPr>
              <a:t>Techniques used: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9EBC9-6450-843F-F473-783D0397B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SI" dirty="0"/>
              <a:t>K-means clustering</a:t>
            </a:r>
          </a:p>
          <a:p>
            <a:r>
              <a:rPr lang="en-SI" dirty="0"/>
              <a:t>Linear regression model</a:t>
            </a:r>
          </a:p>
          <a:p>
            <a:r>
              <a:rPr lang="en-SI" dirty="0"/>
              <a:t>Hypothesis testing </a:t>
            </a:r>
          </a:p>
          <a:p>
            <a:r>
              <a:rPr lang="en-SI" dirty="0"/>
              <a:t>Bivariate visualizations</a:t>
            </a:r>
          </a:p>
        </p:txBody>
      </p:sp>
    </p:spTree>
    <p:extLst>
      <p:ext uri="{BB962C8B-B14F-4D97-AF65-F5344CB8AC3E}">
        <p14:creationId xmlns:p14="http://schemas.microsoft.com/office/powerpoint/2010/main" val="436580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49D6FF-DF59-CE89-D6CB-06928965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SI" sz="5400"/>
              <a:t>Literature:</a:t>
            </a:r>
          </a:p>
        </p:txBody>
      </p:sp>
      <p:grpSp>
        <p:nvGrpSpPr>
          <p:cNvPr id="2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BB83F-F861-FB09-50B8-4DDBBF6AA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847" y="3313884"/>
            <a:ext cx="10143668" cy="3435531"/>
          </a:xfrm>
        </p:spPr>
        <p:txBody>
          <a:bodyPr anchor="ctr">
            <a:normAutofit fontScale="85000" lnSpcReduction="10000"/>
          </a:bodyPr>
          <a:lstStyle/>
          <a:p>
            <a:r>
              <a:rPr lang="en-SI" sz="2400" dirty="0"/>
              <a:t>W</a:t>
            </a:r>
            <a:r>
              <a:rPr lang="en-GB" sz="2400" dirty="0"/>
              <a:t>o</a:t>
            </a:r>
            <a:r>
              <a:rPr lang="en-SI" sz="2400" dirty="0"/>
              <a:t>rld Happiness Report</a:t>
            </a:r>
          </a:p>
          <a:p>
            <a:r>
              <a:rPr lang="en-SI" sz="2400" dirty="0"/>
              <a:t>Numbeo.com (Global Cost of Living)</a:t>
            </a:r>
          </a:p>
          <a:p>
            <a:r>
              <a:rPr lang="en-SI" sz="2400" dirty="0"/>
              <a:t>Migration dataset (</a:t>
            </a:r>
            <a:r>
              <a:rPr lang="en-GB" sz="2400" dirty="0">
                <a:hlinkClick r:id="rId2"/>
              </a:rPr>
              <a:t>https://data.nasdaq.com/databases/WB/data</a:t>
            </a:r>
            <a:r>
              <a:rPr lang="en-SI" sz="2400" dirty="0"/>
              <a:t>)</a:t>
            </a:r>
          </a:p>
          <a:p>
            <a:r>
              <a:rPr lang="en-US" sz="2400" dirty="0"/>
              <a:t>WHO reports</a:t>
            </a:r>
            <a:endParaRPr lang="en-GB" sz="2400" dirty="0"/>
          </a:p>
          <a:p>
            <a:r>
              <a:rPr lang="en-GB" sz="2400" dirty="0"/>
              <a:t>Global Peace Index (</a:t>
            </a:r>
            <a:r>
              <a:rPr lang="en-GB" sz="2400" dirty="0">
                <a:hlinkClick r:id="rId3"/>
              </a:rPr>
              <a:t>https://www.visionofhumanity.org/maps/#/</a:t>
            </a:r>
            <a:r>
              <a:rPr lang="en-GB" sz="2400" dirty="0"/>
              <a:t>)</a:t>
            </a:r>
          </a:p>
          <a:p>
            <a:r>
              <a:rPr lang="en-GB" sz="2400" dirty="0" err="1"/>
              <a:t>GapMinder</a:t>
            </a:r>
            <a:endParaRPr lang="en-GB" sz="2400" dirty="0"/>
          </a:p>
          <a:p>
            <a:r>
              <a:rPr lang="en-GB" sz="2400" dirty="0">
                <a:hlinkClick r:id="rId4"/>
              </a:rPr>
              <a:t>https://www.pnas.org/doi/10.1073/pnas.2208661120</a:t>
            </a:r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5"/>
              </a:rPr>
              <a:t>https://www.pnas.org/doi/full/10.1073/pnas.1011492107?trk=public_post_comment-text</a:t>
            </a:r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6"/>
              </a:rPr>
              <a:t>https://www.washingtonpost.com/business/2023/03/08/money-wealth-happiness-study/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endParaRPr lang="en-SI" sz="2400" dirty="0"/>
          </a:p>
          <a:p>
            <a:endParaRPr lang="en-SI" sz="2400" dirty="0"/>
          </a:p>
        </p:txBody>
      </p:sp>
    </p:spTree>
    <p:extLst>
      <p:ext uri="{BB962C8B-B14F-4D97-AF65-F5344CB8AC3E}">
        <p14:creationId xmlns:p14="http://schemas.microsoft.com/office/powerpoint/2010/main" val="2294471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274</Words>
  <Application>Microsoft Macintosh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 2013 - 2022</vt:lpstr>
      <vt:lpstr>Exploratory data analysis: Impact of income on happiness score </vt:lpstr>
      <vt:lpstr>Motivation:</vt:lpstr>
      <vt:lpstr>Background</vt:lpstr>
      <vt:lpstr>Hypothesis:</vt:lpstr>
      <vt:lpstr>Features that are used:</vt:lpstr>
      <vt:lpstr>Techniques used:</vt:lpstr>
      <vt:lpstr>Literature: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Exploratory data analysis: Impact of different indicators on happiness score </dc:title>
  <dc:creator>Anastasiia Dziuba</dc:creator>
  <cp:lastModifiedBy>Anastasiia Dziuba</cp:lastModifiedBy>
  <cp:revision>5</cp:revision>
  <dcterms:created xsi:type="dcterms:W3CDTF">2023-04-24T10:33:38Z</dcterms:created>
  <dcterms:modified xsi:type="dcterms:W3CDTF">2023-05-07T13:57:11Z</dcterms:modified>
</cp:coreProperties>
</file>