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Lst>
  <p:sldSz cy="5143500" cx="9144000"/>
  <p:notesSz cx="6858000" cy="9144000"/>
  <p:embeddedFontLst>
    <p:embeddedFont>
      <p:font typeface="Montserrat"/>
      <p:regular r:id="rId15"/>
      <p:bold r:id="rId16"/>
      <p:italic r:id="rId17"/>
      <p:boldItalic r:id="rId18"/>
    </p:embeddedFont>
    <p:embeddedFont>
      <p:font typeface="Lato"/>
      <p:regular r:id="rId19"/>
      <p:bold r:id="rId20"/>
      <p:italic r:id="rId21"/>
      <p:boldItalic r:id="rId2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Lato-bold.fntdata"/><Relationship Id="rId11" Type="http://schemas.openxmlformats.org/officeDocument/2006/relationships/slide" Target="slides/slide6.xml"/><Relationship Id="rId22" Type="http://schemas.openxmlformats.org/officeDocument/2006/relationships/font" Target="fonts/Lato-boldItalic.fntdata"/><Relationship Id="rId10" Type="http://schemas.openxmlformats.org/officeDocument/2006/relationships/slide" Target="slides/slide5.xml"/><Relationship Id="rId21" Type="http://schemas.openxmlformats.org/officeDocument/2006/relationships/font" Target="fonts/Lato-italic.fntdata"/><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Montserrat-regular.fntdata"/><Relationship Id="rId14" Type="http://schemas.openxmlformats.org/officeDocument/2006/relationships/slide" Target="slides/slide9.xml"/><Relationship Id="rId17" Type="http://schemas.openxmlformats.org/officeDocument/2006/relationships/font" Target="fonts/Montserrat-italic.fntdata"/><Relationship Id="rId16" Type="http://schemas.openxmlformats.org/officeDocument/2006/relationships/font" Target="fonts/Montserrat-bold.fntdata"/><Relationship Id="rId5" Type="http://schemas.openxmlformats.org/officeDocument/2006/relationships/notesMaster" Target="notesMasters/notesMaster1.xml"/><Relationship Id="rId19" Type="http://schemas.openxmlformats.org/officeDocument/2006/relationships/font" Target="fonts/Lato-regular.fntdata"/><Relationship Id="rId6" Type="http://schemas.openxmlformats.org/officeDocument/2006/relationships/slide" Target="slides/slide1.xml"/><Relationship Id="rId18" Type="http://schemas.openxmlformats.org/officeDocument/2006/relationships/font" Target="fonts/Montserrat-boldItalic.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13d6e06d6f5_4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13d6e06d6f5_4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145e88404cb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4" name="Google Shape;144;g145e88404cb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145e88404cb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1" name="Google Shape;151;g145e88404cb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145e88404cb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9" name="Google Shape;159;g145e88404cb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146301da7c9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6" name="Google Shape;166;g146301da7c9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g145e88404cb_0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7" name="Google Shape;177;g145e88404cb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g145e88404cb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3" name="Google Shape;183;g145e88404cb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g145e88404cb_0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0" name="Google Shape;190;g145e88404cb_0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rot="5400000">
            <a:off x="7500300" y="505"/>
            <a:ext cx="1643700" cy="1643700"/>
          </a:xfrm>
          <a:prstGeom prst="diagStripe">
            <a:avLst>
              <a:gd fmla="val 0" name="adj"/>
            </a:avLst>
          </a:prstGeom>
          <a:solidFill>
            <a:schemeClr val="lt1">
              <a:alpha val="303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 name="Google Shape;11;p2"/>
          <p:cNvGrpSpPr/>
          <p:nvPr/>
        </p:nvGrpSpPr>
        <p:grpSpPr>
          <a:xfrm>
            <a:off x="0" y="490"/>
            <a:ext cx="5153705" cy="5134399"/>
            <a:chOff x="0" y="75"/>
            <a:chExt cx="5153705" cy="5152950"/>
          </a:xfrm>
        </p:grpSpPr>
        <p:sp>
          <p:nvSpPr>
            <p:cNvPr id="12" name="Google Shape;12;p2"/>
            <p:cNvSpPr/>
            <p:nvPr/>
          </p:nvSpPr>
          <p:spPr>
            <a:xfrm rot="-5400000">
              <a:off x="455" y="-225"/>
              <a:ext cx="5152800" cy="5153700"/>
            </a:xfrm>
            <a:prstGeom prst="diagStripe">
              <a:avLst>
                <a:gd fmla="val 50000" name="adj"/>
              </a:avLst>
            </a:prstGeom>
            <a:solidFill>
              <a:schemeClr val="lt1">
                <a:alpha val="303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rot="-5400000">
              <a:off x="150" y="1145825"/>
              <a:ext cx="3996600" cy="3996900"/>
            </a:xfrm>
            <a:prstGeom prst="diagStripe">
              <a:avLst>
                <a:gd fmla="val 58774" name="adj"/>
              </a:avLst>
            </a:prstGeom>
            <a:solidFill>
              <a:schemeClr val="lt1">
                <a:alpha val="303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2"/>
            <p:cNvSpPr/>
            <p:nvPr/>
          </p:nvSpPr>
          <p:spPr>
            <a:xfrm rot="-5400000">
              <a:off x="1646" y="-75"/>
              <a:ext cx="2299800" cy="23001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2"/>
            <p:cNvSpPr/>
            <p:nvPr/>
          </p:nvSpPr>
          <p:spPr>
            <a:xfrm flipH="1">
              <a:off x="652821" y="590035"/>
              <a:ext cx="2300100" cy="2299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 name="Google Shape;16;p2"/>
          <p:cNvSpPr txBox="1"/>
          <p:nvPr>
            <p:ph type="ctrTitle"/>
          </p:nvPr>
        </p:nvSpPr>
        <p:spPr>
          <a:xfrm>
            <a:off x="3537150" y="1578400"/>
            <a:ext cx="5017500" cy="1578900"/>
          </a:xfrm>
          <a:prstGeom prst="rect">
            <a:avLst/>
          </a:prstGeom>
        </p:spPr>
        <p:txBody>
          <a:bodyPr anchorCtr="0" anchor="t" bIns="91425" lIns="91425" spcFirstLastPara="1" rIns="91425" wrap="square" tIns="91425">
            <a:normAutofit/>
          </a:bodyPr>
          <a:lstStyle>
            <a:lvl1pPr lvl="0">
              <a:spcBef>
                <a:spcPts val="0"/>
              </a:spcBef>
              <a:spcAft>
                <a:spcPts val="0"/>
              </a:spcAft>
              <a:buSzPts val="4000"/>
              <a:buNone/>
              <a:defRPr sz="4000"/>
            </a:lvl1pPr>
            <a:lvl2pPr lvl="1">
              <a:spcBef>
                <a:spcPts val="0"/>
              </a:spcBef>
              <a:spcAft>
                <a:spcPts val="0"/>
              </a:spcAft>
              <a:buSzPts val="4000"/>
              <a:buNone/>
              <a:defRPr sz="4000"/>
            </a:lvl2pPr>
            <a:lvl3pPr lvl="2">
              <a:spcBef>
                <a:spcPts val="0"/>
              </a:spcBef>
              <a:spcAft>
                <a:spcPts val="0"/>
              </a:spcAft>
              <a:buSzPts val="4000"/>
              <a:buNone/>
              <a:defRPr sz="4000"/>
            </a:lvl3pPr>
            <a:lvl4pPr lvl="3">
              <a:spcBef>
                <a:spcPts val="0"/>
              </a:spcBef>
              <a:spcAft>
                <a:spcPts val="0"/>
              </a:spcAft>
              <a:buSzPts val="4000"/>
              <a:buNone/>
              <a:defRPr sz="4000"/>
            </a:lvl4pPr>
            <a:lvl5pPr lvl="4">
              <a:spcBef>
                <a:spcPts val="0"/>
              </a:spcBef>
              <a:spcAft>
                <a:spcPts val="0"/>
              </a:spcAft>
              <a:buSzPts val="4000"/>
              <a:buNone/>
              <a:defRPr sz="4000"/>
            </a:lvl5pPr>
            <a:lvl6pPr lvl="5">
              <a:spcBef>
                <a:spcPts val="0"/>
              </a:spcBef>
              <a:spcAft>
                <a:spcPts val="0"/>
              </a:spcAft>
              <a:buSzPts val="4000"/>
              <a:buNone/>
              <a:defRPr sz="4000"/>
            </a:lvl6pPr>
            <a:lvl7pPr lvl="6">
              <a:spcBef>
                <a:spcPts val="0"/>
              </a:spcBef>
              <a:spcAft>
                <a:spcPts val="0"/>
              </a:spcAft>
              <a:buSzPts val="4000"/>
              <a:buNone/>
              <a:defRPr sz="4000"/>
            </a:lvl7pPr>
            <a:lvl8pPr lvl="7">
              <a:spcBef>
                <a:spcPts val="0"/>
              </a:spcBef>
              <a:spcAft>
                <a:spcPts val="0"/>
              </a:spcAft>
              <a:buSzPts val="4000"/>
              <a:buNone/>
              <a:defRPr sz="4000"/>
            </a:lvl8pPr>
            <a:lvl9pPr lvl="8">
              <a:spcBef>
                <a:spcPts val="0"/>
              </a:spcBef>
              <a:spcAft>
                <a:spcPts val="0"/>
              </a:spcAft>
              <a:buSzPts val="4000"/>
              <a:buNone/>
              <a:defRPr sz="4000"/>
            </a:lvl9pPr>
          </a:lstStyle>
          <a:p/>
        </p:txBody>
      </p:sp>
      <p:sp>
        <p:nvSpPr>
          <p:cNvPr id="17" name="Google Shape;17;p2"/>
          <p:cNvSpPr txBox="1"/>
          <p:nvPr>
            <p:ph idx="1" type="subTitle"/>
          </p:nvPr>
        </p:nvSpPr>
        <p:spPr>
          <a:xfrm>
            <a:off x="5083950" y="3924925"/>
            <a:ext cx="3470700" cy="5061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SzPts val="1300"/>
              <a:buNone/>
              <a:defRPr/>
            </a:lvl1pPr>
            <a:lvl2pPr lvl="1">
              <a:lnSpc>
                <a:spcPct val="100000"/>
              </a:lnSpc>
              <a:spcBef>
                <a:spcPts val="0"/>
              </a:spcBef>
              <a:spcAft>
                <a:spcPts val="0"/>
              </a:spcAft>
              <a:buSzPts val="1300"/>
              <a:buNone/>
              <a:defRPr sz="1300"/>
            </a:lvl2pPr>
            <a:lvl3pPr lvl="2">
              <a:lnSpc>
                <a:spcPct val="100000"/>
              </a:lnSpc>
              <a:spcBef>
                <a:spcPts val="0"/>
              </a:spcBef>
              <a:spcAft>
                <a:spcPts val="0"/>
              </a:spcAft>
              <a:buSzPts val="1300"/>
              <a:buNone/>
              <a:defRPr sz="1300"/>
            </a:lvl3pPr>
            <a:lvl4pPr lvl="3">
              <a:lnSpc>
                <a:spcPct val="100000"/>
              </a:lnSpc>
              <a:spcBef>
                <a:spcPts val="0"/>
              </a:spcBef>
              <a:spcAft>
                <a:spcPts val="0"/>
              </a:spcAft>
              <a:buSzPts val="1300"/>
              <a:buNone/>
              <a:defRPr sz="1300"/>
            </a:lvl4pPr>
            <a:lvl5pPr lvl="4">
              <a:lnSpc>
                <a:spcPct val="100000"/>
              </a:lnSpc>
              <a:spcBef>
                <a:spcPts val="0"/>
              </a:spcBef>
              <a:spcAft>
                <a:spcPts val="0"/>
              </a:spcAft>
              <a:buSzPts val="1300"/>
              <a:buNone/>
              <a:defRPr sz="1300"/>
            </a:lvl5pPr>
            <a:lvl6pPr lvl="5">
              <a:lnSpc>
                <a:spcPct val="100000"/>
              </a:lnSpc>
              <a:spcBef>
                <a:spcPts val="0"/>
              </a:spcBef>
              <a:spcAft>
                <a:spcPts val="0"/>
              </a:spcAft>
              <a:buSzPts val="1300"/>
              <a:buNone/>
              <a:defRPr sz="1300"/>
            </a:lvl6pPr>
            <a:lvl7pPr lvl="6">
              <a:lnSpc>
                <a:spcPct val="100000"/>
              </a:lnSpc>
              <a:spcBef>
                <a:spcPts val="0"/>
              </a:spcBef>
              <a:spcAft>
                <a:spcPts val="0"/>
              </a:spcAft>
              <a:buSzPts val="1300"/>
              <a:buNone/>
              <a:defRPr sz="1300"/>
            </a:lvl7pPr>
            <a:lvl8pPr lvl="7">
              <a:lnSpc>
                <a:spcPct val="100000"/>
              </a:lnSpc>
              <a:spcBef>
                <a:spcPts val="0"/>
              </a:spcBef>
              <a:spcAft>
                <a:spcPts val="0"/>
              </a:spcAft>
              <a:buSzPts val="1300"/>
              <a:buNone/>
              <a:defRPr sz="1300"/>
            </a:lvl8pPr>
            <a:lvl9pPr lvl="8">
              <a:lnSpc>
                <a:spcPct val="100000"/>
              </a:lnSpc>
              <a:spcBef>
                <a:spcPts val="0"/>
              </a:spcBef>
              <a:spcAft>
                <a:spcPts val="0"/>
              </a:spcAft>
              <a:buSzPts val="1300"/>
              <a:buNone/>
              <a:defRPr sz="1300"/>
            </a:lvl9pPr>
          </a:lstStyle>
          <a:p/>
        </p:txBody>
      </p:sp>
      <p:sp>
        <p:nvSpPr>
          <p:cNvPr id="18" name="Google Shape;18;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h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05" name="Shape 105"/>
        <p:cNvGrpSpPr/>
        <p:nvPr/>
      </p:nvGrpSpPr>
      <p:grpSpPr>
        <a:xfrm>
          <a:off x="0" y="0"/>
          <a:ext cx="0" cy="0"/>
          <a:chOff x="0" y="0"/>
          <a:chExt cx="0" cy="0"/>
        </a:xfrm>
      </p:grpSpPr>
      <p:grpSp>
        <p:nvGrpSpPr>
          <p:cNvPr id="106" name="Google Shape;106;p11"/>
          <p:cNvGrpSpPr/>
          <p:nvPr/>
        </p:nvGrpSpPr>
        <p:grpSpPr>
          <a:xfrm>
            <a:off x="4406400" y="0"/>
            <a:ext cx="4737600" cy="5143065"/>
            <a:chOff x="4406400" y="0"/>
            <a:chExt cx="4737600" cy="5143065"/>
          </a:xfrm>
        </p:grpSpPr>
        <p:sp>
          <p:nvSpPr>
            <p:cNvPr id="107" name="Google Shape;107;p11"/>
            <p:cNvSpPr/>
            <p:nvPr/>
          </p:nvSpPr>
          <p:spPr>
            <a:xfrm rot="5400000">
              <a:off x="4408200" y="-1800"/>
              <a:ext cx="4734000" cy="4737600"/>
            </a:xfrm>
            <a:prstGeom prst="diagStripe">
              <a:avLst>
                <a:gd fmla="val 49469"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11"/>
            <p:cNvSpPr/>
            <p:nvPr/>
          </p:nvSpPr>
          <p:spPr>
            <a:xfrm rot="5400000">
              <a:off x="4841125" y="5700"/>
              <a:ext cx="4298100" cy="4286700"/>
            </a:xfrm>
            <a:prstGeom prst="diagStripe">
              <a:avLst>
                <a:gd fmla="val 0"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11"/>
            <p:cNvSpPr/>
            <p:nvPr/>
          </p:nvSpPr>
          <p:spPr>
            <a:xfrm rot="-5400000">
              <a:off x="5618399" y="123646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11"/>
            <p:cNvSpPr/>
            <p:nvPr/>
          </p:nvSpPr>
          <p:spPr>
            <a:xfrm flipH="1">
              <a:off x="5849857" y="144395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11"/>
            <p:cNvSpPr/>
            <p:nvPr/>
          </p:nvSpPr>
          <p:spPr>
            <a:xfrm rot="-5400000">
              <a:off x="5987081" y="24694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11"/>
            <p:cNvSpPr/>
            <p:nvPr/>
          </p:nvSpPr>
          <p:spPr>
            <a:xfrm flipH="1">
              <a:off x="6222115" y="267695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11"/>
            <p:cNvSpPr/>
            <p:nvPr/>
          </p:nvSpPr>
          <p:spPr>
            <a:xfrm rot="-5400000">
              <a:off x="6675341" y="186201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11"/>
            <p:cNvSpPr/>
            <p:nvPr/>
          </p:nvSpPr>
          <p:spPr>
            <a:xfrm flipH="1">
              <a:off x="6908099" y="2069505"/>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11"/>
            <p:cNvSpPr/>
            <p:nvPr/>
          </p:nvSpPr>
          <p:spPr>
            <a:xfrm rot="-5400000">
              <a:off x="6861141" y="247781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11"/>
            <p:cNvSpPr/>
            <p:nvPr/>
          </p:nvSpPr>
          <p:spPr>
            <a:xfrm flipH="1">
              <a:off x="7965266" y="269296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11"/>
            <p:cNvSpPr/>
            <p:nvPr/>
          </p:nvSpPr>
          <p:spPr>
            <a:xfrm flipH="1">
              <a:off x="8145082" y="330875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11"/>
            <p:cNvSpPr/>
            <p:nvPr/>
          </p:nvSpPr>
          <p:spPr>
            <a:xfrm rot="-5400000">
              <a:off x="7047599" y="309501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11"/>
            <p:cNvSpPr/>
            <p:nvPr/>
          </p:nvSpPr>
          <p:spPr>
            <a:xfrm flipH="1">
              <a:off x="7276649" y="3302502"/>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11"/>
            <p:cNvSpPr/>
            <p:nvPr/>
          </p:nvSpPr>
          <p:spPr>
            <a:xfrm rot="-5400000">
              <a:off x="7227414" y="3710807"/>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11"/>
            <p:cNvSpPr/>
            <p:nvPr/>
          </p:nvSpPr>
          <p:spPr>
            <a:xfrm flipH="1">
              <a:off x="7462448" y="3918294"/>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11"/>
            <p:cNvSpPr/>
            <p:nvPr/>
          </p:nvSpPr>
          <p:spPr>
            <a:xfrm rot="-5400000">
              <a:off x="8102491" y="371847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11"/>
            <p:cNvSpPr/>
            <p:nvPr/>
          </p:nvSpPr>
          <p:spPr>
            <a:xfrm flipH="1">
              <a:off x="8334533" y="392596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11"/>
            <p:cNvSpPr/>
            <p:nvPr/>
          </p:nvSpPr>
          <p:spPr>
            <a:xfrm rot="-5400000">
              <a:off x="8288290" y="43342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5" name="Google Shape;125;p11"/>
          <p:cNvSpPr txBox="1"/>
          <p:nvPr>
            <p:ph hasCustomPrompt="1" type="title"/>
          </p:nvPr>
        </p:nvSpPr>
        <p:spPr>
          <a:xfrm>
            <a:off x="823850" y="1284675"/>
            <a:ext cx="4776000" cy="1300800"/>
          </a:xfrm>
          <a:prstGeom prst="rect">
            <a:avLst/>
          </a:prstGeom>
        </p:spPr>
        <p:txBody>
          <a:bodyPr anchorCtr="0" anchor="t" bIns="91425" lIns="91425" spcFirstLastPara="1" rIns="91425" wrap="square" tIns="91425">
            <a:normAutofit/>
          </a:bodyPr>
          <a:lstStyle>
            <a:lvl1pPr lvl="0">
              <a:spcBef>
                <a:spcPts val="0"/>
              </a:spcBef>
              <a:spcAft>
                <a:spcPts val="0"/>
              </a:spcAft>
              <a:buSzPts val="8000"/>
              <a:buNone/>
              <a:defRPr sz="8000"/>
            </a:lvl1pPr>
            <a:lvl2pPr lvl="1">
              <a:spcBef>
                <a:spcPts val="0"/>
              </a:spcBef>
              <a:spcAft>
                <a:spcPts val="0"/>
              </a:spcAft>
              <a:buSzPts val="8000"/>
              <a:buNone/>
              <a:defRPr sz="8000"/>
            </a:lvl2pPr>
            <a:lvl3pPr lvl="2">
              <a:spcBef>
                <a:spcPts val="0"/>
              </a:spcBef>
              <a:spcAft>
                <a:spcPts val="0"/>
              </a:spcAft>
              <a:buSzPts val="8000"/>
              <a:buNone/>
              <a:defRPr sz="8000"/>
            </a:lvl3pPr>
            <a:lvl4pPr lvl="3">
              <a:spcBef>
                <a:spcPts val="0"/>
              </a:spcBef>
              <a:spcAft>
                <a:spcPts val="0"/>
              </a:spcAft>
              <a:buSzPts val="8000"/>
              <a:buNone/>
              <a:defRPr sz="8000"/>
            </a:lvl4pPr>
            <a:lvl5pPr lvl="4">
              <a:spcBef>
                <a:spcPts val="0"/>
              </a:spcBef>
              <a:spcAft>
                <a:spcPts val="0"/>
              </a:spcAft>
              <a:buSzPts val="8000"/>
              <a:buNone/>
              <a:defRPr sz="8000"/>
            </a:lvl5pPr>
            <a:lvl6pPr lvl="5">
              <a:spcBef>
                <a:spcPts val="0"/>
              </a:spcBef>
              <a:spcAft>
                <a:spcPts val="0"/>
              </a:spcAft>
              <a:buSzPts val="8000"/>
              <a:buNone/>
              <a:defRPr sz="8000"/>
            </a:lvl6pPr>
            <a:lvl7pPr lvl="6">
              <a:spcBef>
                <a:spcPts val="0"/>
              </a:spcBef>
              <a:spcAft>
                <a:spcPts val="0"/>
              </a:spcAft>
              <a:buSzPts val="8000"/>
              <a:buNone/>
              <a:defRPr sz="8000"/>
            </a:lvl7pPr>
            <a:lvl8pPr lvl="7">
              <a:spcBef>
                <a:spcPts val="0"/>
              </a:spcBef>
              <a:spcAft>
                <a:spcPts val="0"/>
              </a:spcAft>
              <a:buSzPts val="8000"/>
              <a:buNone/>
              <a:defRPr sz="8000"/>
            </a:lvl8pPr>
            <a:lvl9pPr lvl="8">
              <a:spcBef>
                <a:spcPts val="0"/>
              </a:spcBef>
              <a:spcAft>
                <a:spcPts val="0"/>
              </a:spcAft>
              <a:buSzPts val="8000"/>
              <a:buNone/>
              <a:defRPr sz="8000"/>
            </a:lvl9pPr>
          </a:lstStyle>
          <a:p>
            <a:r>
              <a:t>xx%</a:t>
            </a:r>
          </a:p>
        </p:txBody>
      </p:sp>
      <p:sp>
        <p:nvSpPr>
          <p:cNvPr id="126" name="Google Shape;126;p11"/>
          <p:cNvSpPr txBox="1"/>
          <p:nvPr>
            <p:ph idx="1" type="body"/>
          </p:nvPr>
        </p:nvSpPr>
        <p:spPr>
          <a:xfrm>
            <a:off x="823850" y="2643124"/>
            <a:ext cx="4776000" cy="12189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127" name="Google Shape;12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h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28" name="Shape 128"/>
        <p:cNvGrpSpPr/>
        <p:nvPr/>
      </p:nvGrpSpPr>
      <p:grpSpPr>
        <a:xfrm>
          <a:off x="0" y="0"/>
          <a:ext cx="0" cy="0"/>
          <a:chOff x="0" y="0"/>
          <a:chExt cx="0" cy="0"/>
        </a:xfrm>
      </p:grpSpPr>
      <p:sp>
        <p:nvSpPr>
          <p:cNvPr id="129" name="Google Shape;12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h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9" name="Shape 19"/>
        <p:cNvGrpSpPr/>
        <p:nvPr/>
      </p:nvGrpSpPr>
      <p:grpSpPr>
        <a:xfrm>
          <a:off x="0" y="0"/>
          <a:ext cx="0" cy="0"/>
          <a:chOff x="0" y="0"/>
          <a:chExt cx="0" cy="0"/>
        </a:xfrm>
      </p:grpSpPr>
      <p:grpSp>
        <p:nvGrpSpPr>
          <p:cNvPr id="20" name="Google Shape;20;p3"/>
          <p:cNvGrpSpPr/>
          <p:nvPr/>
        </p:nvGrpSpPr>
        <p:grpSpPr>
          <a:xfrm>
            <a:off x="4406400" y="0"/>
            <a:ext cx="4737600" cy="5143065"/>
            <a:chOff x="4406400" y="0"/>
            <a:chExt cx="4737600" cy="5143065"/>
          </a:xfrm>
        </p:grpSpPr>
        <p:sp>
          <p:nvSpPr>
            <p:cNvPr id="21" name="Google Shape;21;p3"/>
            <p:cNvSpPr/>
            <p:nvPr/>
          </p:nvSpPr>
          <p:spPr>
            <a:xfrm rot="5400000">
              <a:off x="4408200" y="-1800"/>
              <a:ext cx="4734000" cy="4737600"/>
            </a:xfrm>
            <a:prstGeom prst="diagStripe">
              <a:avLst>
                <a:gd fmla="val 49469"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3"/>
            <p:cNvSpPr/>
            <p:nvPr/>
          </p:nvSpPr>
          <p:spPr>
            <a:xfrm rot="5400000">
              <a:off x="4841125" y="5700"/>
              <a:ext cx="4298100" cy="4286700"/>
            </a:xfrm>
            <a:prstGeom prst="diagStripe">
              <a:avLst>
                <a:gd fmla="val 0"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3"/>
            <p:cNvSpPr/>
            <p:nvPr/>
          </p:nvSpPr>
          <p:spPr>
            <a:xfrm rot="-5400000">
              <a:off x="5618399" y="123646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3"/>
            <p:cNvSpPr/>
            <p:nvPr/>
          </p:nvSpPr>
          <p:spPr>
            <a:xfrm flipH="1">
              <a:off x="5849857" y="144395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3"/>
            <p:cNvSpPr/>
            <p:nvPr/>
          </p:nvSpPr>
          <p:spPr>
            <a:xfrm rot="-5400000">
              <a:off x="5987081" y="24694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3"/>
            <p:cNvSpPr/>
            <p:nvPr/>
          </p:nvSpPr>
          <p:spPr>
            <a:xfrm flipH="1">
              <a:off x="6222115" y="267695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3"/>
            <p:cNvSpPr/>
            <p:nvPr/>
          </p:nvSpPr>
          <p:spPr>
            <a:xfrm rot="-5400000">
              <a:off x="6675341" y="186201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3"/>
            <p:cNvSpPr/>
            <p:nvPr/>
          </p:nvSpPr>
          <p:spPr>
            <a:xfrm flipH="1">
              <a:off x="6908099" y="2069505"/>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3"/>
            <p:cNvSpPr/>
            <p:nvPr/>
          </p:nvSpPr>
          <p:spPr>
            <a:xfrm rot="-5400000">
              <a:off x="6861141" y="247781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 name="Google Shape;30;p3"/>
            <p:cNvSpPr/>
            <p:nvPr/>
          </p:nvSpPr>
          <p:spPr>
            <a:xfrm flipH="1">
              <a:off x="7965266" y="269296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3"/>
            <p:cNvSpPr/>
            <p:nvPr/>
          </p:nvSpPr>
          <p:spPr>
            <a:xfrm flipH="1">
              <a:off x="8145082" y="330875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3"/>
            <p:cNvSpPr/>
            <p:nvPr/>
          </p:nvSpPr>
          <p:spPr>
            <a:xfrm rot="-5400000">
              <a:off x="7047599" y="309501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3"/>
            <p:cNvSpPr/>
            <p:nvPr/>
          </p:nvSpPr>
          <p:spPr>
            <a:xfrm flipH="1">
              <a:off x="7276649" y="3302502"/>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3"/>
            <p:cNvSpPr/>
            <p:nvPr/>
          </p:nvSpPr>
          <p:spPr>
            <a:xfrm rot="-5400000">
              <a:off x="7227414" y="3710807"/>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3"/>
            <p:cNvSpPr/>
            <p:nvPr/>
          </p:nvSpPr>
          <p:spPr>
            <a:xfrm flipH="1">
              <a:off x="7462448" y="3918294"/>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 name="Google Shape;36;p3"/>
            <p:cNvSpPr/>
            <p:nvPr/>
          </p:nvSpPr>
          <p:spPr>
            <a:xfrm rot="-5400000">
              <a:off x="8102491" y="371847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3"/>
            <p:cNvSpPr/>
            <p:nvPr/>
          </p:nvSpPr>
          <p:spPr>
            <a:xfrm flipH="1">
              <a:off x="8334533" y="392596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3"/>
            <p:cNvSpPr/>
            <p:nvPr/>
          </p:nvSpPr>
          <p:spPr>
            <a:xfrm rot="-5400000">
              <a:off x="8288290" y="43342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9" name="Google Shape;39;p3"/>
          <p:cNvSpPr txBox="1"/>
          <p:nvPr>
            <p:ph type="title"/>
          </p:nvPr>
        </p:nvSpPr>
        <p:spPr>
          <a:xfrm>
            <a:off x="823850" y="2053000"/>
            <a:ext cx="4587000" cy="1148700"/>
          </a:xfrm>
          <a:prstGeom prst="rect">
            <a:avLst/>
          </a:prstGeom>
        </p:spPr>
        <p:txBody>
          <a:bodyPr anchorCtr="0" anchor="ctr"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40" name="Google Shape;40;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h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41" name="Shape 41"/>
        <p:cNvGrpSpPr/>
        <p:nvPr/>
      </p:nvGrpSpPr>
      <p:grpSpPr>
        <a:xfrm>
          <a:off x="0" y="0"/>
          <a:ext cx="0" cy="0"/>
          <a:chOff x="0" y="0"/>
          <a:chExt cx="0" cy="0"/>
        </a:xfrm>
      </p:grpSpPr>
      <p:grpSp>
        <p:nvGrpSpPr>
          <p:cNvPr id="42" name="Google Shape;42;p4"/>
          <p:cNvGrpSpPr/>
          <p:nvPr/>
        </p:nvGrpSpPr>
        <p:grpSpPr>
          <a:xfrm>
            <a:off x="0" y="381001"/>
            <a:ext cx="1037850" cy="1016287"/>
            <a:chOff x="0" y="381001"/>
            <a:chExt cx="1037850" cy="1016287"/>
          </a:xfrm>
        </p:grpSpPr>
        <p:sp>
          <p:nvSpPr>
            <p:cNvPr id="43" name="Google Shape;43;p4"/>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4"/>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5" name="Google Shape;45;p4"/>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6" name="Google Shape;46;p4"/>
          <p:cNvSpPr txBox="1"/>
          <p:nvPr>
            <p:ph idx="1" type="body"/>
          </p:nvPr>
        </p:nvSpPr>
        <p:spPr>
          <a:xfrm>
            <a:off x="1297500" y="1567550"/>
            <a:ext cx="7038900" cy="29112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47" name="Google Shape;47;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h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48" name="Shape 48"/>
        <p:cNvGrpSpPr/>
        <p:nvPr/>
      </p:nvGrpSpPr>
      <p:grpSpPr>
        <a:xfrm>
          <a:off x="0" y="0"/>
          <a:ext cx="0" cy="0"/>
          <a:chOff x="0" y="0"/>
          <a:chExt cx="0" cy="0"/>
        </a:xfrm>
      </p:grpSpPr>
      <p:grpSp>
        <p:nvGrpSpPr>
          <p:cNvPr id="49" name="Google Shape;49;p5"/>
          <p:cNvGrpSpPr/>
          <p:nvPr/>
        </p:nvGrpSpPr>
        <p:grpSpPr>
          <a:xfrm>
            <a:off x="0" y="381001"/>
            <a:ext cx="1037850" cy="1016287"/>
            <a:chOff x="0" y="381001"/>
            <a:chExt cx="1037850" cy="1016287"/>
          </a:xfrm>
        </p:grpSpPr>
        <p:sp>
          <p:nvSpPr>
            <p:cNvPr id="50" name="Google Shape;50;p5"/>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5"/>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2" name="Google Shape;52;p5"/>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53" name="Google Shape;53;p5"/>
          <p:cNvSpPr txBox="1"/>
          <p:nvPr>
            <p:ph idx="1" type="body"/>
          </p:nvPr>
        </p:nvSpPr>
        <p:spPr>
          <a:xfrm>
            <a:off x="1297500" y="1567550"/>
            <a:ext cx="3403200" cy="29112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54" name="Google Shape;54;p5"/>
          <p:cNvSpPr txBox="1"/>
          <p:nvPr>
            <p:ph idx="2" type="body"/>
          </p:nvPr>
        </p:nvSpPr>
        <p:spPr>
          <a:xfrm>
            <a:off x="4933221" y="1567550"/>
            <a:ext cx="3403200" cy="29112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55" name="Google Shape;55;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h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6" name="Shape 56"/>
        <p:cNvGrpSpPr/>
        <p:nvPr/>
      </p:nvGrpSpPr>
      <p:grpSpPr>
        <a:xfrm>
          <a:off x="0" y="0"/>
          <a:ext cx="0" cy="0"/>
          <a:chOff x="0" y="0"/>
          <a:chExt cx="0" cy="0"/>
        </a:xfrm>
      </p:grpSpPr>
      <p:grpSp>
        <p:nvGrpSpPr>
          <p:cNvPr id="57" name="Google Shape;57;p6"/>
          <p:cNvGrpSpPr/>
          <p:nvPr/>
        </p:nvGrpSpPr>
        <p:grpSpPr>
          <a:xfrm>
            <a:off x="0" y="381001"/>
            <a:ext cx="1037850" cy="1016287"/>
            <a:chOff x="0" y="381001"/>
            <a:chExt cx="1037850" cy="1016287"/>
          </a:xfrm>
        </p:grpSpPr>
        <p:sp>
          <p:nvSpPr>
            <p:cNvPr id="58" name="Google Shape;58;p6"/>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6"/>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0" name="Google Shape;60;p6"/>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61" name="Google Shape;61;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h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62" name="Shape 62"/>
        <p:cNvGrpSpPr/>
        <p:nvPr/>
      </p:nvGrpSpPr>
      <p:grpSpPr>
        <a:xfrm>
          <a:off x="0" y="0"/>
          <a:ext cx="0" cy="0"/>
          <a:chOff x="0" y="0"/>
          <a:chExt cx="0" cy="0"/>
        </a:xfrm>
      </p:grpSpPr>
      <p:grpSp>
        <p:nvGrpSpPr>
          <p:cNvPr id="63" name="Google Shape;63;p7"/>
          <p:cNvGrpSpPr/>
          <p:nvPr/>
        </p:nvGrpSpPr>
        <p:grpSpPr>
          <a:xfrm>
            <a:off x="0" y="381001"/>
            <a:ext cx="1037850" cy="1016287"/>
            <a:chOff x="0" y="381001"/>
            <a:chExt cx="1037850" cy="1016287"/>
          </a:xfrm>
        </p:grpSpPr>
        <p:sp>
          <p:nvSpPr>
            <p:cNvPr id="64" name="Google Shape;64;p7"/>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7"/>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6" name="Google Shape;66;p7"/>
          <p:cNvSpPr txBox="1"/>
          <p:nvPr>
            <p:ph type="title"/>
          </p:nvPr>
        </p:nvSpPr>
        <p:spPr>
          <a:xfrm>
            <a:off x="1297500" y="393750"/>
            <a:ext cx="3798900" cy="1493100"/>
          </a:xfrm>
          <a:prstGeom prst="rect">
            <a:avLst/>
          </a:prstGeom>
        </p:spPr>
        <p:txBody>
          <a:bodyPr anchorCtr="0" anchor="t"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67" name="Google Shape;67;p7"/>
          <p:cNvSpPr txBox="1"/>
          <p:nvPr>
            <p:ph idx="1" type="body"/>
          </p:nvPr>
        </p:nvSpPr>
        <p:spPr>
          <a:xfrm>
            <a:off x="1297500" y="1972550"/>
            <a:ext cx="3798900" cy="24159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68" name="Google Shape;68;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h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69" name="Shape 69"/>
        <p:cNvGrpSpPr/>
        <p:nvPr/>
      </p:nvGrpSpPr>
      <p:grpSpPr>
        <a:xfrm>
          <a:off x="0" y="0"/>
          <a:ext cx="0" cy="0"/>
          <a:chOff x="0" y="0"/>
          <a:chExt cx="0" cy="0"/>
        </a:xfrm>
      </p:grpSpPr>
      <p:grpSp>
        <p:nvGrpSpPr>
          <p:cNvPr id="70" name="Google Shape;70;p8"/>
          <p:cNvGrpSpPr/>
          <p:nvPr/>
        </p:nvGrpSpPr>
        <p:grpSpPr>
          <a:xfrm>
            <a:off x="4406400" y="0"/>
            <a:ext cx="4737600" cy="5143500"/>
            <a:chOff x="4406400" y="0"/>
            <a:chExt cx="4737600" cy="5143500"/>
          </a:xfrm>
        </p:grpSpPr>
        <p:sp>
          <p:nvSpPr>
            <p:cNvPr id="71" name="Google Shape;71;p8"/>
            <p:cNvSpPr/>
            <p:nvPr/>
          </p:nvSpPr>
          <p:spPr>
            <a:xfrm rot="5400000">
              <a:off x="4407900" y="-1500"/>
              <a:ext cx="4734600" cy="4737600"/>
            </a:xfrm>
            <a:prstGeom prst="diagStripe">
              <a:avLst>
                <a:gd fmla="val 49469"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8"/>
            <p:cNvSpPr/>
            <p:nvPr/>
          </p:nvSpPr>
          <p:spPr>
            <a:xfrm rot="5400000">
              <a:off x="4840825" y="6000"/>
              <a:ext cx="4298700" cy="4286700"/>
            </a:xfrm>
            <a:prstGeom prst="diagStripe">
              <a:avLst>
                <a:gd fmla="val 0"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8"/>
            <p:cNvSpPr/>
            <p:nvPr/>
          </p:nvSpPr>
          <p:spPr>
            <a:xfrm rot="-5400000">
              <a:off x="5618399" y="1236641"/>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8"/>
            <p:cNvSpPr/>
            <p:nvPr/>
          </p:nvSpPr>
          <p:spPr>
            <a:xfrm flipH="1">
              <a:off x="5849857" y="144407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8"/>
            <p:cNvSpPr/>
            <p:nvPr/>
          </p:nvSpPr>
          <p:spPr>
            <a:xfrm rot="-5400000">
              <a:off x="5987081" y="246974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8"/>
            <p:cNvSpPr/>
            <p:nvPr/>
          </p:nvSpPr>
          <p:spPr>
            <a:xfrm flipH="1">
              <a:off x="6222115" y="2677179"/>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8"/>
            <p:cNvSpPr/>
            <p:nvPr/>
          </p:nvSpPr>
          <p:spPr>
            <a:xfrm rot="-5400000">
              <a:off x="6675341" y="1862244"/>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8"/>
            <p:cNvSpPr/>
            <p:nvPr/>
          </p:nvSpPr>
          <p:spPr>
            <a:xfrm flipH="1">
              <a:off x="6908099" y="2069680"/>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8"/>
            <p:cNvSpPr/>
            <p:nvPr/>
          </p:nvSpPr>
          <p:spPr>
            <a:xfrm rot="-5400000">
              <a:off x="6861141" y="247808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8"/>
            <p:cNvSpPr/>
            <p:nvPr/>
          </p:nvSpPr>
          <p:spPr>
            <a:xfrm flipH="1">
              <a:off x="7965266" y="2693191"/>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8"/>
            <p:cNvSpPr/>
            <p:nvPr/>
          </p:nvSpPr>
          <p:spPr>
            <a:xfrm flipH="1">
              <a:off x="8145082" y="330903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8"/>
            <p:cNvSpPr/>
            <p:nvPr/>
          </p:nvSpPr>
          <p:spPr>
            <a:xfrm rot="-5400000">
              <a:off x="7047599" y="309534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8"/>
            <p:cNvSpPr/>
            <p:nvPr/>
          </p:nvSpPr>
          <p:spPr>
            <a:xfrm flipH="1">
              <a:off x="7276649" y="3302781"/>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8"/>
            <p:cNvSpPr/>
            <p:nvPr/>
          </p:nvSpPr>
          <p:spPr>
            <a:xfrm rot="-5400000">
              <a:off x="7227414" y="3711189"/>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8"/>
            <p:cNvSpPr/>
            <p:nvPr/>
          </p:nvSpPr>
          <p:spPr>
            <a:xfrm flipH="1">
              <a:off x="7462448" y="391862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8"/>
            <p:cNvSpPr/>
            <p:nvPr/>
          </p:nvSpPr>
          <p:spPr>
            <a:xfrm rot="-5400000">
              <a:off x="8102491" y="371885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8"/>
            <p:cNvSpPr/>
            <p:nvPr/>
          </p:nvSpPr>
          <p:spPr>
            <a:xfrm flipH="1">
              <a:off x="8334533" y="3926292"/>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8"/>
            <p:cNvSpPr/>
            <p:nvPr/>
          </p:nvSpPr>
          <p:spPr>
            <a:xfrm rot="-5400000">
              <a:off x="8288290" y="433470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9" name="Google Shape;89;p8"/>
          <p:cNvSpPr txBox="1"/>
          <p:nvPr>
            <p:ph type="title"/>
          </p:nvPr>
        </p:nvSpPr>
        <p:spPr>
          <a:xfrm>
            <a:off x="823850" y="866775"/>
            <a:ext cx="4587000" cy="3521100"/>
          </a:xfrm>
          <a:prstGeom prst="rect">
            <a:avLst/>
          </a:prstGeom>
        </p:spPr>
        <p:txBody>
          <a:bodyPr anchorCtr="0" anchor="ctr"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90" name="Google Shape;90;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h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91" name="Shape 91"/>
        <p:cNvGrpSpPr/>
        <p:nvPr/>
      </p:nvGrpSpPr>
      <p:grpSpPr>
        <a:xfrm>
          <a:off x="0" y="0"/>
          <a:ext cx="0" cy="0"/>
          <a:chOff x="0" y="0"/>
          <a:chExt cx="0" cy="0"/>
        </a:xfrm>
      </p:grpSpPr>
      <p:grpSp>
        <p:nvGrpSpPr>
          <p:cNvPr id="92" name="Google Shape;92;p9"/>
          <p:cNvGrpSpPr/>
          <p:nvPr/>
        </p:nvGrpSpPr>
        <p:grpSpPr>
          <a:xfrm>
            <a:off x="0" y="381001"/>
            <a:ext cx="1037850" cy="1016287"/>
            <a:chOff x="0" y="381001"/>
            <a:chExt cx="1037850" cy="1016287"/>
          </a:xfrm>
        </p:grpSpPr>
        <p:sp>
          <p:nvSpPr>
            <p:cNvPr id="93" name="Google Shape;93;p9"/>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9"/>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5" name="Google Shape;95;p9"/>
          <p:cNvSpPr txBox="1"/>
          <p:nvPr>
            <p:ph type="title"/>
          </p:nvPr>
        </p:nvSpPr>
        <p:spPr>
          <a:xfrm>
            <a:off x="1297500" y="1658325"/>
            <a:ext cx="3036300" cy="1751700"/>
          </a:xfrm>
          <a:prstGeom prst="rect">
            <a:avLst/>
          </a:prstGeom>
        </p:spPr>
        <p:txBody>
          <a:bodyPr anchorCtr="0" anchor="t"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96" name="Google Shape;96;p9"/>
          <p:cNvSpPr txBox="1"/>
          <p:nvPr>
            <p:ph idx="1" type="subTitle"/>
          </p:nvPr>
        </p:nvSpPr>
        <p:spPr>
          <a:xfrm>
            <a:off x="1297500" y="3538000"/>
            <a:ext cx="3036300" cy="5061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SzPts val="1300"/>
              <a:buNone/>
              <a:defRPr/>
            </a:lvl1pPr>
            <a:lvl2pPr lvl="1">
              <a:lnSpc>
                <a:spcPct val="100000"/>
              </a:lnSpc>
              <a:spcBef>
                <a:spcPts val="0"/>
              </a:spcBef>
              <a:spcAft>
                <a:spcPts val="0"/>
              </a:spcAft>
              <a:buSzPts val="1300"/>
              <a:buNone/>
              <a:defRPr sz="1300"/>
            </a:lvl2pPr>
            <a:lvl3pPr lvl="2">
              <a:lnSpc>
                <a:spcPct val="100000"/>
              </a:lnSpc>
              <a:spcBef>
                <a:spcPts val="0"/>
              </a:spcBef>
              <a:spcAft>
                <a:spcPts val="0"/>
              </a:spcAft>
              <a:buSzPts val="1300"/>
              <a:buNone/>
              <a:defRPr sz="1300"/>
            </a:lvl3pPr>
            <a:lvl4pPr lvl="3">
              <a:lnSpc>
                <a:spcPct val="100000"/>
              </a:lnSpc>
              <a:spcBef>
                <a:spcPts val="0"/>
              </a:spcBef>
              <a:spcAft>
                <a:spcPts val="0"/>
              </a:spcAft>
              <a:buSzPts val="1300"/>
              <a:buNone/>
              <a:defRPr sz="1300"/>
            </a:lvl4pPr>
            <a:lvl5pPr lvl="4">
              <a:lnSpc>
                <a:spcPct val="100000"/>
              </a:lnSpc>
              <a:spcBef>
                <a:spcPts val="0"/>
              </a:spcBef>
              <a:spcAft>
                <a:spcPts val="0"/>
              </a:spcAft>
              <a:buSzPts val="1300"/>
              <a:buNone/>
              <a:defRPr sz="1300"/>
            </a:lvl5pPr>
            <a:lvl6pPr lvl="5">
              <a:lnSpc>
                <a:spcPct val="100000"/>
              </a:lnSpc>
              <a:spcBef>
                <a:spcPts val="0"/>
              </a:spcBef>
              <a:spcAft>
                <a:spcPts val="0"/>
              </a:spcAft>
              <a:buSzPts val="1300"/>
              <a:buNone/>
              <a:defRPr sz="1300"/>
            </a:lvl6pPr>
            <a:lvl7pPr lvl="6">
              <a:lnSpc>
                <a:spcPct val="100000"/>
              </a:lnSpc>
              <a:spcBef>
                <a:spcPts val="0"/>
              </a:spcBef>
              <a:spcAft>
                <a:spcPts val="0"/>
              </a:spcAft>
              <a:buSzPts val="1300"/>
              <a:buNone/>
              <a:defRPr sz="1300"/>
            </a:lvl7pPr>
            <a:lvl8pPr lvl="7">
              <a:lnSpc>
                <a:spcPct val="100000"/>
              </a:lnSpc>
              <a:spcBef>
                <a:spcPts val="0"/>
              </a:spcBef>
              <a:spcAft>
                <a:spcPts val="0"/>
              </a:spcAft>
              <a:buSzPts val="1300"/>
              <a:buNone/>
              <a:defRPr sz="1300"/>
            </a:lvl8pPr>
            <a:lvl9pPr lvl="8">
              <a:lnSpc>
                <a:spcPct val="100000"/>
              </a:lnSpc>
              <a:spcBef>
                <a:spcPts val="0"/>
              </a:spcBef>
              <a:spcAft>
                <a:spcPts val="0"/>
              </a:spcAft>
              <a:buSzPts val="1300"/>
              <a:buNone/>
              <a:defRPr sz="1300"/>
            </a:lvl9pPr>
          </a:lstStyle>
          <a:p/>
        </p:txBody>
      </p:sp>
      <p:sp>
        <p:nvSpPr>
          <p:cNvPr id="97" name="Google Shape;97;p9"/>
          <p:cNvSpPr txBox="1"/>
          <p:nvPr>
            <p:ph idx="2" type="body"/>
          </p:nvPr>
        </p:nvSpPr>
        <p:spPr>
          <a:xfrm>
            <a:off x="4648200" y="1696600"/>
            <a:ext cx="3676800" cy="23475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98" name="Google Shape;98;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h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99" name="Shape 99"/>
        <p:cNvGrpSpPr/>
        <p:nvPr/>
      </p:nvGrpSpPr>
      <p:grpSpPr>
        <a:xfrm>
          <a:off x="0" y="0"/>
          <a:ext cx="0" cy="0"/>
          <a:chOff x="0" y="0"/>
          <a:chExt cx="0" cy="0"/>
        </a:xfrm>
      </p:grpSpPr>
      <p:grpSp>
        <p:nvGrpSpPr>
          <p:cNvPr id="100" name="Google Shape;100;p10"/>
          <p:cNvGrpSpPr/>
          <p:nvPr/>
        </p:nvGrpSpPr>
        <p:grpSpPr>
          <a:xfrm>
            <a:off x="0" y="4128572"/>
            <a:ext cx="698925" cy="684657"/>
            <a:chOff x="0" y="3785672"/>
            <a:chExt cx="698925" cy="684657"/>
          </a:xfrm>
        </p:grpSpPr>
        <p:sp>
          <p:nvSpPr>
            <p:cNvPr id="101" name="Google Shape;101;p10"/>
            <p:cNvSpPr/>
            <p:nvPr/>
          </p:nvSpPr>
          <p:spPr>
            <a:xfrm rot="-5400000">
              <a:off x="0" y="3785672"/>
              <a:ext cx="544800" cy="544800"/>
            </a:xfrm>
            <a:prstGeom prst="diagStripe">
              <a:avLst>
                <a:gd fmla="val 50000" name="adj"/>
              </a:avLst>
            </a:prstGeom>
            <a:solidFill>
              <a:schemeClr val="lt1">
                <a:alpha val="96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10"/>
            <p:cNvSpPr/>
            <p:nvPr/>
          </p:nvSpPr>
          <p:spPr>
            <a:xfrm flipH="1">
              <a:off x="154125" y="3925529"/>
              <a:ext cx="544800" cy="544800"/>
            </a:xfrm>
            <a:prstGeom prst="diagStripe">
              <a:avLst>
                <a:gd fmla="val 50000" name="adj"/>
              </a:avLst>
            </a:prstGeom>
            <a:solidFill>
              <a:schemeClr val="lt1">
                <a:alpha val="96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3" name="Google Shape;103;p10"/>
          <p:cNvSpPr txBox="1"/>
          <p:nvPr>
            <p:ph idx="1" type="body"/>
          </p:nvPr>
        </p:nvSpPr>
        <p:spPr>
          <a:xfrm>
            <a:off x="812725" y="4305375"/>
            <a:ext cx="6936000" cy="5238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300"/>
              <a:buNone/>
              <a:defRPr/>
            </a:lvl1pPr>
          </a:lstStyle>
          <a:p/>
        </p:txBody>
      </p:sp>
      <p:sp>
        <p:nvSpPr>
          <p:cNvPr id="104" name="Google Shape;104;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h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focus">
    <p:bg>
      <p:bgPr>
        <a:solidFill>
          <a:schemeClr val="dk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1pPr>
            <a:lvl2pPr lvl="1">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2pPr>
            <a:lvl3pPr lvl="2">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3pPr>
            <a:lvl4pPr lvl="3">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4pPr>
            <a:lvl5pPr lvl="4">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5pPr>
            <a:lvl6pPr lvl="5">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6pPr>
            <a:lvl7pPr lvl="6">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7pPr>
            <a:lvl8pPr lvl="7">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8pPr>
            <a:lvl9pPr lvl="8">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11150" lvl="0" marL="457200">
              <a:lnSpc>
                <a:spcPct val="115000"/>
              </a:lnSpc>
              <a:spcBef>
                <a:spcPts val="0"/>
              </a:spcBef>
              <a:spcAft>
                <a:spcPts val="0"/>
              </a:spcAft>
              <a:buClr>
                <a:schemeClr val="lt1"/>
              </a:buClr>
              <a:buSzPts val="1300"/>
              <a:buFont typeface="Lato"/>
              <a:buChar char="●"/>
              <a:defRPr sz="1300">
                <a:solidFill>
                  <a:schemeClr val="lt1"/>
                </a:solidFill>
                <a:latin typeface="Lato"/>
                <a:ea typeface="Lato"/>
                <a:cs typeface="Lato"/>
                <a:sym typeface="Lato"/>
              </a:defRPr>
            </a:lvl1pPr>
            <a:lvl2pPr indent="-298450" lvl="1" marL="91440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2pPr>
            <a:lvl3pPr indent="-298450" lvl="2" marL="137160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3pPr>
            <a:lvl4pPr indent="-298450" lvl="3" marL="182880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4pPr>
            <a:lvl5pPr indent="-298450" lvl="4" marL="228600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5pPr>
            <a:lvl6pPr indent="-298450" lvl="5" marL="274320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6pPr>
            <a:lvl7pPr indent="-298450" lvl="6" marL="320040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7pPr>
            <a:lvl8pPr indent="-298450" lvl="7" marL="365760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8pPr>
            <a:lvl9pPr indent="-298450" lvl="8" marL="411480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lt1"/>
                </a:solidFill>
                <a:latin typeface="Lato"/>
                <a:ea typeface="Lato"/>
                <a:cs typeface="Lato"/>
                <a:sym typeface="Lato"/>
              </a:defRPr>
            </a:lvl1pPr>
            <a:lvl2pPr lvl="1" algn="r">
              <a:buNone/>
              <a:defRPr sz="1000">
                <a:solidFill>
                  <a:schemeClr val="lt1"/>
                </a:solidFill>
                <a:latin typeface="Lato"/>
                <a:ea typeface="Lato"/>
                <a:cs typeface="Lato"/>
                <a:sym typeface="Lato"/>
              </a:defRPr>
            </a:lvl2pPr>
            <a:lvl3pPr lvl="2" algn="r">
              <a:buNone/>
              <a:defRPr sz="1000">
                <a:solidFill>
                  <a:schemeClr val="lt1"/>
                </a:solidFill>
                <a:latin typeface="Lato"/>
                <a:ea typeface="Lato"/>
                <a:cs typeface="Lato"/>
                <a:sym typeface="Lato"/>
              </a:defRPr>
            </a:lvl3pPr>
            <a:lvl4pPr lvl="3" algn="r">
              <a:buNone/>
              <a:defRPr sz="1000">
                <a:solidFill>
                  <a:schemeClr val="lt1"/>
                </a:solidFill>
                <a:latin typeface="Lato"/>
                <a:ea typeface="Lato"/>
                <a:cs typeface="Lato"/>
                <a:sym typeface="Lato"/>
              </a:defRPr>
            </a:lvl4pPr>
            <a:lvl5pPr lvl="4" algn="r">
              <a:buNone/>
              <a:defRPr sz="1000">
                <a:solidFill>
                  <a:schemeClr val="lt1"/>
                </a:solidFill>
                <a:latin typeface="Lato"/>
                <a:ea typeface="Lato"/>
                <a:cs typeface="Lato"/>
                <a:sym typeface="Lato"/>
              </a:defRPr>
            </a:lvl5pPr>
            <a:lvl6pPr lvl="5" algn="r">
              <a:buNone/>
              <a:defRPr sz="1000">
                <a:solidFill>
                  <a:schemeClr val="lt1"/>
                </a:solidFill>
                <a:latin typeface="Lato"/>
                <a:ea typeface="Lato"/>
                <a:cs typeface="Lato"/>
                <a:sym typeface="Lato"/>
              </a:defRPr>
            </a:lvl6pPr>
            <a:lvl7pPr lvl="6" algn="r">
              <a:buNone/>
              <a:defRPr sz="1000">
                <a:solidFill>
                  <a:schemeClr val="lt1"/>
                </a:solidFill>
                <a:latin typeface="Lato"/>
                <a:ea typeface="Lato"/>
                <a:cs typeface="Lato"/>
                <a:sym typeface="Lato"/>
              </a:defRPr>
            </a:lvl7pPr>
            <a:lvl8pPr lvl="7" algn="r">
              <a:buNone/>
              <a:defRPr sz="1000">
                <a:solidFill>
                  <a:schemeClr val="lt1"/>
                </a:solidFill>
                <a:latin typeface="Lato"/>
                <a:ea typeface="Lato"/>
                <a:cs typeface="Lato"/>
                <a:sym typeface="Lato"/>
              </a:defRPr>
            </a:lvl8pPr>
            <a:lvl9pPr lvl="8" algn="r">
              <a:buNone/>
              <a:defRPr sz="1000">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hr"/>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6.png"/><Relationship Id="rId4" Type="http://schemas.openxmlformats.org/officeDocument/2006/relationships/image" Target="../media/image5.png"/><Relationship Id="rId5"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13"/>
          <p:cNvSpPr txBox="1"/>
          <p:nvPr>
            <p:ph type="ctrTitle"/>
          </p:nvPr>
        </p:nvSpPr>
        <p:spPr>
          <a:xfrm>
            <a:off x="3537150" y="1578400"/>
            <a:ext cx="5017500" cy="1578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hr"/>
              <a:t>3D - Pergola Model	</a:t>
            </a:r>
            <a:endParaRPr/>
          </a:p>
        </p:txBody>
      </p:sp>
      <p:sp>
        <p:nvSpPr>
          <p:cNvPr id="135" name="Google Shape;135;p13"/>
          <p:cNvSpPr txBox="1"/>
          <p:nvPr>
            <p:ph idx="1" type="subTitle"/>
          </p:nvPr>
        </p:nvSpPr>
        <p:spPr>
          <a:xfrm>
            <a:off x="5083950" y="3924925"/>
            <a:ext cx="3470700" cy="7464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lang="hr"/>
              <a:t>BORIS TURUDIJA</a:t>
            </a:r>
            <a:endParaRPr/>
          </a:p>
          <a:p>
            <a:pPr indent="0" lvl="0" marL="0" rtl="0" algn="l">
              <a:spcBef>
                <a:spcPts val="0"/>
              </a:spcBef>
              <a:spcAft>
                <a:spcPts val="0"/>
              </a:spcAft>
              <a:buNone/>
            </a:pPr>
            <a:r>
              <a:t/>
            </a:r>
            <a:endParaRPr/>
          </a:p>
          <a:p>
            <a:pPr indent="0" lvl="0" marL="0" rtl="0" algn="l">
              <a:spcBef>
                <a:spcPts val="0"/>
              </a:spcBef>
              <a:spcAft>
                <a:spcPts val="0"/>
              </a:spcAft>
              <a:buNone/>
            </a:pPr>
            <a:r>
              <a:rPr lang="hr"/>
              <a:t>HASAN MAHMUTAGIĆ</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14"/>
          <p:cNvSpPr txBox="1"/>
          <p:nvPr/>
        </p:nvSpPr>
        <p:spPr>
          <a:xfrm>
            <a:off x="1442725" y="371725"/>
            <a:ext cx="4751700" cy="569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hr" sz="2500">
                <a:solidFill>
                  <a:schemeClr val="lt1"/>
                </a:solidFill>
                <a:latin typeface="Lato"/>
                <a:ea typeface="Lato"/>
                <a:cs typeface="Lato"/>
                <a:sym typeface="Lato"/>
              </a:rPr>
              <a:t>UVOD</a:t>
            </a:r>
            <a:endParaRPr sz="2500">
              <a:solidFill>
                <a:schemeClr val="lt1"/>
              </a:solidFill>
              <a:latin typeface="Lato"/>
              <a:ea typeface="Lato"/>
              <a:cs typeface="Lato"/>
              <a:sym typeface="Lato"/>
            </a:endParaRPr>
          </a:p>
        </p:txBody>
      </p:sp>
      <p:sp>
        <p:nvSpPr>
          <p:cNvPr id="141" name="Google Shape;141;p14"/>
          <p:cNvSpPr txBox="1"/>
          <p:nvPr/>
        </p:nvSpPr>
        <p:spPr>
          <a:xfrm>
            <a:off x="562575" y="1547075"/>
            <a:ext cx="8257800" cy="16932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Clr>
                <a:schemeClr val="lt1"/>
              </a:buClr>
              <a:buSzPts val="1400"/>
              <a:buFont typeface="Lato"/>
              <a:buChar char="●"/>
            </a:pPr>
            <a:r>
              <a:rPr lang="hr">
                <a:solidFill>
                  <a:schemeClr val="lt1"/>
                </a:solidFill>
                <a:latin typeface="Lato"/>
                <a:ea typeface="Lato"/>
                <a:cs typeface="Lato"/>
                <a:sym typeface="Lato"/>
              </a:rPr>
              <a:t>KAJ JE PERGOLA IN PRIMER ?</a:t>
            </a:r>
            <a:endParaRPr>
              <a:solidFill>
                <a:schemeClr val="lt1"/>
              </a:solidFill>
              <a:latin typeface="Lato"/>
              <a:ea typeface="Lato"/>
              <a:cs typeface="Lato"/>
              <a:sym typeface="Lato"/>
            </a:endParaRPr>
          </a:p>
          <a:p>
            <a:pPr indent="0" lvl="0" marL="0" rtl="0" algn="l">
              <a:spcBef>
                <a:spcPts val="0"/>
              </a:spcBef>
              <a:spcAft>
                <a:spcPts val="0"/>
              </a:spcAft>
              <a:buNone/>
            </a:pPr>
            <a:r>
              <a:t/>
            </a:r>
            <a:endParaRPr>
              <a:solidFill>
                <a:schemeClr val="lt1"/>
              </a:solidFill>
              <a:latin typeface="Lato"/>
              <a:ea typeface="Lato"/>
              <a:cs typeface="Lato"/>
              <a:sym typeface="Lato"/>
            </a:endParaRPr>
          </a:p>
          <a:p>
            <a:pPr indent="-317500" lvl="0" marL="457200" rtl="0" algn="l">
              <a:spcBef>
                <a:spcPts val="0"/>
              </a:spcBef>
              <a:spcAft>
                <a:spcPts val="0"/>
              </a:spcAft>
              <a:buClr>
                <a:schemeClr val="lt1"/>
              </a:buClr>
              <a:buSzPts val="1400"/>
              <a:buFont typeface="Lato"/>
              <a:buChar char="●"/>
            </a:pPr>
            <a:r>
              <a:rPr lang="hr">
                <a:solidFill>
                  <a:schemeClr val="lt1"/>
                </a:solidFill>
                <a:latin typeface="Lato"/>
                <a:ea typeface="Lato"/>
                <a:cs typeface="Lato"/>
                <a:sym typeface="Lato"/>
              </a:rPr>
              <a:t>KAJ  ŽELIMO ?</a:t>
            </a:r>
            <a:endParaRPr>
              <a:solidFill>
                <a:schemeClr val="lt1"/>
              </a:solidFill>
              <a:latin typeface="Lato"/>
              <a:ea typeface="Lato"/>
              <a:cs typeface="Lato"/>
              <a:sym typeface="Lato"/>
            </a:endParaRPr>
          </a:p>
          <a:p>
            <a:pPr indent="0" lvl="0" marL="0" rtl="0" algn="l">
              <a:spcBef>
                <a:spcPts val="0"/>
              </a:spcBef>
              <a:spcAft>
                <a:spcPts val="0"/>
              </a:spcAft>
              <a:buNone/>
            </a:pPr>
            <a:r>
              <a:t/>
            </a:r>
            <a:endParaRPr>
              <a:solidFill>
                <a:schemeClr val="lt1"/>
              </a:solidFill>
              <a:latin typeface="Lato"/>
              <a:ea typeface="Lato"/>
              <a:cs typeface="Lato"/>
              <a:sym typeface="Lato"/>
            </a:endParaRPr>
          </a:p>
          <a:p>
            <a:pPr indent="-317500" lvl="0" marL="457200" rtl="0" algn="l">
              <a:spcBef>
                <a:spcPts val="0"/>
              </a:spcBef>
              <a:spcAft>
                <a:spcPts val="0"/>
              </a:spcAft>
              <a:buClr>
                <a:schemeClr val="lt1"/>
              </a:buClr>
              <a:buSzPts val="1400"/>
              <a:buFont typeface="Lato"/>
              <a:buChar char="●"/>
            </a:pPr>
            <a:r>
              <a:rPr lang="hr">
                <a:solidFill>
                  <a:schemeClr val="lt1"/>
                </a:solidFill>
                <a:latin typeface="Lato"/>
                <a:ea typeface="Lato"/>
                <a:cs typeface="Lato"/>
                <a:sym typeface="Lato"/>
              </a:rPr>
              <a:t>KATERE TEHNOLOGIJE BOMO UPORABLJALI ?</a:t>
            </a:r>
            <a:endParaRPr>
              <a:solidFill>
                <a:schemeClr val="lt1"/>
              </a:solidFill>
              <a:latin typeface="Lato"/>
              <a:ea typeface="Lato"/>
              <a:cs typeface="Lato"/>
              <a:sym typeface="Lato"/>
            </a:endParaRPr>
          </a:p>
          <a:p>
            <a:pPr indent="0" lvl="0" marL="0" rtl="0" algn="l">
              <a:spcBef>
                <a:spcPts val="0"/>
              </a:spcBef>
              <a:spcAft>
                <a:spcPts val="0"/>
              </a:spcAft>
              <a:buNone/>
            </a:pPr>
            <a:r>
              <a:t/>
            </a:r>
            <a:endParaRPr>
              <a:solidFill>
                <a:schemeClr val="lt1"/>
              </a:solidFill>
              <a:latin typeface="Lato"/>
              <a:ea typeface="Lato"/>
              <a:cs typeface="Lato"/>
              <a:sym typeface="Lato"/>
            </a:endParaRPr>
          </a:p>
          <a:p>
            <a:pPr indent="-317500" lvl="0" marL="457200" rtl="0" algn="l">
              <a:spcBef>
                <a:spcPts val="0"/>
              </a:spcBef>
              <a:spcAft>
                <a:spcPts val="0"/>
              </a:spcAft>
              <a:buClr>
                <a:schemeClr val="lt1"/>
              </a:buClr>
              <a:buSzPts val="1400"/>
              <a:buFont typeface="Lato"/>
              <a:buChar char="●"/>
            </a:pPr>
            <a:r>
              <a:rPr lang="hr">
                <a:solidFill>
                  <a:schemeClr val="lt1"/>
                </a:solidFill>
                <a:latin typeface="Lato"/>
                <a:ea typeface="Lato"/>
                <a:cs typeface="Lato"/>
                <a:sym typeface="Lato"/>
              </a:rPr>
              <a:t>PRIKAZ KONČNEGA PRODUKTA.</a:t>
            </a:r>
            <a:endParaRPr>
              <a:solidFill>
                <a:schemeClr val="lt1"/>
              </a:solidFill>
              <a:latin typeface="Lato"/>
              <a:ea typeface="Lato"/>
              <a:cs typeface="Lato"/>
              <a:sym typeface="Lato"/>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15"/>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hr"/>
              <a:t>KAJ JE PERGOLA IN PRIMER?</a:t>
            </a:r>
            <a:endParaRPr/>
          </a:p>
        </p:txBody>
      </p:sp>
      <p:sp>
        <p:nvSpPr>
          <p:cNvPr id="147" name="Google Shape;147;p15"/>
          <p:cNvSpPr txBox="1"/>
          <p:nvPr>
            <p:ph idx="1" type="body"/>
          </p:nvPr>
        </p:nvSpPr>
        <p:spPr>
          <a:xfrm>
            <a:off x="549750" y="1533575"/>
            <a:ext cx="3200100" cy="29112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hr"/>
              <a:t>Pergola je posebna vrsta zunanje konstrukcije, ki vključuje dva glavna dela - nosilne stebre in strešni nosilec, ki vključuje tramove in špirovce. Sama strešna mreža lahko ostane odprta ali zaprta, odvisno od želja lastnika. Nekatere pergole so zasnovane tudi tako, da jih je mogoče pritrditi na hišo, večina pa jih je pogosteje kot lastne samostojne konstrukcije.</a:t>
            </a:r>
            <a:endParaRPr/>
          </a:p>
        </p:txBody>
      </p:sp>
      <p:pic>
        <p:nvPicPr>
          <p:cNvPr id="148" name="Google Shape;148;p15"/>
          <p:cNvPicPr preferRelativeResize="0"/>
          <p:nvPr/>
        </p:nvPicPr>
        <p:blipFill>
          <a:blip r:embed="rId3">
            <a:alphaModFix/>
          </a:blip>
          <a:stretch>
            <a:fillRect/>
          </a:stretch>
        </p:blipFill>
        <p:spPr>
          <a:xfrm>
            <a:off x="3931275" y="1460250"/>
            <a:ext cx="5060325" cy="32004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16"/>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hr"/>
              <a:t>Kaj želimo?</a:t>
            </a:r>
            <a:endParaRPr/>
          </a:p>
        </p:txBody>
      </p:sp>
      <p:sp>
        <p:nvSpPr>
          <p:cNvPr id="154" name="Google Shape;154;p16"/>
          <p:cNvSpPr txBox="1"/>
          <p:nvPr>
            <p:ph idx="1" type="body"/>
          </p:nvPr>
        </p:nvSpPr>
        <p:spPr>
          <a:xfrm>
            <a:off x="833000" y="1079000"/>
            <a:ext cx="4754100" cy="37056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lang="hr" sz="1400" u="sng"/>
              <a:t>		Osnovni cilj</a:t>
            </a:r>
            <a:endParaRPr sz="1400" u="sng"/>
          </a:p>
          <a:p>
            <a:pPr indent="0" lvl="0" marL="0" rtl="0" algn="l">
              <a:spcBef>
                <a:spcPts val="1200"/>
              </a:spcBef>
              <a:spcAft>
                <a:spcPts val="0"/>
              </a:spcAft>
              <a:buNone/>
            </a:pPr>
            <a:r>
              <a:rPr lang="hr" sz="1400" u="sng"/>
              <a:t>Boljse razumevanje prikaza pegol in pospješevanje prodaje.</a:t>
            </a:r>
            <a:endParaRPr sz="1400" u="sng"/>
          </a:p>
          <a:p>
            <a:pPr indent="0" lvl="0" marL="0" rtl="0" algn="l">
              <a:spcBef>
                <a:spcPts val="1200"/>
              </a:spcBef>
              <a:spcAft>
                <a:spcPts val="0"/>
              </a:spcAft>
              <a:buNone/>
            </a:pPr>
            <a:r>
              <a:rPr lang="hr" sz="1400" u="sng"/>
              <a:t>		Plan</a:t>
            </a:r>
            <a:endParaRPr sz="1400" u="sng"/>
          </a:p>
          <a:p>
            <a:pPr indent="-317500" lvl="0" marL="457200" rtl="0" algn="l">
              <a:spcBef>
                <a:spcPts val="1200"/>
              </a:spcBef>
              <a:spcAft>
                <a:spcPts val="0"/>
              </a:spcAft>
              <a:buSzPts val="1400"/>
              <a:buChar char="●"/>
            </a:pPr>
            <a:r>
              <a:rPr lang="hr" sz="1400"/>
              <a:t>2D načrt  -&gt;  3D model</a:t>
            </a:r>
            <a:endParaRPr sz="1400"/>
          </a:p>
          <a:p>
            <a:pPr indent="-317500" lvl="0" marL="457200" rtl="0" algn="l">
              <a:spcBef>
                <a:spcPts val="0"/>
              </a:spcBef>
              <a:spcAft>
                <a:spcPts val="0"/>
              </a:spcAft>
              <a:buSzPts val="1400"/>
              <a:buChar char="●"/>
            </a:pPr>
            <a:r>
              <a:rPr lang="hr" sz="1400"/>
              <a:t>Prikaz 3d modela z možnosti stpremeb</a:t>
            </a:r>
            <a:endParaRPr sz="1400"/>
          </a:p>
          <a:p>
            <a:pPr indent="-317500" lvl="0" marL="457200" rtl="0" algn="l">
              <a:spcBef>
                <a:spcPts val="0"/>
              </a:spcBef>
              <a:spcAft>
                <a:spcPts val="0"/>
              </a:spcAft>
              <a:buSzPts val="1400"/>
              <a:buChar char="●"/>
            </a:pPr>
            <a:r>
              <a:rPr lang="hr" sz="1400"/>
              <a:t>Prikaz 3d modela z dolocenim ozad</a:t>
            </a:r>
            <a:r>
              <a:rPr lang="hr" sz="1400"/>
              <a:t>jem</a:t>
            </a:r>
            <a:endParaRPr sz="1400"/>
          </a:p>
          <a:p>
            <a:pPr indent="-317500" lvl="0" marL="457200" rtl="0" algn="l">
              <a:spcBef>
                <a:spcPts val="0"/>
              </a:spcBef>
              <a:spcAft>
                <a:spcPts val="0"/>
              </a:spcAft>
              <a:buSzPts val="1400"/>
              <a:buChar char="●"/>
            </a:pPr>
            <a:r>
              <a:rPr lang="hr" sz="1400"/>
              <a:t>Direktna povezava z portalom za avtinatsko generiranjen 3d modela takoj po naročilu.</a:t>
            </a:r>
            <a:endParaRPr sz="1400"/>
          </a:p>
          <a:p>
            <a:pPr indent="0" lvl="0" marL="0" rtl="0" algn="l">
              <a:spcBef>
                <a:spcPts val="1200"/>
              </a:spcBef>
              <a:spcAft>
                <a:spcPts val="0"/>
              </a:spcAft>
              <a:buNone/>
            </a:pPr>
            <a:r>
              <a:rPr lang="hr" sz="1400" u="sng"/>
              <a:t>		Plan v prihodnisti</a:t>
            </a:r>
            <a:endParaRPr sz="1400" u="sng"/>
          </a:p>
          <a:p>
            <a:pPr indent="-317500" lvl="0" marL="457200" rtl="0" algn="l">
              <a:spcBef>
                <a:spcPts val="1200"/>
              </a:spcBef>
              <a:spcAft>
                <a:spcPts val="0"/>
              </a:spcAft>
              <a:buSzPts val="1400"/>
              <a:buChar char="●"/>
            </a:pPr>
            <a:r>
              <a:rPr lang="hr" sz="1400"/>
              <a:t>AR - prikaz podukta v 3d okolju v realnem vremenu</a:t>
            </a:r>
            <a:endParaRPr sz="1400"/>
          </a:p>
          <a:p>
            <a:pPr indent="0" lvl="0" marL="0" rtl="0" algn="l">
              <a:spcBef>
                <a:spcPts val="1200"/>
              </a:spcBef>
              <a:spcAft>
                <a:spcPts val="1200"/>
              </a:spcAft>
              <a:buNone/>
            </a:pPr>
            <a:r>
              <a:t/>
            </a:r>
            <a:endParaRPr sz="1400"/>
          </a:p>
        </p:txBody>
      </p:sp>
      <p:pic>
        <p:nvPicPr>
          <p:cNvPr id="155" name="Google Shape;155;p16"/>
          <p:cNvPicPr preferRelativeResize="0"/>
          <p:nvPr/>
        </p:nvPicPr>
        <p:blipFill>
          <a:blip r:embed="rId3">
            <a:alphaModFix/>
          </a:blip>
          <a:stretch>
            <a:fillRect/>
          </a:stretch>
        </p:blipFill>
        <p:spPr>
          <a:xfrm>
            <a:off x="5664450" y="1923650"/>
            <a:ext cx="3267376" cy="2538025"/>
          </a:xfrm>
          <a:prstGeom prst="rect">
            <a:avLst/>
          </a:prstGeom>
          <a:noFill/>
          <a:ln>
            <a:noFill/>
          </a:ln>
        </p:spPr>
      </p:pic>
      <p:sp>
        <p:nvSpPr>
          <p:cNvPr id="156" name="Google Shape;156;p16"/>
          <p:cNvSpPr txBox="1"/>
          <p:nvPr/>
        </p:nvSpPr>
        <p:spPr>
          <a:xfrm>
            <a:off x="6995975" y="4494750"/>
            <a:ext cx="12114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hr">
                <a:solidFill>
                  <a:schemeClr val="lt1"/>
                </a:solidFill>
                <a:latin typeface="Lato"/>
                <a:ea typeface="Lato"/>
                <a:cs typeface="Lato"/>
                <a:sym typeface="Lato"/>
              </a:rPr>
              <a:t>2D načrt</a:t>
            </a:r>
            <a:endParaRPr>
              <a:solidFill>
                <a:schemeClr val="lt1"/>
              </a:solidFill>
              <a:latin typeface="Lato"/>
              <a:ea typeface="Lato"/>
              <a:cs typeface="Lato"/>
              <a:sym typeface="Lato"/>
            </a:endParaRPr>
          </a:p>
          <a:p>
            <a:pPr indent="0" lvl="0" marL="0" rtl="0" algn="l">
              <a:spcBef>
                <a:spcPts val="0"/>
              </a:spcBef>
              <a:spcAft>
                <a:spcPts val="0"/>
              </a:spcAft>
              <a:buNone/>
            </a:pPr>
            <a:r>
              <a:t/>
            </a:r>
            <a:endParaRPr>
              <a:solidFill>
                <a:schemeClr val="lt1"/>
              </a:solidFill>
              <a:latin typeface="Lato"/>
              <a:ea typeface="Lato"/>
              <a:cs typeface="Lato"/>
              <a:sym typeface="Lato"/>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17"/>
          <p:cNvSpPr txBox="1"/>
          <p:nvPr>
            <p:ph type="title"/>
          </p:nvPr>
        </p:nvSpPr>
        <p:spPr>
          <a:xfrm>
            <a:off x="1297500" y="393750"/>
            <a:ext cx="7038900" cy="9141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hr"/>
              <a:t>KATERE TEHNOLOGIJE BOMO UPORABLJALI</a:t>
            </a:r>
            <a:endParaRPr/>
          </a:p>
        </p:txBody>
      </p:sp>
      <p:sp>
        <p:nvSpPr>
          <p:cNvPr id="162" name="Google Shape;162;p17"/>
          <p:cNvSpPr txBox="1"/>
          <p:nvPr>
            <p:ph idx="1" type="body"/>
          </p:nvPr>
        </p:nvSpPr>
        <p:spPr>
          <a:xfrm>
            <a:off x="1297500" y="1567550"/>
            <a:ext cx="3030300" cy="2911200"/>
          </a:xfrm>
          <a:prstGeom prst="rect">
            <a:avLst/>
          </a:prstGeom>
        </p:spPr>
        <p:txBody>
          <a:bodyPr anchorCtr="0" anchor="t" bIns="91425" lIns="91425" spcFirstLastPara="1" rIns="91425" wrap="square" tIns="91425">
            <a:normAutofit/>
          </a:bodyPr>
          <a:lstStyle/>
          <a:p>
            <a:pPr indent="-330200" lvl="0" marL="457200" rtl="0" algn="l">
              <a:spcBef>
                <a:spcPts val="0"/>
              </a:spcBef>
              <a:spcAft>
                <a:spcPts val="0"/>
              </a:spcAft>
              <a:buSzPts val="1600"/>
              <a:buChar char="●"/>
            </a:pPr>
            <a:r>
              <a:rPr lang="hr" sz="1400">
                <a:latin typeface="Arial"/>
                <a:ea typeface="Arial"/>
                <a:cs typeface="Arial"/>
                <a:sym typeface="Arial"/>
              </a:rPr>
              <a:t>GIT</a:t>
            </a:r>
            <a:endParaRPr sz="1400">
              <a:latin typeface="Arial"/>
              <a:ea typeface="Arial"/>
              <a:cs typeface="Arial"/>
              <a:sym typeface="Arial"/>
            </a:endParaRPr>
          </a:p>
          <a:p>
            <a:pPr indent="0" lvl="0" marL="0" rtl="0" algn="l">
              <a:spcBef>
                <a:spcPts val="0"/>
              </a:spcBef>
              <a:spcAft>
                <a:spcPts val="0"/>
              </a:spcAft>
              <a:buNone/>
            </a:pPr>
            <a:r>
              <a:t/>
            </a:r>
            <a:endParaRPr sz="1400">
              <a:latin typeface="Arial"/>
              <a:ea typeface="Arial"/>
              <a:cs typeface="Arial"/>
              <a:sym typeface="Arial"/>
            </a:endParaRPr>
          </a:p>
          <a:p>
            <a:pPr indent="-317500" lvl="0" marL="457200" rtl="0" algn="l">
              <a:spcBef>
                <a:spcPts val="0"/>
              </a:spcBef>
              <a:spcAft>
                <a:spcPts val="0"/>
              </a:spcAft>
              <a:buSzPts val="1400"/>
              <a:buFont typeface="Arial"/>
              <a:buChar char="●"/>
            </a:pPr>
            <a:r>
              <a:rPr lang="hr" sz="1100">
                <a:solidFill>
                  <a:srgbClr val="000000"/>
                </a:solidFill>
                <a:latin typeface="Arial"/>
                <a:ea typeface="Arial"/>
                <a:cs typeface="Arial"/>
                <a:sym typeface="Arial"/>
              </a:rPr>
              <a:t> </a:t>
            </a:r>
            <a:r>
              <a:rPr lang="hr" sz="1400">
                <a:latin typeface="Arial"/>
                <a:ea typeface="Arial"/>
                <a:cs typeface="Arial"/>
                <a:sym typeface="Arial"/>
              </a:rPr>
              <a:t>Blender </a:t>
            </a:r>
            <a:endParaRPr sz="1400">
              <a:latin typeface="Arial"/>
              <a:ea typeface="Arial"/>
              <a:cs typeface="Arial"/>
              <a:sym typeface="Arial"/>
            </a:endParaRPr>
          </a:p>
          <a:p>
            <a:pPr indent="0" lvl="0" marL="457200" rtl="0" algn="l">
              <a:spcBef>
                <a:spcPts val="0"/>
              </a:spcBef>
              <a:spcAft>
                <a:spcPts val="0"/>
              </a:spcAft>
              <a:buNone/>
            </a:pPr>
            <a:r>
              <a:t/>
            </a:r>
            <a:endParaRPr sz="1400">
              <a:latin typeface="Arial"/>
              <a:ea typeface="Arial"/>
              <a:cs typeface="Arial"/>
              <a:sym typeface="Arial"/>
            </a:endParaRPr>
          </a:p>
          <a:p>
            <a:pPr indent="-317500" lvl="0" marL="457200" rtl="0" algn="l">
              <a:spcBef>
                <a:spcPts val="0"/>
              </a:spcBef>
              <a:spcAft>
                <a:spcPts val="0"/>
              </a:spcAft>
              <a:buSzPts val="1400"/>
              <a:buFont typeface="Arial"/>
              <a:buChar char="●"/>
            </a:pPr>
            <a:r>
              <a:rPr lang="hr" sz="1400">
                <a:latin typeface="Arial"/>
                <a:ea typeface="Arial"/>
                <a:cs typeface="Arial"/>
                <a:sym typeface="Arial"/>
              </a:rPr>
              <a:t> Ve</a:t>
            </a:r>
            <a:r>
              <a:rPr lang="hr" sz="1400">
                <a:latin typeface="Arial"/>
                <a:ea typeface="Arial"/>
                <a:cs typeface="Arial"/>
                <a:sym typeface="Arial"/>
              </a:rPr>
              <a:t>rge3d</a:t>
            </a:r>
            <a:endParaRPr sz="1400">
              <a:latin typeface="Arial"/>
              <a:ea typeface="Arial"/>
              <a:cs typeface="Arial"/>
              <a:sym typeface="Arial"/>
            </a:endParaRPr>
          </a:p>
          <a:p>
            <a:pPr indent="0" lvl="0" marL="457200" rtl="0" algn="l">
              <a:spcBef>
                <a:spcPts val="0"/>
              </a:spcBef>
              <a:spcAft>
                <a:spcPts val="0"/>
              </a:spcAft>
              <a:buNone/>
            </a:pPr>
            <a:r>
              <a:t/>
            </a:r>
            <a:endParaRPr sz="1400">
              <a:latin typeface="Arial"/>
              <a:ea typeface="Arial"/>
              <a:cs typeface="Arial"/>
              <a:sym typeface="Arial"/>
            </a:endParaRPr>
          </a:p>
          <a:p>
            <a:pPr indent="-317500" lvl="0" marL="457200" rtl="0" algn="l">
              <a:spcBef>
                <a:spcPts val="0"/>
              </a:spcBef>
              <a:spcAft>
                <a:spcPts val="0"/>
              </a:spcAft>
              <a:buSzPts val="1400"/>
              <a:buFont typeface="Arial"/>
              <a:buChar char="●"/>
            </a:pPr>
            <a:r>
              <a:rPr lang="hr" sz="1400">
                <a:latin typeface="Arial"/>
                <a:ea typeface="Arial"/>
                <a:cs typeface="Arial"/>
                <a:sym typeface="Arial"/>
              </a:rPr>
              <a:t>DigitalOcean</a:t>
            </a:r>
            <a:endParaRPr sz="1400">
              <a:latin typeface="Arial"/>
              <a:ea typeface="Arial"/>
              <a:cs typeface="Arial"/>
              <a:sym typeface="Arial"/>
            </a:endParaRPr>
          </a:p>
          <a:p>
            <a:pPr indent="0" lvl="0" marL="0" rtl="0" algn="l">
              <a:spcBef>
                <a:spcPts val="0"/>
              </a:spcBef>
              <a:spcAft>
                <a:spcPts val="0"/>
              </a:spcAft>
              <a:buNone/>
            </a:pPr>
            <a:r>
              <a:t/>
            </a:r>
            <a:endParaRPr sz="1400">
              <a:latin typeface="Arial"/>
              <a:ea typeface="Arial"/>
              <a:cs typeface="Arial"/>
              <a:sym typeface="Arial"/>
            </a:endParaRPr>
          </a:p>
          <a:p>
            <a:pPr indent="0" lvl="0" marL="0" rtl="0" algn="l">
              <a:spcBef>
                <a:spcPts val="0"/>
              </a:spcBef>
              <a:spcAft>
                <a:spcPts val="0"/>
              </a:spcAft>
              <a:buNone/>
            </a:pPr>
            <a:r>
              <a:t/>
            </a:r>
            <a:endParaRPr sz="1400">
              <a:latin typeface="Arial"/>
              <a:ea typeface="Arial"/>
              <a:cs typeface="Arial"/>
              <a:sym typeface="Arial"/>
            </a:endParaRPr>
          </a:p>
          <a:p>
            <a:pPr indent="0" lvl="0" marL="457200" rtl="0" algn="l">
              <a:spcBef>
                <a:spcPts val="0"/>
              </a:spcBef>
              <a:spcAft>
                <a:spcPts val="0"/>
              </a:spcAft>
              <a:buNone/>
            </a:pPr>
            <a:r>
              <a:t/>
            </a:r>
            <a:endParaRPr sz="1400">
              <a:latin typeface="Arial"/>
              <a:ea typeface="Arial"/>
              <a:cs typeface="Arial"/>
              <a:sym typeface="Arial"/>
            </a:endParaRPr>
          </a:p>
          <a:p>
            <a:pPr indent="0" lvl="0" marL="0" rtl="0" algn="l">
              <a:spcBef>
                <a:spcPts val="0"/>
              </a:spcBef>
              <a:spcAft>
                <a:spcPts val="0"/>
              </a:spcAft>
              <a:buNone/>
            </a:pPr>
            <a:r>
              <a:t/>
            </a:r>
            <a:endParaRPr sz="1400">
              <a:latin typeface="Arial"/>
              <a:ea typeface="Arial"/>
              <a:cs typeface="Arial"/>
              <a:sym typeface="Arial"/>
            </a:endParaRPr>
          </a:p>
        </p:txBody>
      </p:sp>
      <p:sp>
        <p:nvSpPr>
          <p:cNvPr id="163" name="Google Shape;163;p17"/>
          <p:cNvSpPr txBox="1"/>
          <p:nvPr>
            <p:ph idx="1" type="body"/>
          </p:nvPr>
        </p:nvSpPr>
        <p:spPr>
          <a:xfrm>
            <a:off x="5041325" y="1567550"/>
            <a:ext cx="3030300" cy="2911200"/>
          </a:xfrm>
          <a:prstGeom prst="rect">
            <a:avLst/>
          </a:prstGeom>
        </p:spPr>
        <p:txBody>
          <a:bodyPr anchorCtr="0" anchor="t" bIns="91425" lIns="91425" spcFirstLastPara="1" rIns="91425" wrap="square" tIns="91425">
            <a:normAutofit/>
          </a:bodyPr>
          <a:lstStyle/>
          <a:p>
            <a:pPr indent="-330200" lvl="0" marL="457200" rtl="0" algn="l">
              <a:spcBef>
                <a:spcPts val="0"/>
              </a:spcBef>
              <a:spcAft>
                <a:spcPts val="0"/>
              </a:spcAft>
              <a:buSzPts val="1600"/>
              <a:buChar char="●"/>
            </a:pPr>
            <a:r>
              <a:rPr lang="hr" sz="1400">
                <a:latin typeface="Arial"/>
                <a:ea typeface="Arial"/>
                <a:cs typeface="Arial"/>
                <a:sym typeface="Arial"/>
              </a:rPr>
              <a:t>JavaScript</a:t>
            </a:r>
            <a:endParaRPr sz="1400">
              <a:latin typeface="Arial"/>
              <a:ea typeface="Arial"/>
              <a:cs typeface="Arial"/>
              <a:sym typeface="Arial"/>
            </a:endParaRPr>
          </a:p>
          <a:p>
            <a:pPr indent="0" lvl="0" marL="457200" rtl="0" algn="l">
              <a:spcBef>
                <a:spcPts val="0"/>
              </a:spcBef>
              <a:spcAft>
                <a:spcPts val="0"/>
              </a:spcAft>
              <a:buNone/>
            </a:pPr>
            <a:r>
              <a:t/>
            </a:r>
            <a:endParaRPr sz="1400">
              <a:latin typeface="Arial"/>
              <a:ea typeface="Arial"/>
              <a:cs typeface="Arial"/>
              <a:sym typeface="Arial"/>
            </a:endParaRPr>
          </a:p>
          <a:p>
            <a:pPr indent="-330200" lvl="0" marL="457200" rtl="0" algn="l">
              <a:spcBef>
                <a:spcPts val="0"/>
              </a:spcBef>
              <a:spcAft>
                <a:spcPts val="0"/>
              </a:spcAft>
              <a:buSzPts val="1600"/>
              <a:buChar char="●"/>
            </a:pPr>
            <a:r>
              <a:rPr lang="hr" sz="1400">
                <a:latin typeface="Arial"/>
                <a:ea typeface="Arial"/>
                <a:cs typeface="Arial"/>
                <a:sym typeface="Arial"/>
              </a:rPr>
              <a:t>Angular Material</a:t>
            </a:r>
            <a:endParaRPr sz="1400">
              <a:latin typeface="Arial"/>
              <a:ea typeface="Arial"/>
              <a:cs typeface="Arial"/>
              <a:sym typeface="Arial"/>
            </a:endParaRPr>
          </a:p>
          <a:p>
            <a:pPr indent="0" lvl="0" marL="0" rtl="0" algn="l">
              <a:spcBef>
                <a:spcPts val="0"/>
              </a:spcBef>
              <a:spcAft>
                <a:spcPts val="0"/>
              </a:spcAft>
              <a:buNone/>
            </a:pPr>
            <a:r>
              <a:t/>
            </a:r>
            <a:endParaRPr sz="1400">
              <a:latin typeface="Arial"/>
              <a:ea typeface="Arial"/>
              <a:cs typeface="Arial"/>
              <a:sym typeface="Arial"/>
            </a:endParaRPr>
          </a:p>
          <a:p>
            <a:pPr indent="-317500" lvl="0" marL="457200" rtl="0" algn="l">
              <a:spcBef>
                <a:spcPts val="0"/>
              </a:spcBef>
              <a:spcAft>
                <a:spcPts val="0"/>
              </a:spcAft>
              <a:buSzPts val="1400"/>
              <a:buFont typeface="Arial"/>
              <a:buChar char="●"/>
            </a:pPr>
            <a:r>
              <a:rPr lang="hr" sz="1100">
                <a:solidFill>
                  <a:srgbClr val="000000"/>
                </a:solidFill>
                <a:latin typeface="Arial"/>
                <a:ea typeface="Arial"/>
                <a:cs typeface="Arial"/>
                <a:sym typeface="Arial"/>
              </a:rPr>
              <a:t> </a:t>
            </a:r>
            <a:r>
              <a:rPr lang="hr" sz="1400">
                <a:latin typeface="Arial"/>
                <a:ea typeface="Arial"/>
                <a:cs typeface="Arial"/>
                <a:sym typeface="Arial"/>
              </a:rPr>
              <a:t>CSS</a:t>
            </a:r>
            <a:endParaRPr sz="1400">
              <a:latin typeface="Arial"/>
              <a:ea typeface="Arial"/>
              <a:cs typeface="Arial"/>
              <a:sym typeface="Arial"/>
            </a:endParaRPr>
          </a:p>
          <a:p>
            <a:pPr indent="0" lvl="0" marL="457200" rtl="0" algn="l">
              <a:spcBef>
                <a:spcPts val="0"/>
              </a:spcBef>
              <a:spcAft>
                <a:spcPts val="0"/>
              </a:spcAft>
              <a:buNone/>
            </a:pPr>
            <a:r>
              <a:t/>
            </a:r>
            <a:endParaRPr sz="1400">
              <a:latin typeface="Arial"/>
              <a:ea typeface="Arial"/>
              <a:cs typeface="Arial"/>
              <a:sym typeface="Arial"/>
            </a:endParaRPr>
          </a:p>
          <a:p>
            <a:pPr indent="-317500" lvl="0" marL="457200" rtl="0" algn="l">
              <a:spcBef>
                <a:spcPts val="0"/>
              </a:spcBef>
              <a:spcAft>
                <a:spcPts val="0"/>
              </a:spcAft>
              <a:buSzPts val="1400"/>
              <a:buFont typeface="Arial"/>
              <a:buChar char="●"/>
            </a:pPr>
            <a:r>
              <a:rPr lang="hr" sz="1400">
                <a:latin typeface="Arial"/>
                <a:ea typeface="Arial"/>
                <a:cs typeface="Arial"/>
                <a:sym typeface="Arial"/>
              </a:rPr>
              <a:t>HTML</a:t>
            </a:r>
            <a:endParaRPr sz="1400">
              <a:latin typeface="Arial"/>
              <a:ea typeface="Arial"/>
              <a:cs typeface="Arial"/>
              <a:sym typeface="Arial"/>
            </a:endParaRPr>
          </a:p>
          <a:p>
            <a:pPr indent="0" lvl="0" marL="457200" rtl="0" algn="l">
              <a:spcBef>
                <a:spcPts val="0"/>
              </a:spcBef>
              <a:spcAft>
                <a:spcPts val="0"/>
              </a:spcAft>
              <a:buNone/>
            </a:pPr>
            <a:r>
              <a:t/>
            </a:r>
            <a:endParaRPr sz="1400">
              <a:latin typeface="Arial"/>
              <a:ea typeface="Arial"/>
              <a:cs typeface="Arial"/>
              <a:sym typeface="Arial"/>
            </a:endParaRPr>
          </a:p>
          <a:p>
            <a:pPr indent="0" lvl="0" marL="457200" rtl="0" algn="l">
              <a:spcBef>
                <a:spcPts val="0"/>
              </a:spcBef>
              <a:spcAft>
                <a:spcPts val="0"/>
              </a:spcAft>
              <a:buNone/>
            </a:pPr>
            <a:r>
              <a:t/>
            </a:r>
            <a:endParaRPr sz="1400">
              <a:latin typeface="Arial"/>
              <a:ea typeface="Arial"/>
              <a:cs typeface="Arial"/>
              <a:sym typeface="Arial"/>
            </a:endParaRPr>
          </a:p>
          <a:p>
            <a:pPr indent="0" lvl="0" marL="0" rtl="0" algn="l">
              <a:spcBef>
                <a:spcPts val="0"/>
              </a:spcBef>
              <a:spcAft>
                <a:spcPts val="0"/>
              </a:spcAft>
              <a:buNone/>
            </a:pPr>
            <a:r>
              <a:t/>
            </a:r>
            <a:endParaRPr sz="1400">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18"/>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hr"/>
              <a:t>KOFIGURATOR</a:t>
            </a:r>
            <a:endParaRPr/>
          </a:p>
        </p:txBody>
      </p:sp>
      <p:pic>
        <p:nvPicPr>
          <p:cNvPr id="169" name="Google Shape;169;p18"/>
          <p:cNvPicPr preferRelativeResize="0"/>
          <p:nvPr/>
        </p:nvPicPr>
        <p:blipFill>
          <a:blip r:embed="rId3">
            <a:alphaModFix/>
          </a:blip>
          <a:stretch>
            <a:fillRect/>
          </a:stretch>
        </p:blipFill>
        <p:spPr>
          <a:xfrm>
            <a:off x="681075" y="1013450"/>
            <a:ext cx="4421776" cy="2907801"/>
          </a:xfrm>
          <a:prstGeom prst="rect">
            <a:avLst/>
          </a:prstGeom>
          <a:noFill/>
          <a:ln>
            <a:noFill/>
          </a:ln>
        </p:spPr>
      </p:pic>
      <p:pic>
        <p:nvPicPr>
          <p:cNvPr id="170" name="Google Shape;170;p18"/>
          <p:cNvPicPr preferRelativeResize="0"/>
          <p:nvPr/>
        </p:nvPicPr>
        <p:blipFill rotWithShape="1">
          <a:blip r:embed="rId4">
            <a:alphaModFix/>
          </a:blip>
          <a:srcRect b="-1200" l="0" r="0" t="1200"/>
          <a:stretch/>
        </p:blipFill>
        <p:spPr>
          <a:xfrm>
            <a:off x="5585600" y="974012"/>
            <a:ext cx="3080949" cy="2986676"/>
          </a:xfrm>
          <a:prstGeom prst="rect">
            <a:avLst/>
          </a:prstGeom>
          <a:noFill/>
          <a:ln>
            <a:noFill/>
          </a:ln>
        </p:spPr>
      </p:pic>
      <p:pic>
        <p:nvPicPr>
          <p:cNvPr id="171" name="Google Shape;171;p18"/>
          <p:cNvPicPr preferRelativeResize="0"/>
          <p:nvPr/>
        </p:nvPicPr>
        <p:blipFill>
          <a:blip r:embed="rId5">
            <a:alphaModFix/>
          </a:blip>
          <a:stretch>
            <a:fillRect/>
          </a:stretch>
        </p:blipFill>
        <p:spPr>
          <a:xfrm>
            <a:off x="40300" y="4438125"/>
            <a:ext cx="6718285" cy="400200"/>
          </a:xfrm>
          <a:prstGeom prst="rect">
            <a:avLst/>
          </a:prstGeom>
          <a:noFill/>
          <a:ln>
            <a:noFill/>
          </a:ln>
        </p:spPr>
      </p:pic>
      <p:sp>
        <p:nvSpPr>
          <p:cNvPr id="172" name="Google Shape;172;p18"/>
          <p:cNvSpPr txBox="1"/>
          <p:nvPr/>
        </p:nvSpPr>
        <p:spPr>
          <a:xfrm>
            <a:off x="4010175" y="3885650"/>
            <a:ext cx="2553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hr">
                <a:solidFill>
                  <a:schemeClr val="lt1"/>
                </a:solidFill>
              </a:rPr>
              <a:t>Osnovni konfigurator pergole </a:t>
            </a:r>
            <a:endParaRPr>
              <a:solidFill>
                <a:schemeClr val="lt1"/>
              </a:solidFill>
            </a:endParaRPr>
          </a:p>
        </p:txBody>
      </p:sp>
      <p:sp>
        <p:nvSpPr>
          <p:cNvPr id="173" name="Google Shape;173;p18"/>
          <p:cNvSpPr txBox="1"/>
          <p:nvPr/>
        </p:nvSpPr>
        <p:spPr>
          <a:xfrm>
            <a:off x="1615463" y="4769825"/>
            <a:ext cx="2553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hr">
                <a:solidFill>
                  <a:schemeClr val="lt1"/>
                </a:solidFill>
              </a:rPr>
              <a:t>K</a:t>
            </a:r>
            <a:r>
              <a:rPr lang="hr">
                <a:solidFill>
                  <a:schemeClr val="lt1"/>
                </a:solidFill>
              </a:rPr>
              <a:t>onfigurator scene </a:t>
            </a:r>
            <a:endParaRPr>
              <a:solidFill>
                <a:schemeClr val="lt1"/>
              </a:solidFill>
            </a:endParaRPr>
          </a:p>
        </p:txBody>
      </p:sp>
      <p:sp>
        <p:nvSpPr>
          <p:cNvPr id="174" name="Google Shape;174;p18"/>
          <p:cNvSpPr txBox="1"/>
          <p:nvPr/>
        </p:nvSpPr>
        <p:spPr>
          <a:xfrm>
            <a:off x="0" y="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hr"/>
              <a:t>￼</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19"/>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hr"/>
              <a:t>PRIKAZ PRODUKTA</a:t>
            </a:r>
            <a:endParaRPr/>
          </a:p>
        </p:txBody>
      </p:sp>
      <p:pic>
        <p:nvPicPr>
          <p:cNvPr id="180" name="Google Shape;180;p19"/>
          <p:cNvPicPr preferRelativeResize="0"/>
          <p:nvPr/>
        </p:nvPicPr>
        <p:blipFill>
          <a:blip r:embed="rId3">
            <a:alphaModFix/>
          </a:blip>
          <a:stretch>
            <a:fillRect/>
          </a:stretch>
        </p:blipFill>
        <p:spPr>
          <a:xfrm>
            <a:off x="1363925" y="1180050"/>
            <a:ext cx="6416132" cy="353084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p20"/>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hr"/>
              <a:t>PRIKAZ PRODUKTA Z OZADJEM</a:t>
            </a:r>
            <a:endParaRPr/>
          </a:p>
        </p:txBody>
      </p:sp>
      <p:pic>
        <p:nvPicPr>
          <p:cNvPr id="186" name="Google Shape;186;p20"/>
          <p:cNvPicPr preferRelativeResize="0"/>
          <p:nvPr/>
        </p:nvPicPr>
        <p:blipFill>
          <a:blip r:embed="rId3">
            <a:alphaModFix/>
          </a:blip>
          <a:stretch>
            <a:fillRect/>
          </a:stretch>
        </p:blipFill>
        <p:spPr>
          <a:xfrm>
            <a:off x="1133724" y="1208225"/>
            <a:ext cx="7426852" cy="3481351"/>
          </a:xfrm>
          <a:prstGeom prst="rect">
            <a:avLst/>
          </a:prstGeom>
          <a:noFill/>
          <a:ln>
            <a:noFill/>
          </a:ln>
        </p:spPr>
      </p:pic>
      <p:sp>
        <p:nvSpPr>
          <p:cNvPr id="187" name="Google Shape;187;p20"/>
          <p:cNvSpPr txBox="1"/>
          <p:nvPr/>
        </p:nvSpPr>
        <p:spPr>
          <a:xfrm>
            <a:off x="0" y="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hr"/>
              <a:t>￼</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p21"/>
          <p:cNvSpPr txBox="1"/>
          <p:nvPr>
            <p:ph idx="1" type="body"/>
          </p:nvPr>
        </p:nvSpPr>
        <p:spPr>
          <a:xfrm>
            <a:off x="1052550" y="1891975"/>
            <a:ext cx="7038900" cy="23490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hr" sz="2800"/>
              <a:t>HVALA !</a:t>
            </a:r>
            <a:endParaRPr sz="2800"/>
          </a:p>
          <a:p>
            <a:pPr indent="0" lvl="0" marL="0" rtl="0" algn="ctr">
              <a:spcBef>
                <a:spcPts val="1200"/>
              </a:spcBef>
              <a:spcAft>
                <a:spcPts val="1200"/>
              </a:spcAft>
              <a:buNone/>
            </a:pPr>
            <a:r>
              <a:rPr lang="hr" sz="1800"/>
              <a:t>Vprašanja ?</a:t>
            </a:r>
            <a:endParaRPr sz="1800"/>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Focus">
  <a:themeElements>
    <a:clrScheme name="Focus">
      <a:dk1>
        <a:srgbClr val="1B212C"/>
      </a:dk1>
      <a:lt1>
        <a:srgbClr val="FFFFFF"/>
      </a:lt1>
      <a:dk2>
        <a:srgbClr val="D9D9D9"/>
      </a:dk2>
      <a:lt2>
        <a:srgbClr val="82C7A5"/>
      </a:lt2>
      <a:accent1>
        <a:srgbClr val="0145AC"/>
      </a:accent1>
      <a:accent2>
        <a:srgbClr val="EECE1A"/>
      </a:accent2>
      <a:accent3>
        <a:srgbClr val="4E5567"/>
      </a:accent3>
      <a:accent4>
        <a:srgbClr val="F4D6AD"/>
      </a:accent4>
      <a:accent5>
        <a:srgbClr val="7890CD"/>
      </a:accent5>
      <a:accent6>
        <a:srgbClr val="F15E22"/>
      </a:accent6>
      <a:hlink>
        <a:srgbClr val="7890CD"/>
      </a:hlink>
      <a:folHlink>
        <a:srgbClr val="7890C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