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8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293" y="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4B26-5CB6-4A3F-A07C-0D5805D6E570}" type="datetimeFigureOut">
              <a:rPr lang="hr-BA" smtClean="0"/>
              <a:t>4. 4. 2022.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60BB-7C2B-49F4-8254-1D1D33E88055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246889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4B26-5CB6-4A3F-A07C-0D5805D6E570}" type="datetimeFigureOut">
              <a:rPr lang="hr-BA" smtClean="0"/>
              <a:t>4. 4. 2022.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60BB-7C2B-49F4-8254-1D1D33E88055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644785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4B26-5CB6-4A3F-A07C-0D5805D6E570}" type="datetimeFigureOut">
              <a:rPr lang="hr-BA" smtClean="0"/>
              <a:t>4. 4. 2022.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60BB-7C2B-49F4-8254-1D1D33E88055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4174451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4B26-5CB6-4A3F-A07C-0D5805D6E570}" type="datetimeFigureOut">
              <a:rPr lang="hr-BA" smtClean="0"/>
              <a:t>4. 4. 2022.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60BB-7C2B-49F4-8254-1D1D33E88055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750152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4B26-5CB6-4A3F-A07C-0D5805D6E570}" type="datetimeFigureOut">
              <a:rPr lang="hr-BA" smtClean="0"/>
              <a:t>4. 4. 2022.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60BB-7C2B-49F4-8254-1D1D33E88055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988854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4B26-5CB6-4A3F-A07C-0D5805D6E570}" type="datetimeFigureOut">
              <a:rPr lang="hr-BA" smtClean="0"/>
              <a:t>4. 4. 2022.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60BB-7C2B-49F4-8254-1D1D33E88055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994594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4B26-5CB6-4A3F-A07C-0D5805D6E570}" type="datetimeFigureOut">
              <a:rPr lang="hr-BA" smtClean="0"/>
              <a:t>4. 4. 2022.</a:t>
            </a:fld>
            <a:endParaRPr lang="hr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60BB-7C2B-49F4-8254-1D1D33E88055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208634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4B26-5CB6-4A3F-A07C-0D5805D6E570}" type="datetimeFigureOut">
              <a:rPr lang="hr-BA" smtClean="0"/>
              <a:t>4. 4. 2022.</a:t>
            </a:fld>
            <a:endParaRPr lang="hr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60BB-7C2B-49F4-8254-1D1D33E88055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065577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4B26-5CB6-4A3F-A07C-0D5805D6E570}" type="datetimeFigureOut">
              <a:rPr lang="hr-BA" smtClean="0"/>
              <a:t>4. 4. 2022.</a:t>
            </a:fld>
            <a:endParaRPr lang="hr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60BB-7C2B-49F4-8254-1D1D33E88055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776321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4B26-5CB6-4A3F-A07C-0D5805D6E570}" type="datetimeFigureOut">
              <a:rPr lang="hr-BA" smtClean="0"/>
              <a:t>4. 4. 2022.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60BB-7C2B-49F4-8254-1D1D33E88055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268987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4B26-5CB6-4A3F-A07C-0D5805D6E570}" type="datetimeFigureOut">
              <a:rPr lang="hr-BA" smtClean="0"/>
              <a:t>4. 4. 2022.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60BB-7C2B-49F4-8254-1D1D33E88055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4229267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B4B26-5CB6-4A3F-A07C-0D5805D6E570}" type="datetimeFigureOut">
              <a:rPr lang="hr-BA" smtClean="0"/>
              <a:t>4. 4. 2022.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260BB-7C2B-49F4-8254-1D1D33E88055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557272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10131"/>
            <a:ext cx="9144000" cy="2387600"/>
          </a:xfrm>
        </p:spPr>
        <p:txBody>
          <a:bodyPr/>
          <a:lstStyle/>
          <a:p>
            <a:r>
              <a:rPr lang="en-US" dirty="0" smtClean="0"/>
              <a:t>Web app for private accommodation reservations</a:t>
            </a:r>
            <a:endParaRPr lang="hr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734368"/>
          </a:xfrm>
        </p:spPr>
        <p:txBody>
          <a:bodyPr/>
          <a:lstStyle/>
          <a:p>
            <a:pPr algn="l"/>
            <a:endParaRPr lang="hr-BA" dirty="0" smtClean="0"/>
          </a:p>
          <a:p>
            <a:pPr algn="l"/>
            <a:endParaRPr lang="hr-BA" dirty="0"/>
          </a:p>
          <a:p>
            <a:pPr algn="r"/>
            <a:r>
              <a:rPr lang="hr-BA" dirty="0" smtClean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Albert Khaidarov</a:t>
            </a:r>
          </a:p>
          <a:p>
            <a:pPr algn="r"/>
            <a:r>
              <a:rPr lang="hr-BA" dirty="0" smtClean="0">
                <a:solidFill>
                  <a:srgbClr val="FF99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Enis Nuredini</a:t>
            </a:r>
          </a:p>
          <a:p>
            <a:pPr algn="r"/>
            <a:r>
              <a:rPr lang="hr-BA" dirty="0" smtClean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Nedim Šišić</a:t>
            </a:r>
            <a:endParaRPr lang="hr-BA" dirty="0">
              <a:solidFill>
                <a:srgbClr val="00B0F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682" y="3949775"/>
            <a:ext cx="2434811" cy="2007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66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smtClean="0">
                <a:solidFill>
                  <a:srgbClr val="FF9900"/>
                </a:solidFill>
              </a:rPr>
              <a:t>Plan</a:t>
            </a:r>
            <a:endParaRPr lang="hr-BA" dirty="0">
              <a:solidFill>
                <a:srgbClr val="FF99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BA" sz="25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Phase 4 – Map</a:t>
            </a:r>
          </a:p>
          <a:p>
            <a:pPr lvl="1">
              <a:lnSpc>
                <a:spcPct val="200000"/>
              </a:lnSpc>
            </a:pPr>
            <a:r>
              <a:rPr lang="hr-BA" sz="2500" dirty="0" smtClean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Incorporating the map feature</a:t>
            </a:r>
          </a:p>
          <a:p>
            <a:pPr marL="457200" lvl="1" indent="0">
              <a:buNone/>
            </a:pPr>
            <a:endParaRPr lang="hr-BA" sz="21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hr-BA" sz="25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Phase 5 – Evaluation</a:t>
            </a:r>
          </a:p>
          <a:p>
            <a:pPr lvl="1">
              <a:lnSpc>
                <a:spcPct val="200000"/>
              </a:lnSpc>
            </a:pPr>
            <a:r>
              <a:rPr lang="hr-BA" sz="2500" dirty="0" smtClean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Evaluation, testing, </a:t>
            </a:r>
            <a:r>
              <a:rPr lang="hr-BA" sz="2500" dirty="0" smtClean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fixes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hr-BA" sz="2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				      End of May</a:t>
            </a:r>
            <a:r>
              <a:rPr lang="hr-BA" sz="2900" dirty="0" smtClean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	</a:t>
            </a:r>
            <a:endParaRPr lang="hr-BA" sz="2900" dirty="0" smtClean="0">
              <a:solidFill>
                <a:srgbClr val="00B0F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457200" lvl="1" indent="0">
              <a:buNone/>
            </a:pPr>
            <a:endParaRPr lang="hr-BA" sz="21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/>
            <a:endParaRPr lang="hr-BA" sz="21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/>
            <a:endParaRPr lang="hr-BA" sz="25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94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r-BA" dirty="0" smtClean="0">
              <a:solidFill>
                <a:srgbClr val="FF99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 algn="ctr">
              <a:buNone/>
            </a:pPr>
            <a:r>
              <a:rPr lang="hr-BA" sz="3600" dirty="0" smtClean="0">
                <a:solidFill>
                  <a:srgbClr val="FF99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Thank you for listening!</a:t>
            </a:r>
          </a:p>
          <a:p>
            <a:pPr marL="0" indent="0" algn="ctr">
              <a:buNone/>
            </a:pPr>
            <a:endParaRPr lang="hr-BA" dirty="0" smtClean="0">
              <a:solidFill>
                <a:srgbClr val="FF99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 algn="ctr">
              <a:buNone/>
            </a:pPr>
            <a:r>
              <a:rPr lang="hr-BA" sz="3600" dirty="0" smtClean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Questions?</a:t>
            </a:r>
            <a:endParaRPr lang="hr-BA" sz="3600" dirty="0">
              <a:solidFill>
                <a:srgbClr val="00B0F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3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smtClean="0">
                <a:solidFill>
                  <a:srgbClr val="FF9900"/>
                </a:solidFill>
              </a:rPr>
              <a:t>Motivation</a:t>
            </a:r>
            <a:endParaRPr lang="hr-BA" dirty="0">
              <a:solidFill>
                <a:srgbClr val="FF99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BA" sz="2500" dirty="0" smtClean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Homestay</a:t>
            </a:r>
            <a:r>
              <a:rPr lang="hr-BA" sz="2500" dirty="0" smtClean="0">
                <a:solidFill>
                  <a:srgbClr val="FF99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hr-BA" sz="25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- </a:t>
            </a:r>
            <a:r>
              <a:rPr lang="en-US" sz="25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 private house offering </a:t>
            </a:r>
            <a:r>
              <a:rPr lang="hr-BA" sz="25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/>
            </a:r>
            <a:br>
              <a:rPr lang="hr-BA" sz="2500" dirty="0" smtClean="0"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US" sz="25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accommodation </a:t>
            </a:r>
            <a:r>
              <a:rPr lang="en-US" sz="2500" dirty="0">
                <a:latin typeface="Helvetica" panose="020B0604020202020204" pitchFamily="34" charset="0"/>
                <a:cs typeface="Helvetica" panose="020B0604020202020204" pitchFamily="34" charset="0"/>
              </a:rPr>
              <a:t>to paying </a:t>
            </a:r>
            <a:r>
              <a:rPr lang="en-US" sz="25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guests</a:t>
            </a:r>
            <a:endParaRPr lang="hr-BA" sz="25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hr-BA" sz="25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hr-BA" sz="25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Increasingly popular in the last decades</a:t>
            </a:r>
          </a:p>
          <a:p>
            <a:pPr marL="0" indent="0">
              <a:buNone/>
            </a:pPr>
            <a:endParaRPr lang="hr-BA" sz="25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hr-BA" sz="25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We want to build an </a:t>
            </a:r>
            <a:r>
              <a:rPr lang="hr-BA" sz="2500" dirty="0" smtClean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app</a:t>
            </a:r>
            <a:r>
              <a:rPr lang="hr-BA" sz="25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that allows users </a:t>
            </a:r>
            <a:br>
              <a:rPr lang="hr-BA" sz="2500" dirty="0" smtClean="0"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hr-BA" sz="25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to </a:t>
            </a:r>
            <a:r>
              <a:rPr lang="hr-BA" sz="2500" dirty="0" smtClean="0">
                <a:solidFill>
                  <a:srgbClr val="FF99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find</a:t>
            </a:r>
            <a:r>
              <a:rPr lang="hr-BA" sz="25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and </a:t>
            </a:r>
            <a:r>
              <a:rPr lang="hr-BA" sz="2500" dirty="0" smtClean="0">
                <a:solidFill>
                  <a:srgbClr val="FF99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book</a:t>
            </a:r>
            <a:r>
              <a:rPr lang="hr-BA" sz="25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homestay reservations </a:t>
            </a:r>
          </a:p>
          <a:p>
            <a:endParaRPr lang="hr-BA" sz="25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1026" name="Picture 2" descr="https://www.roadaffair.com/wp-content/uploads/2022/02/airbnb-sarajevo-bosni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8079" y="2096082"/>
            <a:ext cx="4025721" cy="2683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829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smtClean="0">
                <a:solidFill>
                  <a:srgbClr val="FF9900"/>
                </a:solidFill>
              </a:rPr>
              <a:t>Features</a:t>
            </a:r>
            <a:endParaRPr lang="hr-BA" dirty="0">
              <a:solidFill>
                <a:srgbClr val="FF99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BA" sz="25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Users will be able to:</a:t>
            </a:r>
          </a:p>
          <a:p>
            <a:pPr lvl="1">
              <a:lnSpc>
                <a:spcPct val="150000"/>
              </a:lnSpc>
            </a:pPr>
            <a:r>
              <a:rPr lang="hr-BA" sz="2500" dirty="0" smtClean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Create an account</a:t>
            </a:r>
          </a:p>
          <a:p>
            <a:pPr lvl="1">
              <a:lnSpc>
                <a:spcPct val="150000"/>
              </a:lnSpc>
            </a:pPr>
            <a:r>
              <a:rPr lang="hr-BA" sz="2500" dirty="0" smtClean="0">
                <a:solidFill>
                  <a:srgbClr val="FF99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Search for and view accommodation offers</a:t>
            </a:r>
          </a:p>
          <a:p>
            <a:pPr lvl="1">
              <a:lnSpc>
                <a:spcPct val="150000"/>
              </a:lnSpc>
            </a:pPr>
            <a:r>
              <a:rPr lang="hr-BA" sz="2500" dirty="0" smtClean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Make reservations</a:t>
            </a:r>
          </a:p>
          <a:p>
            <a:pPr lvl="1">
              <a:lnSpc>
                <a:spcPct val="150000"/>
              </a:lnSpc>
            </a:pPr>
            <a:r>
              <a:rPr lang="hr-BA" sz="2500" dirty="0" smtClean="0">
                <a:solidFill>
                  <a:srgbClr val="FF99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Use a map</a:t>
            </a:r>
          </a:p>
          <a:p>
            <a:endParaRPr lang="hr-BA" sz="25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hr-BA" sz="25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3842" y="2529361"/>
            <a:ext cx="2909954" cy="3364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1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smtClean="0">
                <a:solidFill>
                  <a:srgbClr val="FF9900"/>
                </a:solidFill>
              </a:rPr>
              <a:t>Technologies</a:t>
            </a:r>
            <a:endParaRPr lang="hr-BA" dirty="0">
              <a:solidFill>
                <a:srgbClr val="FF99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BA" sz="25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Option 1:</a:t>
            </a:r>
          </a:p>
          <a:p>
            <a:pPr lvl="1"/>
            <a:endParaRPr lang="hr-BA" sz="25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457200" lvl="1" indent="0">
              <a:buNone/>
            </a:pPr>
            <a:r>
              <a:rPr lang="hr-BA" sz="25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	     </a:t>
            </a:r>
            <a:r>
              <a:rPr lang="hr-BA" sz="25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Ruby </a:t>
            </a:r>
            <a:r>
              <a:rPr lang="hr-BA" sz="25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on Rails 			 </a:t>
            </a:r>
            <a:r>
              <a:rPr lang="hr-BA" sz="2500" dirty="0">
                <a:latin typeface="Helvetica" panose="020B0604020202020204" pitchFamily="34" charset="0"/>
                <a:cs typeface="Helvetica" panose="020B0604020202020204" pitchFamily="34" charset="0"/>
              </a:rPr>
              <a:t>	 </a:t>
            </a:r>
            <a:r>
              <a:rPr lang="hr-BA" sz="25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   </a:t>
            </a:r>
            <a:r>
              <a:rPr lang="hr-BA" sz="25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React</a:t>
            </a:r>
            <a:endParaRPr lang="hr-BA" sz="25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hr-BA" sz="25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hr-BA" sz="25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hr-BA" sz="25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2050" name="Picture 2" descr="https://upload.wikimedia.org/wikipedia/commons/thumb/6/62/Ruby_On_Rails_Logo.svg/1200px-Ruby_On_Rails_Logo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8710" y="3618124"/>
            <a:ext cx="3128483" cy="1181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React (JavaScript library) - Wikipedi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1547" y="3401213"/>
            <a:ext cx="1857898" cy="1614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625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smtClean="0">
                <a:solidFill>
                  <a:srgbClr val="FF9900"/>
                </a:solidFill>
              </a:rPr>
              <a:t>Technologies</a:t>
            </a:r>
            <a:endParaRPr lang="hr-BA" dirty="0">
              <a:solidFill>
                <a:srgbClr val="FF99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BA" sz="25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Option 2</a:t>
            </a:r>
            <a:r>
              <a:rPr lang="hr-BA" sz="25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: MERN stack</a:t>
            </a:r>
            <a:endParaRPr lang="hr-BA" sz="25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/>
            <a:endParaRPr lang="hr-BA" sz="25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4098" name="Picture 2" descr="https://cdn-images-1.medium.com/fit/t/1600/480/0*P9YZRA4H7jlrjRS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451" y="2715903"/>
            <a:ext cx="9883097" cy="2964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80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smtClean="0">
                <a:solidFill>
                  <a:srgbClr val="FF9900"/>
                </a:solidFill>
              </a:rPr>
              <a:t>Technologies</a:t>
            </a:r>
            <a:endParaRPr lang="hr-BA" dirty="0">
              <a:solidFill>
                <a:srgbClr val="FF99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BA" sz="25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Database options:</a:t>
            </a:r>
          </a:p>
          <a:p>
            <a:pPr lvl="1" fontAlgn="base"/>
            <a:r>
              <a:rPr lang="en-US" dirty="0" err="1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PostgreSQL</a:t>
            </a:r>
            <a:endParaRPr lang="en-US" dirty="0">
              <a:solidFill>
                <a:srgbClr val="00B0F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2" fontAlgn="base"/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has great compatibility</a:t>
            </a:r>
          </a:p>
          <a:p>
            <a:pPr lvl="2" fontAlgn="base"/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highly scalable (serving up thousands of queries from hundreds of tables)</a:t>
            </a:r>
          </a:p>
          <a:p>
            <a:pPr lvl="1" fontAlgn="base"/>
            <a:r>
              <a:rPr lang="en-US" dirty="0">
                <a:solidFill>
                  <a:srgbClr val="FF99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SQLite</a:t>
            </a:r>
          </a:p>
          <a:p>
            <a:pPr lvl="2" fontAlgn="base"/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more simple and robust</a:t>
            </a:r>
          </a:p>
          <a:p>
            <a:pPr lvl="2" fontAlgn="base"/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lets store data in a structured manner</a:t>
            </a:r>
          </a:p>
          <a:p>
            <a:pPr lvl="1" fontAlgn="base"/>
            <a:r>
              <a:rPr lang="en-US" dirty="0" err="1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MongoDB</a:t>
            </a:r>
            <a:endParaRPr lang="en-US" dirty="0">
              <a:solidFill>
                <a:srgbClr val="00B0F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2" fontAlgn="base"/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Data stored as separate JSON files (enables to manage data of any structure)</a:t>
            </a:r>
          </a:p>
          <a:p>
            <a:pPr lvl="2" fontAlgn="base"/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Object-oriented database</a:t>
            </a:r>
          </a:p>
          <a:p>
            <a:pPr lvl="2" fontAlgn="base"/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fits to MERN/MEAN stack</a:t>
            </a:r>
          </a:p>
          <a:p>
            <a:pPr marL="457200" lvl="1" indent="0">
              <a:buNone/>
            </a:pPr>
            <a:endParaRPr lang="hr-BA" sz="21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185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smtClean="0">
                <a:solidFill>
                  <a:srgbClr val="FF9900"/>
                </a:solidFill>
              </a:rPr>
              <a:t>Plan</a:t>
            </a:r>
            <a:endParaRPr lang="hr-BA" dirty="0">
              <a:solidFill>
                <a:srgbClr val="FF99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BA" sz="25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Phase 1 - Analysis and Design</a:t>
            </a:r>
          </a:p>
          <a:p>
            <a:pPr lvl="1">
              <a:lnSpc>
                <a:spcPct val="150000"/>
              </a:lnSpc>
            </a:pPr>
            <a:r>
              <a:rPr lang="hr-BA" sz="2500" dirty="0" smtClean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Requirements </a:t>
            </a:r>
            <a:r>
              <a:rPr lang="hr-BA" sz="2500" dirty="0" smtClean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analysis			</a:t>
            </a:r>
            <a:r>
              <a:rPr lang="hr-BA" sz="25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All</a:t>
            </a:r>
            <a:endParaRPr lang="hr-BA" sz="25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hr-BA" sz="2500" dirty="0" smtClean="0">
                <a:solidFill>
                  <a:srgbClr val="FF99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Determining use </a:t>
            </a:r>
            <a:r>
              <a:rPr lang="hr-BA" sz="2500" dirty="0" smtClean="0">
                <a:solidFill>
                  <a:srgbClr val="FF99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cases			</a:t>
            </a:r>
            <a:r>
              <a:rPr lang="hr-BA" sz="25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All</a:t>
            </a:r>
            <a:endParaRPr lang="hr-BA" sz="25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hr-BA" sz="2500" dirty="0" smtClean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Database </a:t>
            </a:r>
            <a:r>
              <a:rPr lang="hr-BA" sz="2500" dirty="0" smtClean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design				</a:t>
            </a:r>
            <a:r>
              <a:rPr lang="hr-BA" sz="25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Albert, Enis</a:t>
            </a:r>
            <a:endParaRPr lang="hr-BA" sz="25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hr-BA" sz="2500" dirty="0" smtClean="0">
                <a:solidFill>
                  <a:srgbClr val="FF99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User interface </a:t>
            </a:r>
            <a:r>
              <a:rPr lang="hr-BA" sz="2500" dirty="0" smtClean="0">
                <a:solidFill>
                  <a:srgbClr val="FF99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sketch			</a:t>
            </a:r>
            <a:r>
              <a:rPr lang="hr-BA" sz="25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Enis, Nedim</a:t>
            </a:r>
            <a:endParaRPr lang="hr-BA" sz="25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/>
            <a:endParaRPr lang="hr-BA" sz="21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r>
              <a:rPr lang="hr-BA" sz="25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					</a:t>
            </a:r>
            <a:r>
              <a:rPr lang="hr-B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April 12th</a:t>
            </a:r>
            <a:endParaRPr lang="hr-BA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/>
            <a:endParaRPr lang="hr-BA" sz="21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/>
            <a:endParaRPr lang="hr-BA" sz="25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58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smtClean="0">
                <a:solidFill>
                  <a:srgbClr val="FF9900"/>
                </a:solidFill>
              </a:rPr>
              <a:t>Plan</a:t>
            </a:r>
            <a:endParaRPr lang="hr-BA" dirty="0">
              <a:solidFill>
                <a:srgbClr val="FF99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BA" sz="25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Phase 2 – Basic implementation</a:t>
            </a:r>
          </a:p>
          <a:p>
            <a:pPr lvl="1">
              <a:lnSpc>
                <a:spcPct val="150000"/>
              </a:lnSpc>
            </a:pPr>
            <a:r>
              <a:rPr lang="hr-BA" sz="2500" dirty="0" smtClean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User </a:t>
            </a:r>
            <a:r>
              <a:rPr lang="hr-BA" sz="2500" dirty="0" smtClean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registration				</a:t>
            </a:r>
            <a:r>
              <a:rPr lang="hr-BA" sz="25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Albert, Nedim</a:t>
            </a:r>
            <a:endParaRPr lang="hr-BA" sz="25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hr-BA" sz="2500" dirty="0" smtClean="0">
                <a:solidFill>
                  <a:srgbClr val="FF99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Basic CRUD, </a:t>
            </a:r>
            <a:r>
              <a:rPr lang="hr-BA" sz="2500" dirty="0" smtClean="0">
                <a:solidFill>
                  <a:srgbClr val="FF99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routing				</a:t>
            </a:r>
            <a:r>
              <a:rPr lang="hr-BA" sz="25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Albert, Nedim</a:t>
            </a:r>
            <a:endParaRPr lang="hr-BA" sz="25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hr-BA" sz="2500" dirty="0" smtClean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Database					</a:t>
            </a:r>
            <a:r>
              <a:rPr lang="hr-BA" sz="25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Albert, Enis</a:t>
            </a:r>
            <a:endParaRPr lang="hr-BA" sz="25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hr-BA" sz="2500" dirty="0" smtClean="0">
                <a:solidFill>
                  <a:srgbClr val="FF99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Simple user interface </a:t>
            </a:r>
            <a:r>
              <a:rPr lang="hr-BA" sz="2500" dirty="0" smtClean="0">
                <a:solidFill>
                  <a:srgbClr val="FF99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design		</a:t>
            </a:r>
            <a:r>
              <a:rPr lang="hr-BA" sz="25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Enis, Nedim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hr-BA" sz="2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				     End of April</a:t>
            </a:r>
            <a:endParaRPr lang="hr-BA" sz="29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/>
            <a:endParaRPr lang="hr-BA" sz="21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/>
            <a:endParaRPr lang="hr-BA" sz="21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/>
            <a:endParaRPr lang="hr-BA" sz="25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81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smtClean="0">
                <a:solidFill>
                  <a:srgbClr val="FF9900"/>
                </a:solidFill>
              </a:rPr>
              <a:t>Plan</a:t>
            </a:r>
            <a:endParaRPr lang="hr-BA" dirty="0">
              <a:solidFill>
                <a:srgbClr val="FF99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BA" sz="25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Phase 3 – Refined implementation</a:t>
            </a:r>
          </a:p>
          <a:p>
            <a:pPr lvl="1">
              <a:lnSpc>
                <a:spcPct val="200000"/>
              </a:lnSpc>
            </a:pPr>
            <a:r>
              <a:rPr lang="hr-BA" sz="2500" dirty="0" smtClean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Improving user interface</a:t>
            </a:r>
          </a:p>
          <a:p>
            <a:pPr lvl="1">
              <a:lnSpc>
                <a:spcPct val="200000"/>
              </a:lnSpc>
            </a:pPr>
            <a:r>
              <a:rPr lang="hr-BA" sz="2500" dirty="0" smtClean="0">
                <a:solidFill>
                  <a:srgbClr val="FF99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Improving CRUD, routing, etc.</a:t>
            </a:r>
          </a:p>
          <a:p>
            <a:pPr lvl="1">
              <a:lnSpc>
                <a:spcPct val="200000"/>
              </a:lnSpc>
            </a:pPr>
            <a:r>
              <a:rPr lang="hr-BA" sz="2500" dirty="0" smtClean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Additional </a:t>
            </a:r>
            <a:r>
              <a:rPr lang="hr-BA" sz="2500" dirty="0" smtClean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features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hr-BA" sz="2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				    Middle of May</a:t>
            </a:r>
            <a:endParaRPr lang="hr-BA" sz="29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/>
            <a:endParaRPr lang="hr-BA" sz="21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/>
            <a:endParaRPr lang="hr-BA" sz="21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/>
            <a:endParaRPr lang="hr-BA" sz="25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27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165</Words>
  <Application>Microsoft Office PowerPoint</Application>
  <PresentationFormat>Widescreen</PresentationFormat>
  <Paragraphs>72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Helvetica</vt:lpstr>
      <vt:lpstr>Office Theme</vt:lpstr>
      <vt:lpstr>Web app for private accommodation reservations</vt:lpstr>
      <vt:lpstr>Motivation</vt:lpstr>
      <vt:lpstr>Features</vt:lpstr>
      <vt:lpstr>Technologies</vt:lpstr>
      <vt:lpstr>Technologies</vt:lpstr>
      <vt:lpstr>Technologies</vt:lpstr>
      <vt:lpstr>Plan</vt:lpstr>
      <vt:lpstr>Plan</vt:lpstr>
      <vt:lpstr>Plan</vt:lpstr>
      <vt:lpstr>Plan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app for private accommodation reservations</dc:title>
  <dc:creator>Dell</dc:creator>
  <cp:lastModifiedBy>Dell</cp:lastModifiedBy>
  <cp:revision>32</cp:revision>
  <dcterms:created xsi:type="dcterms:W3CDTF">2022-04-03T21:45:47Z</dcterms:created>
  <dcterms:modified xsi:type="dcterms:W3CDTF">2022-04-04T12:05:12Z</dcterms:modified>
</cp:coreProperties>
</file>