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7" r:id="rId5"/>
    <p:sldId id="266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293" y="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20. 6. 2022.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24688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20. 6. 2022.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64478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20. 6. 2022.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7445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20. 6. 2022.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5015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20. 6. 2022.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98885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20. 6. 2022.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994594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20. 6. 2022.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208634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20. 6. 2022.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06557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20. 6. 2022.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7632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20. 6. 2022.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26898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20. 6. 2022.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22926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B4B26-5CB6-4A3F-A07C-0D5805D6E570}" type="datetimeFigureOut">
              <a:rPr lang="hr-BA" smtClean="0"/>
              <a:t>20. 6. 2022.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55727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101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Web app for </a:t>
            </a:r>
            <a:r>
              <a:rPr lang="hr-BA" dirty="0" smtClean="0"/>
              <a:t>P</a:t>
            </a:r>
            <a:r>
              <a:rPr lang="en-US" dirty="0" err="1" smtClean="0"/>
              <a:t>rivate</a:t>
            </a:r>
            <a:r>
              <a:rPr lang="en-US" dirty="0" smtClean="0"/>
              <a:t> </a:t>
            </a:r>
            <a:r>
              <a:rPr lang="hr-BA" dirty="0" smtClean="0"/>
              <a:t>A</a:t>
            </a:r>
            <a:r>
              <a:rPr lang="en-US" dirty="0" err="1" smtClean="0"/>
              <a:t>ccommodation</a:t>
            </a:r>
            <a:r>
              <a:rPr lang="en-US" dirty="0" smtClean="0"/>
              <a:t> </a:t>
            </a:r>
            <a:r>
              <a:rPr lang="hr-BA" dirty="0" smtClean="0"/>
              <a:t>R</a:t>
            </a:r>
            <a:r>
              <a:rPr lang="en-US" dirty="0" err="1" smtClean="0"/>
              <a:t>eservations</a:t>
            </a:r>
            <a:r>
              <a:rPr lang="hr-BA" dirty="0" smtClean="0"/>
              <a:t> (PAR)</a:t>
            </a:r>
            <a:endParaRPr lang="hr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34368"/>
          </a:xfrm>
        </p:spPr>
        <p:txBody>
          <a:bodyPr/>
          <a:lstStyle/>
          <a:p>
            <a:pPr algn="l"/>
            <a:endParaRPr lang="hr-BA" dirty="0" smtClean="0"/>
          </a:p>
          <a:p>
            <a:pPr algn="l"/>
            <a:endParaRPr lang="hr-BA" dirty="0"/>
          </a:p>
          <a:p>
            <a:pPr algn="r"/>
            <a:r>
              <a:rPr lang="hr-BA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Albert Khaidarov</a:t>
            </a:r>
          </a:p>
          <a:p>
            <a:pPr algn="r"/>
            <a:r>
              <a:rPr lang="hr-BA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Enis Nuredini</a:t>
            </a:r>
          </a:p>
          <a:p>
            <a:pPr algn="r"/>
            <a:r>
              <a:rPr lang="hr-BA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Nedim Šišić</a:t>
            </a:r>
            <a:endParaRPr lang="hr-BA" dirty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682" y="3949775"/>
            <a:ext cx="2434811" cy="200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66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rgbClr val="FF9900"/>
                </a:solidFill>
              </a:rPr>
              <a:t>Features</a:t>
            </a:r>
            <a:endParaRPr lang="hr-BA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Users will be able to:</a:t>
            </a: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Create an </a:t>
            </a: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account</a:t>
            </a: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Make a room</a:t>
            </a:r>
            <a:endParaRPr lang="hr-BA" sz="2500" dirty="0" smtClean="0">
              <a:solidFill>
                <a:srgbClr val="FF99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Search for and view </a:t>
            </a: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room </a:t>
            </a: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offers</a:t>
            </a: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Make reservations</a:t>
            </a: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Use a map</a:t>
            </a:r>
          </a:p>
          <a:p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sz="25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3842" y="2529361"/>
            <a:ext cx="2909954" cy="3364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rgbClr val="FF9900"/>
                </a:solidFill>
              </a:rPr>
              <a:t>Technologies</a:t>
            </a:r>
            <a:endParaRPr lang="hr-BA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hr-BA" sz="25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sz="25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050" name="Picture 2" descr="https://upload.wikimedia.org/wikipedia/commons/thumb/6/62/Ruby_On_Rails_Logo.svg/1200px-Ruby_On_Rails_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711" y="1701258"/>
            <a:ext cx="3128483" cy="1181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camo.githubusercontent.com/21f48da61ee864710c3c6f69178f50c1b23d39b0f8dc9afebcf7f347f1f4c48d/68747470733a2f2f7261772e6769746875622e636f6d2f6865617274636f6d626f2f6465766973652f6d61696e2f6465766973652e706e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202" y="3324853"/>
            <a:ext cx="28575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3/38/SQLite370.svg/1200px-SQLite370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49" y="2679232"/>
            <a:ext cx="2146445" cy="1017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b/b2/Bootstrap_logo.svg/1200px-Bootstrap_logo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147" y="2475845"/>
            <a:ext cx="2280090" cy="181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137633" y="5145924"/>
            <a:ext cx="99167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2500" dirty="0" smtClean="0">
                <a:solidFill>
                  <a:srgbClr val="00B0F0"/>
                </a:solidFill>
                <a:sym typeface="Wingdings" panose="05000000000000000000" pitchFamily="2" charset="2"/>
              </a:rPr>
              <a:t> Back End							          Front End </a:t>
            </a:r>
            <a:endParaRPr lang="hr-BA" sz="25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25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rgbClr val="FF9900"/>
                </a:solidFill>
              </a:rPr>
              <a:t>Completed</a:t>
            </a:r>
            <a:endParaRPr lang="hr-BA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BA" sz="29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Create </a:t>
            </a:r>
            <a:r>
              <a:rPr lang="hr-BA" sz="29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 </a:t>
            </a:r>
            <a:r>
              <a:rPr lang="hr-BA" sz="29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account</a:t>
            </a:r>
          </a:p>
          <a:p>
            <a:pPr>
              <a:lnSpc>
                <a:spcPct val="150000"/>
              </a:lnSpc>
            </a:pPr>
            <a:r>
              <a:rPr lang="hr-BA" sz="29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Manage Profile</a:t>
            </a:r>
            <a:endParaRPr lang="hr-BA" sz="2900" dirty="0" smtClean="0">
              <a:solidFill>
                <a:srgbClr val="FF99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r-BA" sz="29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Manage Room</a:t>
            </a:r>
            <a:endParaRPr lang="hr-BA" sz="2900" dirty="0" smtClean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r-BA" sz="29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Design</a:t>
            </a:r>
            <a:endParaRPr lang="hr-BA" sz="2900" dirty="0" smtClean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sz="25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3842" y="2529361"/>
            <a:ext cx="2909954" cy="3364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47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rgbClr val="FF9900"/>
                </a:solidFill>
              </a:rPr>
              <a:t>Plan</a:t>
            </a:r>
            <a:endParaRPr lang="hr-BA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 Progress:</a:t>
            </a:r>
          </a:p>
          <a:p>
            <a:pPr lvl="1">
              <a:lnSpc>
                <a:spcPct val="20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Adding photos to rooms</a:t>
            </a:r>
          </a:p>
          <a:p>
            <a:pPr lvl="1">
              <a:lnSpc>
                <a:spcPct val="200000"/>
              </a:lnSpc>
            </a:pP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Making reservations</a:t>
            </a:r>
            <a:endParaRPr lang="hr-BA" sz="2500" dirty="0" smtClean="0">
              <a:solidFill>
                <a:srgbClr val="FF99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lvl="1" indent="0">
              <a:buNone/>
            </a:pPr>
            <a:endParaRPr lang="hr-BA" sz="2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Then:</a:t>
            </a:r>
          </a:p>
          <a:p>
            <a:pPr lvl="1">
              <a:lnSpc>
                <a:spcPct val="20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Searching for rooms</a:t>
            </a:r>
          </a:p>
          <a:p>
            <a:pPr lvl="1">
              <a:lnSpc>
                <a:spcPct val="200000"/>
              </a:lnSpc>
            </a:pP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Map</a:t>
            </a:r>
            <a:endParaRPr lang="hr-BA" sz="2500" dirty="0" smtClean="0">
              <a:solidFill>
                <a:srgbClr val="FF99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hr-BA" sz="2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94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71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Wingdings</vt:lpstr>
      <vt:lpstr>Office Theme</vt:lpstr>
      <vt:lpstr>Web app for Private Accommodation Reservations (PAR)</vt:lpstr>
      <vt:lpstr>Features</vt:lpstr>
      <vt:lpstr>Technologies</vt:lpstr>
      <vt:lpstr>Completed</vt:lpstr>
      <vt:lpstr>Plan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app for private accommodation reservations</dc:title>
  <dc:creator>Dell</dc:creator>
  <cp:lastModifiedBy>Dell</cp:lastModifiedBy>
  <cp:revision>45</cp:revision>
  <dcterms:created xsi:type="dcterms:W3CDTF">2022-04-03T21:45:47Z</dcterms:created>
  <dcterms:modified xsi:type="dcterms:W3CDTF">2022-06-20T13:11:15Z</dcterms:modified>
</cp:coreProperties>
</file>