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ivalni-stroji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Prenova spletne trgovine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err="1"/>
              <a:t>žan</a:t>
            </a:r>
            <a:r>
              <a:rPr lang="sl-SI" dirty="0"/>
              <a:t> peternelj, dani zugan</a:t>
            </a:r>
          </a:p>
          <a:p>
            <a:r>
              <a:rPr lang="sl-SI" dirty="0"/>
              <a:t>Mentor: dr. tatjana zrimec</a:t>
            </a:r>
          </a:p>
        </p:txBody>
      </p:sp>
    </p:spTree>
    <p:extLst>
      <p:ext uri="{BB962C8B-B14F-4D97-AF65-F5344CB8AC3E}">
        <p14:creationId xmlns:p14="http://schemas.microsoft.com/office/powerpoint/2010/main" val="2107705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Uvod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Namen projekta</a:t>
            </a:r>
          </a:p>
          <a:p>
            <a:r>
              <a:rPr lang="sl-SI" dirty="0"/>
              <a:t>Analiza in načrtovanje</a:t>
            </a:r>
          </a:p>
          <a:p>
            <a:r>
              <a:rPr lang="sl-SI" dirty="0"/>
              <a:t>Zahteve</a:t>
            </a:r>
          </a:p>
          <a:p>
            <a:r>
              <a:rPr lang="sl-SI" dirty="0"/>
              <a:t>Tehnologije in orodja</a:t>
            </a:r>
          </a:p>
          <a:p>
            <a:r>
              <a:rPr lang="sl-SI" dirty="0"/>
              <a:t>Implementacija</a:t>
            </a:r>
          </a:p>
          <a:p>
            <a:r>
              <a:rPr lang="sl-SI" dirty="0"/>
              <a:t>Povzetek</a:t>
            </a:r>
          </a:p>
        </p:txBody>
      </p:sp>
    </p:spTree>
    <p:extLst>
      <p:ext uri="{BB962C8B-B14F-4D97-AF65-F5344CB8AC3E}">
        <p14:creationId xmlns:p14="http://schemas.microsoft.com/office/powerpoint/2010/main" val="2731074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Namen projekta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80" y="2015732"/>
            <a:ext cx="8237544" cy="3450613"/>
          </a:xfrm>
        </p:spPr>
        <p:txBody>
          <a:bodyPr/>
          <a:lstStyle/>
          <a:p>
            <a:r>
              <a:rPr lang="sl-SI" dirty="0"/>
              <a:t>Prenoviti spletno stran, ki omogoča uporabnikom kupovanje šivalnih strojev in likalnike tehnike.</a:t>
            </a:r>
          </a:p>
          <a:p>
            <a:r>
              <a:rPr lang="sl-SI" dirty="0"/>
              <a:t>Nova spletna stran bo boljša, enostavnejšega izgleda, s posodobljenimi izdelki.</a:t>
            </a:r>
          </a:p>
          <a:p>
            <a:r>
              <a:rPr lang="sl-SI" dirty="0"/>
              <a:t>Ključno je uporabniku omogočiti čim bolj hiter in pregleden nakup.</a:t>
            </a:r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43731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Analiza in načrtovanje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Analiza stare spletne strani, ki je zastarela in ima veliko neaktivnih izdelkov</a:t>
            </a:r>
            <a:r>
              <a:rPr lang="en-US" dirty="0"/>
              <a:t>.</a:t>
            </a:r>
            <a:endParaRPr lang="sl-SI" dirty="0"/>
          </a:p>
          <a:p>
            <a:r>
              <a:rPr lang="sl-SI" dirty="0" err="1"/>
              <a:t>Mimovrste</a:t>
            </a:r>
            <a:r>
              <a:rPr lang="sl-SI" dirty="0"/>
              <a:t> in Šivalna tehnika</a:t>
            </a:r>
            <a:r>
              <a:rPr lang="en-US" dirty="0"/>
              <a:t>.</a:t>
            </a:r>
            <a:endParaRPr lang="sl-SI" dirty="0"/>
          </a:p>
          <a:p>
            <a:r>
              <a:rPr lang="sl-SI" dirty="0"/>
              <a:t>Posodobitev aktualnih izdelkov</a:t>
            </a:r>
            <a:r>
              <a:rPr lang="en-US" dirty="0"/>
              <a:t>.</a:t>
            </a:r>
            <a:endParaRPr lang="sl-SI" dirty="0"/>
          </a:p>
          <a:p>
            <a:r>
              <a:rPr lang="sl-SI" dirty="0"/>
              <a:t>Design</a:t>
            </a:r>
            <a:r>
              <a:rPr lang="en-US" dirty="0"/>
              <a:t>.</a:t>
            </a:r>
            <a:endParaRPr lang="sl-SI" dirty="0"/>
          </a:p>
          <a:p>
            <a:r>
              <a:rPr lang="sl-SI" dirty="0"/>
              <a:t>SEO optimizacija</a:t>
            </a:r>
            <a:r>
              <a:rPr lang="en-US" dirty="0"/>
              <a:t>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29453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Zahteve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398129" cy="3450613"/>
          </a:xfrm>
        </p:spPr>
        <p:txBody>
          <a:bodyPr/>
          <a:lstStyle/>
          <a:p>
            <a:r>
              <a:rPr lang="sl-SI" dirty="0"/>
              <a:t>Enostaven izgled, vsi izdelki predstavljeni z aktualnimi slikami ter pregledno razdeljeni v kategorije in podkategorije.</a:t>
            </a:r>
          </a:p>
          <a:p>
            <a:r>
              <a:rPr lang="sl-SI" dirty="0"/>
              <a:t>Lahek in hiter dostop do vseh izdelkov in več možnosti za </a:t>
            </a:r>
            <a:r>
              <a:rPr lang="en-US" dirty="0" err="1"/>
              <a:t>uporabnika</a:t>
            </a:r>
            <a:r>
              <a:rPr lang="sl-SI" dirty="0"/>
              <a:t> (košarica, seznam želja, podrobnejši ogled)</a:t>
            </a:r>
            <a:r>
              <a:rPr lang="en-US" dirty="0"/>
              <a:t>.</a:t>
            </a:r>
            <a:endParaRPr lang="sl-SI" dirty="0"/>
          </a:p>
          <a:p>
            <a:r>
              <a:rPr lang="sl-SI" dirty="0"/>
              <a:t>Možnost registracije</a:t>
            </a:r>
            <a:r>
              <a:rPr lang="en-US" dirty="0"/>
              <a:t>.</a:t>
            </a:r>
            <a:endParaRPr lang="sl-SI" dirty="0"/>
          </a:p>
          <a:p>
            <a:r>
              <a:rPr lang="sl-SI" dirty="0"/>
              <a:t>Za pravilno delovanje sistema bo skrbel administrator</a:t>
            </a:r>
            <a:r>
              <a:rPr lang="en-US" dirty="0"/>
              <a:t>.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23790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Tehnologije in orodja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WordPress</a:t>
            </a:r>
          </a:p>
          <a:p>
            <a:r>
              <a:rPr lang="sl-SI" dirty="0"/>
              <a:t>WooCommerce</a:t>
            </a:r>
          </a:p>
          <a:p>
            <a:r>
              <a:rPr lang="sl-SI" dirty="0"/>
              <a:t>Yoast SEO</a:t>
            </a:r>
          </a:p>
          <a:p>
            <a:r>
              <a:rPr lang="sl-SI" dirty="0"/>
              <a:t>YITH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92883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implementacija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Kupljena je bila namenska tema za spletno trgovino </a:t>
            </a:r>
            <a:r>
              <a:rPr lang="sl-SI" dirty="0" err="1"/>
              <a:t>Woodmart</a:t>
            </a:r>
            <a:r>
              <a:rPr lang="en-US" dirty="0"/>
              <a:t>.</a:t>
            </a:r>
            <a:endParaRPr lang="sl-SI" dirty="0"/>
          </a:p>
          <a:p>
            <a:r>
              <a:rPr lang="sl-SI" dirty="0"/>
              <a:t>Konfiguracija in namestitev CMS sistema </a:t>
            </a:r>
            <a:r>
              <a:rPr lang="sl-SI" dirty="0" err="1"/>
              <a:t>Wordpress</a:t>
            </a:r>
            <a:r>
              <a:rPr lang="en-US" dirty="0"/>
              <a:t>.</a:t>
            </a:r>
            <a:endParaRPr lang="sl-SI" dirty="0"/>
          </a:p>
          <a:p>
            <a:r>
              <a:rPr lang="sl-SI" dirty="0"/>
              <a:t>Konfiguracija spletne trgovine </a:t>
            </a:r>
            <a:r>
              <a:rPr lang="sl-SI" dirty="0" err="1"/>
              <a:t>WooCommerce</a:t>
            </a:r>
            <a:r>
              <a:rPr lang="en-US" dirty="0"/>
              <a:t>.</a:t>
            </a:r>
            <a:endParaRPr lang="sl-SI" dirty="0"/>
          </a:p>
          <a:p>
            <a:r>
              <a:rPr lang="sl-SI" dirty="0"/>
              <a:t>Konfiguracija vtičnikov:  </a:t>
            </a:r>
            <a:r>
              <a:rPr lang="sl-SI" dirty="0" err="1"/>
              <a:t>Slick</a:t>
            </a:r>
            <a:r>
              <a:rPr lang="sl-SI" dirty="0"/>
              <a:t> </a:t>
            </a:r>
            <a:r>
              <a:rPr lang="sl-SI" dirty="0" err="1"/>
              <a:t>Slider</a:t>
            </a:r>
            <a:r>
              <a:rPr lang="sl-SI" dirty="0"/>
              <a:t>, HTML </a:t>
            </a:r>
            <a:r>
              <a:rPr lang="sl-SI" dirty="0" err="1"/>
              <a:t>Blocks</a:t>
            </a:r>
            <a:r>
              <a:rPr lang="sl-SI" dirty="0"/>
              <a:t>, YITH</a:t>
            </a:r>
            <a:r>
              <a:rPr lang="en-US" dirty="0"/>
              <a:t>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08853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povzetek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Nova spletna stran je aktivna in dostopna na </a:t>
            </a:r>
            <a:r>
              <a:rPr lang="sl-SI" u="sng" dirty="0">
                <a:hlinkClick r:id="rId2"/>
              </a:rPr>
              <a:t>https://sivalni-stroji.com/</a:t>
            </a:r>
            <a:endParaRPr lang="sl-SI" u="sng" dirty="0"/>
          </a:p>
          <a:p>
            <a:r>
              <a:rPr lang="sl-SI" dirty="0"/>
              <a:t>Porazdelitev nalog v skupini:</a:t>
            </a:r>
          </a:p>
          <a:p>
            <a:pPr marL="0" indent="0">
              <a:buNone/>
            </a:pPr>
            <a:r>
              <a:rPr lang="sl-SI" dirty="0"/>
              <a:t>		- Aljaž:  vodja projekta, implementacija</a:t>
            </a:r>
          </a:p>
          <a:p>
            <a:pPr marL="0" indent="0">
              <a:buNone/>
            </a:pPr>
            <a:r>
              <a:rPr lang="sl-SI" dirty="0"/>
              <a:t>		- Žan:  analiza, načrtovanje, dokumentacija</a:t>
            </a:r>
          </a:p>
          <a:p>
            <a:pPr marL="0" indent="0">
              <a:buNone/>
            </a:pPr>
            <a:r>
              <a:rPr lang="sl-SI" dirty="0"/>
              <a:t>		- Dani:  analiza, načrtovanje, dokumentacija</a:t>
            </a:r>
          </a:p>
          <a:p>
            <a:pPr marL="0" indent="0">
              <a:buNone/>
            </a:pPr>
            <a:endParaRPr lang="sl-SI" u="sng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7908971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141</TotalTime>
  <Words>239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Gallery</vt:lpstr>
      <vt:lpstr>Prenova spletne trgovine</vt:lpstr>
      <vt:lpstr>Uvod</vt:lpstr>
      <vt:lpstr>Namen projekta</vt:lpstr>
      <vt:lpstr>Analiza in načrtovanje</vt:lpstr>
      <vt:lpstr>Zahteve</vt:lpstr>
      <vt:lpstr>Tehnologije in orodja</vt:lpstr>
      <vt:lpstr>implementacija</vt:lpstr>
      <vt:lpstr>povzetek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Prenova spletne trgovine</dc:title>
  <dc:creator>dodic</dc:creator>
  <cp:lastModifiedBy>PETERNELJ, ŽAN</cp:lastModifiedBy>
  <cp:revision>20</cp:revision>
  <dcterms:created xsi:type="dcterms:W3CDTF">2022-06-10T06:46:29Z</dcterms:created>
  <dcterms:modified xsi:type="dcterms:W3CDTF">2022-07-18T13:00:49Z</dcterms:modified>
</cp:coreProperties>
</file>