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98" r:id="rId4"/>
    <p:sldId id="283" r:id="rId5"/>
    <p:sldId id="297" r:id="rId6"/>
    <p:sldId id="292" r:id="rId7"/>
    <p:sldId id="285" r:id="rId8"/>
    <p:sldId id="296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35723E-ED4E-4EE0-AD93-B1994A350575}" type="datetime1">
              <a:rPr lang="sl-SI" smtClean="0"/>
              <a:t>1. 04. 2022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DA8DB1-D97D-4147-91C4-CDE2D439A79B}" type="datetime1">
              <a:rPr lang="sl-SI" noProof="0" smtClean="0"/>
              <a:t>1. 04. 2022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16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22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9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800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33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356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900" b="1" spc="-300" dirty="0"/>
            </a:lvl1pPr>
          </a:lstStyle>
          <a:p>
            <a:pPr lvl="0" algn="r"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9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Vnesite napis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sl-SI" noProof="0" dirty="0"/>
              <a:t>Hvala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11" name="Označba mesta za besedil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2" name="Označba mesta za besedil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Polje z besedilom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5857"/>
            <a:ext cx="10539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sl-SI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sl-SI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sl-SI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sl-SI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za sliko 11" descr="Roke, združene v krogu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sl-SI" sz="6000" dirty="0" smtClean="0"/>
              <a:t>Uvodna predstavitev</a:t>
            </a:r>
            <a:endParaRPr lang="sl-SI" sz="6000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8"/>
            <a:ext cx="6580188" cy="918285"/>
          </a:xfrm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 smtClean="0"/>
              <a:t>Aljaž </a:t>
            </a:r>
            <a:r>
              <a:rPr lang="sl-SI" dirty="0" err="1" smtClean="0"/>
              <a:t>Gec</a:t>
            </a:r>
            <a:r>
              <a:rPr lang="sl-SI" dirty="0" smtClean="0"/>
              <a:t>, Žan Peternelj, Dani </a:t>
            </a:r>
            <a:r>
              <a:rPr lang="sl-SI" dirty="0" err="1" smtClean="0"/>
              <a:t>Zugan</a:t>
            </a:r>
            <a:endParaRPr lang="sl-SI" dirty="0" smtClean="0"/>
          </a:p>
          <a:p>
            <a:pPr rtl="0"/>
            <a:r>
              <a:rPr lang="sl-SI" dirty="0" smtClean="0"/>
              <a:t>Mentor: dr. Tatjana </a:t>
            </a:r>
            <a:r>
              <a:rPr lang="sl-SI" dirty="0" err="1" smtClean="0"/>
              <a:t>Zrimec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1322" y="1492046"/>
            <a:ext cx="3431165" cy="1693628"/>
          </a:xfrm>
        </p:spPr>
        <p:txBody>
          <a:bodyPr rtlCol="0"/>
          <a:lstStyle/>
          <a:p>
            <a:pPr rtl="0"/>
            <a:r>
              <a:rPr lang="sl-SI" sz="2400" dirty="0" smtClean="0"/>
              <a:t>IDEJA</a:t>
            </a:r>
          </a:p>
          <a:p>
            <a:pPr rtl="0"/>
            <a:r>
              <a:rPr lang="sl-SI" sz="2400" dirty="0" smtClean="0"/>
              <a:t>ANALIZA</a:t>
            </a:r>
            <a:endParaRPr lang="sl-SI" sz="2400" dirty="0"/>
          </a:p>
          <a:p>
            <a:pPr rtl="0"/>
            <a:r>
              <a:rPr lang="sl-SI" sz="2400" dirty="0" smtClean="0"/>
              <a:t>RAZDELITEV DELA</a:t>
            </a:r>
          </a:p>
          <a:p>
            <a:pPr rtl="0"/>
            <a:r>
              <a:rPr lang="sl-SI" sz="2400" dirty="0" smtClean="0"/>
              <a:t>TEHNOLOGIJA IN ORODJA</a:t>
            </a:r>
            <a:endParaRPr lang="sl-SI" sz="2400" dirty="0"/>
          </a:p>
        </p:txBody>
      </p:sp>
      <p:pic>
        <p:nvPicPr>
          <p:cNvPr id="9" name="Označba mesta za sliko 8" descr="Roka, ki se dotika mobilnega telefona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4351" y="0"/>
            <a:ext cx="6697649" cy="6371351"/>
          </a:xfrm>
        </p:spPr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70480" y="2242024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95" y="2356848"/>
            <a:ext cx="3508697" cy="263660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sl-SI" sz="6000" dirty="0" smtClean="0"/>
              <a:t>Prenova spletne trgovine</a:t>
            </a:r>
            <a:endParaRPr lang="sl-SI" sz="6000" dirty="0"/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949913" y="4993449"/>
            <a:ext cx="5231979" cy="880213"/>
          </a:xfrm>
          <a:solidFill>
            <a:srgbClr val="000000">
              <a:alpha val="74902"/>
            </a:srgbClr>
          </a:solidFill>
        </p:spPr>
        <p:txBody>
          <a:bodyPr rtlCol="0"/>
          <a:lstStyle/>
          <a:p>
            <a:r>
              <a:rPr lang="sl-SI" dirty="0"/>
              <a:t>Trgovina in servis šivalnih strojev in likalne tehnike </a:t>
            </a:r>
            <a:r>
              <a:rPr lang="sl-SI" dirty="0" smtClean="0"/>
              <a:t>Peter </a:t>
            </a:r>
            <a:r>
              <a:rPr lang="sl-SI" dirty="0" err="1" smtClean="0"/>
              <a:t>Gec</a:t>
            </a:r>
            <a:r>
              <a:rPr lang="sl-SI" dirty="0" smtClean="0"/>
              <a:t> </a:t>
            </a:r>
            <a:r>
              <a:rPr lang="sl-SI" dirty="0" err="1" smtClean="0"/>
              <a:t>s.p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2</a:t>
            </a:fld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15" y="5968127"/>
            <a:ext cx="125588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značba mesta za sliko 13" descr="Slika roke, ki piše opombo na samolepilni listek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sl-SI" sz="6000" dirty="0" smtClean="0"/>
              <a:t>Analiza</a:t>
            </a:r>
            <a:endParaRPr lang="sl-SI" sz="6000" dirty="0"/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 smtClean="0"/>
              <a:t>Problemi</a:t>
            </a:r>
            <a:endParaRPr lang="sl-SI" dirty="0"/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2299" y="4018091"/>
            <a:ext cx="4629141" cy="1516018"/>
          </a:xfrm>
        </p:spPr>
        <p:txBody>
          <a:bodyPr rtlCol="0"/>
          <a:lstStyle/>
          <a:p>
            <a:pPr rtl="0"/>
            <a:r>
              <a:rPr lang="sl-SI" sz="2000" dirty="0" smtClean="0"/>
              <a:t>ZASTARELOST</a:t>
            </a:r>
            <a:endParaRPr lang="sl-SI" sz="2000" dirty="0"/>
          </a:p>
          <a:p>
            <a:pPr rtl="0"/>
            <a:r>
              <a:rPr lang="sl-SI" sz="2000" dirty="0" smtClean="0"/>
              <a:t>NOVI TRENDI</a:t>
            </a:r>
            <a:endParaRPr lang="sl-SI" sz="2000" dirty="0"/>
          </a:p>
          <a:p>
            <a:pPr rtl="0"/>
            <a:r>
              <a:rPr lang="sl-SI" sz="2000" dirty="0" smtClean="0"/>
              <a:t>VELIKO NEAKTIVNIH IZDELKOV</a:t>
            </a:r>
            <a:endParaRPr lang="sl-SI" sz="2000" dirty="0"/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3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075" y="5968127"/>
            <a:ext cx="125588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značba mesta za sliko 10" descr="Miza z računalnikom, telefonom, knjigami itd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9658" y="0"/>
            <a:ext cx="8692342" cy="637135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5634"/>
            <a:ext cx="5956300" cy="12222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sl-SI" sz="6000" dirty="0" smtClean="0"/>
              <a:t>Razdelitev</a:t>
            </a:r>
            <a:r>
              <a:rPr lang="sl-SI" sz="5800" dirty="0" smtClean="0"/>
              <a:t> </a:t>
            </a:r>
            <a:r>
              <a:rPr lang="sl-SI" sz="6000" dirty="0" smtClean="0"/>
              <a:t>dela</a:t>
            </a:r>
            <a:endParaRPr lang="sl-SI" sz="6000" dirty="0"/>
          </a:p>
        </p:txBody>
      </p:sp>
      <p:sp>
        <p:nvSpPr>
          <p:cNvPr id="14" name="Označba mesta za besedil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9657" y="1617854"/>
            <a:ext cx="2456641" cy="747423"/>
          </a:xfrm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 smtClean="0"/>
              <a:t>Rešitve</a:t>
            </a:r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4</a:t>
            </a:fld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14" y="5968127"/>
            <a:ext cx="1255885" cy="835224"/>
          </a:xfrm>
          <a:prstGeom prst="rect">
            <a:avLst/>
          </a:prstGeom>
        </p:spPr>
      </p:pic>
      <p:sp>
        <p:nvSpPr>
          <p:cNvPr id="7" name="Pravokotnik 6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72125" y="28081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05517" y="2460693"/>
            <a:ext cx="29896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ANALIZA (MAREC)</a:t>
            </a:r>
            <a:endParaRPr lang="sl-SI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POSODOBITEV </a:t>
            </a:r>
            <a:r>
              <a:rPr lang="sl-SI" sz="2000" dirty="0" smtClean="0"/>
              <a:t>AKTUALNIH </a:t>
            </a:r>
            <a:r>
              <a:rPr lang="sl-SI" sz="2000" dirty="0" smtClean="0"/>
              <a:t>IZDELKOV (APRIL)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SEO OPTIMIZACIJA IN DESIGN (MAJ)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ZAKLJUČEK (JUNIJ)</a:t>
            </a:r>
            <a:endParaRPr lang="sl-SI" sz="2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za sliko 11" descr="konferenčna soba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097" y="1371368"/>
            <a:ext cx="3688896" cy="565899"/>
          </a:xfrm>
          <a:solidFill>
            <a:srgbClr val="000000">
              <a:alpha val="74902"/>
            </a:srgbClr>
          </a:solidFill>
          <a:ln>
            <a:noFill/>
          </a:ln>
        </p:spPr>
        <p:txBody>
          <a:bodyPr rtlCol="0"/>
          <a:lstStyle/>
          <a:p>
            <a:pPr algn="l" rtl="0"/>
            <a:r>
              <a:rPr lang="sl-SI" dirty="0" smtClean="0"/>
              <a:t>Orodja</a:t>
            </a:r>
            <a:endParaRPr lang="sl-SI" dirty="0"/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Large image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15" y="5968127"/>
            <a:ext cx="1255885" cy="83522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494097" y="356757"/>
            <a:ext cx="45831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Tehnologija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856" y="240923"/>
            <a:ext cx="1981372" cy="11583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494097" y="1937267"/>
            <a:ext cx="368889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err="1" smtClean="0"/>
              <a:t>WordPress</a:t>
            </a:r>
            <a:endParaRPr lang="sl-SI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err="1" smtClean="0"/>
              <a:t>WooCommerce</a:t>
            </a:r>
            <a:endParaRPr lang="sl-SI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err="1" smtClean="0"/>
              <a:t>Yoast</a:t>
            </a:r>
            <a:r>
              <a:rPr lang="sl-SI" sz="2000" dirty="0" smtClean="0"/>
              <a:t> SEO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YITH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značba mesta za sliko 31" descr="roke, ki ploskaj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Naslov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5259" y="2798354"/>
            <a:ext cx="3906741" cy="1869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sl-SI" dirty="0" smtClean="0"/>
              <a:t>Hvala za pozornost</a:t>
            </a:r>
            <a:endParaRPr lang="sl-SI" dirty="0"/>
          </a:p>
        </p:txBody>
      </p:sp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15" y="5968127"/>
            <a:ext cx="125588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02_TF16411250.potx" id="{1B4542C4-4FE0-4B97-B559-D0D777C0CB29}" vid="{E2756498-BA55-45BF-AD5F-F232BB0BC84A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fb0879af-3eba-417a-a55a-ffe6dcd6ca77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 (1)</Template>
  <TotalTime>0</TotalTime>
  <Words>93</Words>
  <Application>Microsoft Office PowerPoint</Application>
  <PresentationFormat>Širokozaslonsko</PresentationFormat>
  <Paragraphs>39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Corbel</vt:lpstr>
      <vt:lpstr>Times New Roman</vt:lpstr>
      <vt:lpstr>Officeova tema</vt:lpstr>
      <vt:lpstr>Uvodna predstavitev</vt:lpstr>
      <vt:lpstr>Prenova spletne trgovine</vt:lpstr>
      <vt:lpstr>Analiza</vt:lpstr>
      <vt:lpstr>Razdelitev dela</vt:lpstr>
      <vt:lpstr>Large image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2022-03-21T16:27:45Z</dcterms:created>
  <dcterms:modified xsi:type="dcterms:W3CDTF">2022-04-01T10:16:12Z</dcterms:modified>
</cp:coreProperties>
</file>