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2783E-89B9-4E6F-A987-67D511A04877}" type="datetimeFigureOut">
              <a:rPr lang="sl-SI" smtClean="0"/>
              <a:t>12. 05. 2021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537CE-5DDD-4BC5-97C4-AB98ADC22D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25699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2783E-89B9-4E6F-A987-67D511A04877}" type="datetimeFigureOut">
              <a:rPr lang="sl-SI" smtClean="0"/>
              <a:t>12. 05. 2021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537CE-5DDD-4BC5-97C4-AB98ADC22D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84309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2783E-89B9-4E6F-A987-67D511A04877}" type="datetimeFigureOut">
              <a:rPr lang="sl-SI" smtClean="0"/>
              <a:t>12. 05. 2021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537CE-5DDD-4BC5-97C4-AB98ADC22D7C}" type="slidenum">
              <a:rPr lang="sl-SI" smtClean="0"/>
              <a:t>‹#›</a:t>
            </a:fld>
            <a:endParaRPr lang="sl-SI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570541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2783E-89B9-4E6F-A987-67D511A04877}" type="datetimeFigureOut">
              <a:rPr lang="sl-SI" smtClean="0"/>
              <a:t>12. 05. 2021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537CE-5DDD-4BC5-97C4-AB98ADC22D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8813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2783E-89B9-4E6F-A987-67D511A04877}" type="datetimeFigureOut">
              <a:rPr lang="sl-SI" smtClean="0"/>
              <a:t>12. 05. 2021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537CE-5DDD-4BC5-97C4-AB98ADC22D7C}" type="slidenum">
              <a:rPr lang="sl-SI" smtClean="0"/>
              <a:t>‹#›</a:t>
            </a:fld>
            <a:endParaRPr lang="sl-SI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802434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2783E-89B9-4E6F-A987-67D511A04877}" type="datetimeFigureOut">
              <a:rPr lang="sl-SI" smtClean="0"/>
              <a:t>12. 05. 2021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537CE-5DDD-4BC5-97C4-AB98ADC22D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645586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2783E-89B9-4E6F-A987-67D511A04877}" type="datetimeFigureOut">
              <a:rPr lang="sl-SI" smtClean="0"/>
              <a:t>12. 05. 2021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537CE-5DDD-4BC5-97C4-AB98ADC22D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526385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2783E-89B9-4E6F-A987-67D511A04877}" type="datetimeFigureOut">
              <a:rPr lang="sl-SI" smtClean="0"/>
              <a:t>12. 05. 2021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537CE-5DDD-4BC5-97C4-AB98ADC22D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86265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2783E-89B9-4E6F-A987-67D511A04877}" type="datetimeFigureOut">
              <a:rPr lang="sl-SI" smtClean="0"/>
              <a:t>12. 05. 2021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537CE-5DDD-4BC5-97C4-AB98ADC22D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14036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2783E-89B9-4E6F-A987-67D511A04877}" type="datetimeFigureOut">
              <a:rPr lang="sl-SI" smtClean="0"/>
              <a:t>12. 05. 2021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537CE-5DDD-4BC5-97C4-AB98ADC22D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30738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2783E-89B9-4E6F-A987-67D511A04877}" type="datetimeFigureOut">
              <a:rPr lang="sl-SI" smtClean="0"/>
              <a:t>12. 05. 2021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537CE-5DDD-4BC5-97C4-AB98ADC22D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55482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2783E-89B9-4E6F-A987-67D511A04877}" type="datetimeFigureOut">
              <a:rPr lang="sl-SI" smtClean="0"/>
              <a:t>12. 05. 2021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537CE-5DDD-4BC5-97C4-AB98ADC22D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29574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2783E-89B9-4E6F-A987-67D511A04877}" type="datetimeFigureOut">
              <a:rPr lang="sl-SI" smtClean="0"/>
              <a:t>12. 05. 2021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537CE-5DDD-4BC5-97C4-AB98ADC22D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26293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2783E-89B9-4E6F-A987-67D511A04877}" type="datetimeFigureOut">
              <a:rPr lang="sl-SI" smtClean="0"/>
              <a:t>12. 05. 2021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537CE-5DDD-4BC5-97C4-AB98ADC22D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92777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2783E-89B9-4E6F-A987-67D511A04877}" type="datetimeFigureOut">
              <a:rPr lang="sl-SI" smtClean="0"/>
              <a:t>12. 05. 2021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537CE-5DDD-4BC5-97C4-AB98ADC22D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47869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2783E-89B9-4E6F-A987-67D511A04877}" type="datetimeFigureOut">
              <a:rPr lang="sl-SI" smtClean="0"/>
              <a:t>12. 05. 2021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537CE-5DDD-4BC5-97C4-AB98ADC22D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28983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2783E-89B9-4E6F-A987-67D511A04877}" type="datetimeFigureOut">
              <a:rPr lang="sl-SI" smtClean="0"/>
              <a:t>12. 05. 2021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B0537CE-5DDD-4BC5-97C4-AB98ADC22D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07583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3A866-02C2-43A5-B910-9261AB423F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Vizualizacija</a:t>
            </a:r>
            <a:r>
              <a:rPr lang="en-US" dirty="0"/>
              <a:t> </a:t>
            </a:r>
            <a:r>
              <a:rPr lang="en-US" dirty="0" err="1"/>
              <a:t>širjenja</a:t>
            </a:r>
            <a:r>
              <a:rPr lang="en-US" dirty="0"/>
              <a:t> </a:t>
            </a:r>
            <a:r>
              <a:rPr lang="en-US" dirty="0" err="1"/>
              <a:t>informacij</a:t>
            </a:r>
            <a:r>
              <a:rPr lang="en-US" dirty="0"/>
              <a:t> po </a:t>
            </a:r>
            <a:r>
              <a:rPr lang="en-US" dirty="0" err="1"/>
              <a:t>omrežju</a:t>
            </a:r>
            <a:r>
              <a:rPr lang="en-US" dirty="0"/>
              <a:t> </a:t>
            </a:r>
            <a:endParaRPr lang="sl-SI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75BDAB-9A7C-4667-BC64-18B7E7020A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Matic </a:t>
            </a:r>
            <a:r>
              <a:rPr lang="en-US" dirty="0" err="1"/>
              <a:t>Adamič</a:t>
            </a:r>
            <a:endParaRPr lang="en-US" dirty="0"/>
          </a:p>
          <a:p>
            <a:r>
              <a:rPr lang="en-US" dirty="0"/>
              <a:t>Vid </a:t>
            </a:r>
            <a:r>
              <a:rPr lang="en-US" dirty="0" err="1"/>
              <a:t>Jerovšek</a:t>
            </a:r>
            <a:endParaRPr lang="en-US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015132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8CB09-E02F-49C3-8D7F-5C14C46FC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Motivacija</a:t>
            </a:r>
            <a:endParaRPr lang="sl-S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46BC81-E82A-482D-918A-1539C35B8C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Srečamo v vsakdanjem življenju</a:t>
            </a:r>
          </a:p>
          <a:p>
            <a:r>
              <a:rPr lang="sl-SI" dirty="0"/>
              <a:t>Telekomunikacijska omrežja</a:t>
            </a:r>
          </a:p>
          <a:p>
            <a:r>
              <a:rPr lang="sl-SI" dirty="0" err="1"/>
              <a:t>Bitcoin</a:t>
            </a:r>
            <a:endParaRPr lang="sl-SI" dirty="0"/>
          </a:p>
          <a:p>
            <a:r>
              <a:rPr lang="sl-SI" dirty="0"/>
              <a:t>MMOG</a:t>
            </a:r>
          </a:p>
          <a:p>
            <a:r>
              <a:rPr lang="sl-SI" dirty="0"/>
              <a:t>Težka vizualizacija</a:t>
            </a:r>
          </a:p>
        </p:txBody>
      </p:sp>
    </p:spTree>
    <p:extLst>
      <p:ext uri="{BB962C8B-B14F-4D97-AF65-F5344CB8AC3E}">
        <p14:creationId xmlns:p14="http://schemas.microsoft.com/office/powerpoint/2010/main" val="2012544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A3BDF-9176-4236-BA06-49743F914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Predstavitev</a:t>
            </a:r>
            <a:r>
              <a:rPr lang="en-US" dirty="0"/>
              <a:t> </a:t>
            </a:r>
            <a:r>
              <a:rPr lang="en-US" dirty="0" err="1"/>
              <a:t>problema</a:t>
            </a:r>
            <a:r>
              <a:rPr lang="en-US" dirty="0"/>
              <a:t> in </a:t>
            </a:r>
            <a:r>
              <a:rPr lang="en-US" dirty="0" err="1"/>
              <a:t>ciljev</a:t>
            </a:r>
            <a:endParaRPr lang="sl-S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757AF-4BA5-49FB-BF54-72A7799FA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/>
              <a:t>Orodje</a:t>
            </a:r>
            <a:r>
              <a:rPr lang="en-US" dirty="0"/>
              <a:t> za </a:t>
            </a:r>
            <a:r>
              <a:rPr lang="sl-SI" dirty="0"/>
              <a:t>vizualizacijo</a:t>
            </a:r>
            <a:r>
              <a:rPr lang="en-US" dirty="0"/>
              <a:t> </a:t>
            </a:r>
            <a:r>
              <a:rPr lang="sl-SI" dirty="0"/>
              <a:t>širjenja</a:t>
            </a:r>
            <a:r>
              <a:rPr lang="en-US" dirty="0"/>
              <a:t> </a:t>
            </a:r>
            <a:r>
              <a:rPr lang="sl-SI" dirty="0"/>
              <a:t>informacij</a:t>
            </a:r>
            <a:r>
              <a:rPr lang="en-US" dirty="0"/>
              <a:t> po </a:t>
            </a:r>
            <a:r>
              <a:rPr lang="sl-SI" dirty="0"/>
              <a:t>omrežju</a:t>
            </a:r>
            <a:r>
              <a:rPr lang="en-US" dirty="0"/>
              <a:t> – </a:t>
            </a:r>
            <a:r>
              <a:rPr lang="en-US" dirty="0" err="1"/>
              <a:t>različni</a:t>
            </a:r>
            <a:r>
              <a:rPr lang="en-US" dirty="0"/>
              <a:t> </a:t>
            </a:r>
            <a:r>
              <a:rPr lang="en-US" dirty="0" err="1"/>
              <a:t>algoritmi</a:t>
            </a:r>
            <a:endParaRPr lang="en-US" dirty="0"/>
          </a:p>
          <a:p>
            <a:r>
              <a:rPr lang="sl-SI" dirty="0"/>
              <a:t>Izris</a:t>
            </a:r>
            <a:r>
              <a:rPr lang="en-US" dirty="0"/>
              <a:t> </a:t>
            </a:r>
            <a:r>
              <a:rPr lang="sl-SI" dirty="0"/>
              <a:t>grafa</a:t>
            </a:r>
            <a:r>
              <a:rPr lang="en-US" dirty="0"/>
              <a:t> in </a:t>
            </a:r>
            <a:r>
              <a:rPr lang="en-US" dirty="0" err="1"/>
              <a:t>stanja</a:t>
            </a:r>
            <a:r>
              <a:rPr lang="en-US" dirty="0"/>
              <a:t> </a:t>
            </a:r>
            <a:r>
              <a:rPr lang="en-US" dirty="0" err="1"/>
              <a:t>vsakega</a:t>
            </a:r>
            <a:r>
              <a:rPr lang="en-US" dirty="0"/>
              <a:t> </a:t>
            </a:r>
            <a:r>
              <a:rPr lang="en-US" dirty="0" err="1"/>
              <a:t>vozlišča</a:t>
            </a:r>
            <a:r>
              <a:rPr lang="en-US" dirty="0"/>
              <a:t> </a:t>
            </a:r>
            <a:r>
              <a:rPr lang="en-US" dirty="0" err="1"/>
              <a:t>grafa</a:t>
            </a:r>
            <a:r>
              <a:rPr lang="en-US" dirty="0"/>
              <a:t> za </a:t>
            </a:r>
            <a:r>
              <a:rPr lang="en-US" dirty="0" err="1"/>
              <a:t>vsako</a:t>
            </a:r>
            <a:r>
              <a:rPr lang="en-US" dirty="0"/>
              <a:t> </a:t>
            </a:r>
            <a:r>
              <a:rPr lang="en-US" dirty="0" err="1"/>
              <a:t>korak</a:t>
            </a:r>
            <a:r>
              <a:rPr lang="en-US" dirty="0"/>
              <a:t> </a:t>
            </a:r>
            <a:r>
              <a:rPr lang="en-US" dirty="0" err="1"/>
              <a:t>izvajanja</a:t>
            </a:r>
            <a:endParaRPr lang="en-US" dirty="0"/>
          </a:p>
          <a:p>
            <a:r>
              <a:rPr lang="en-US" dirty="0" err="1"/>
              <a:t>Premikanje</a:t>
            </a:r>
            <a:r>
              <a:rPr lang="en-US" dirty="0"/>
              <a:t> po </a:t>
            </a:r>
            <a:r>
              <a:rPr lang="en-US" dirty="0" err="1"/>
              <a:t>zgodovinji</a:t>
            </a:r>
            <a:r>
              <a:rPr lang="en-US" dirty="0"/>
              <a:t> </a:t>
            </a:r>
            <a:r>
              <a:rPr lang="en-US" dirty="0" err="1"/>
              <a:t>stanj</a:t>
            </a:r>
            <a:r>
              <a:rPr lang="en-US" dirty="0"/>
              <a:t> </a:t>
            </a:r>
            <a:r>
              <a:rPr lang="en-US" dirty="0" err="1"/>
              <a:t>grafa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Vhodni</a:t>
            </a:r>
            <a:r>
              <a:rPr lang="en-US" dirty="0"/>
              <a:t> </a:t>
            </a:r>
            <a:r>
              <a:rPr lang="en-US" dirty="0" err="1"/>
              <a:t>graf</a:t>
            </a:r>
            <a:r>
              <a:rPr lang="en-US" dirty="0"/>
              <a:t> je </a:t>
            </a:r>
            <a:r>
              <a:rPr lang="en-US" dirty="0" err="1"/>
              <a:t>lahko</a:t>
            </a:r>
            <a:r>
              <a:rPr lang="en-US" dirty="0"/>
              <a:t> </a:t>
            </a:r>
            <a:r>
              <a:rPr lang="en-US" dirty="0" err="1"/>
              <a:t>poljuben</a:t>
            </a:r>
            <a:endParaRPr lang="en-US" dirty="0"/>
          </a:p>
          <a:p>
            <a:r>
              <a:rPr lang="en-US" dirty="0" err="1"/>
              <a:t>Vhodni</a:t>
            </a:r>
            <a:r>
              <a:rPr lang="en-US" dirty="0"/>
              <a:t> </a:t>
            </a:r>
            <a:r>
              <a:rPr lang="en-US" dirty="0" err="1"/>
              <a:t>porazdeljen</a:t>
            </a:r>
            <a:r>
              <a:rPr lang="en-US" dirty="0"/>
              <a:t> </a:t>
            </a:r>
            <a:r>
              <a:rPr lang="en-US" dirty="0" err="1"/>
              <a:t>algoritem</a:t>
            </a:r>
            <a:r>
              <a:rPr lang="en-US" dirty="0"/>
              <a:t> je </a:t>
            </a:r>
            <a:r>
              <a:rPr lang="en-US" dirty="0" err="1"/>
              <a:t>lahko</a:t>
            </a:r>
            <a:r>
              <a:rPr lang="en-US" dirty="0"/>
              <a:t> </a:t>
            </a:r>
            <a:r>
              <a:rPr lang="en-US" dirty="0" err="1"/>
              <a:t>poljuben</a:t>
            </a:r>
            <a:endParaRPr lang="en-US" dirty="0"/>
          </a:p>
          <a:p>
            <a:r>
              <a:rPr lang="en-US" dirty="0" err="1"/>
              <a:t>Nastavljiv</a:t>
            </a:r>
            <a:r>
              <a:rPr lang="en-US" dirty="0"/>
              <a:t> </a:t>
            </a:r>
            <a:r>
              <a:rPr lang="en-US" dirty="0" err="1"/>
              <a:t>grafični</a:t>
            </a:r>
            <a:r>
              <a:rPr lang="en-US" dirty="0"/>
              <a:t> </a:t>
            </a:r>
            <a:r>
              <a:rPr lang="en-US" dirty="0" err="1"/>
              <a:t>vmesnik</a:t>
            </a:r>
            <a:r>
              <a:rPr lang="en-US" dirty="0"/>
              <a:t> (</a:t>
            </a:r>
            <a:r>
              <a:rPr lang="en-US" dirty="0" err="1"/>
              <a:t>barve</a:t>
            </a:r>
            <a:r>
              <a:rPr lang="en-US" dirty="0"/>
              <a:t> </a:t>
            </a:r>
            <a:r>
              <a:rPr lang="en-US" dirty="0" err="1"/>
              <a:t>vozlišč</a:t>
            </a:r>
            <a:r>
              <a:rPr lang="en-US" dirty="0"/>
              <a:t>, </a:t>
            </a:r>
            <a:r>
              <a:rPr lang="en-US" dirty="0" err="1"/>
              <a:t>povezav</a:t>
            </a:r>
            <a:r>
              <a:rPr lang="en-US" dirty="0"/>
              <a:t>, …)</a:t>
            </a:r>
          </a:p>
          <a:p>
            <a:r>
              <a:rPr lang="en-US" dirty="0" err="1"/>
              <a:t>Možnost</a:t>
            </a:r>
            <a:r>
              <a:rPr lang="en-US" dirty="0"/>
              <a:t> </a:t>
            </a:r>
            <a:r>
              <a:rPr lang="en-US" dirty="0" err="1"/>
              <a:t>dodajanja</a:t>
            </a:r>
            <a:r>
              <a:rPr lang="en-US" dirty="0"/>
              <a:t>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brisanja</a:t>
            </a:r>
            <a:r>
              <a:rPr lang="en-US" dirty="0"/>
              <a:t> </a:t>
            </a:r>
            <a:r>
              <a:rPr lang="en-US" dirty="0" err="1"/>
              <a:t>vozlišč</a:t>
            </a:r>
            <a:r>
              <a:rPr lang="en-US" dirty="0"/>
              <a:t> in </a:t>
            </a:r>
            <a:r>
              <a:rPr lang="en-US" dirty="0" err="1"/>
              <a:t>povezav</a:t>
            </a:r>
            <a:endParaRPr lang="en-US" dirty="0"/>
          </a:p>
          <a:p>
            <a:r>
              <a:rPr lang="en-US" dirty="0" err="1"/>
              <a:t>Možnost</a:t>
            </a:r>
            <a:r>
              <a:rPr lang="en-US" dirty="0"/>
              <a:t> </a:t>
            </a:r>
            <a:r>
              <a:rPr lang="en-US" dirty="0" err="1"/>
              <a:t>ročnega</a:t>
            </a:r>
            <a:r>
              <a:rPr lang="en-US" dirty="0"/>
              <a:t> </a:t>
            </a:r>
            <a:r>
              <a:rPr lang="en-US" dirty="0" err="1"/>
              <a:t>spreminjanja</a:t>
            </a:r>
            <a:r>
              <a:rPr lang="en-US" dirty="0"/>
              <a:t> </a:t>
            </a:r>
            <a:r>
              <a:rPr lang="en-US" dirty="0" err="1"/>
              <a:t>stanj</a:t>
            </a:r>
            <a:r>
              <a:rPr lang="en-US" dirty="0"/>
              <a:t> </a:t>
            </a:r>
            <a:r>
              <a:rPr lang="en-US" dirty="0" err="1"/>
              <a:t>vozlišč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20718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59C2C-F763-41B0-8AB2-8FEC3E37C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Tehnologije</a:t>
            </a:r>
            <a:endParaRPr lang="sl-S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58DAB-C763-4B49-9148-1E46184B98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Java Swing</a:t>
            </a:r>
          </a:p>
          <a:p>
            <a:r>
              <a:rPr lang="en-US" dirty="0" err="1"/>
              <a:t>JGraphT</a:t>
            </a:r>
            <a:r>
              <a:rPr lang="en-US" dirty="0"/>
              <a:t> – </a:t>
            </a:r>
            <a:r>
              <a:rPr lang="en-US" dirty="0" err="1"/>
              <a:t>knjižnica</a:t>
            </a:r>
            <a:r>
              <a:rPr lang="en-US" dirty="0"/>
              <a:t> za </a:t>
            </a:r>
            <a:r>
              <a:rPr lang="en-US" dirty="0" err="1"/>
              <a:t>delo</a:t>
            </a:r>
            <a:r>
              <a:rPr lang="en-US" dirty="0"/>
              <a:t> z </a:t>
            </a:r>
            <a:r>
              <a:rPr lang="en-US" dirty="0" err="1"/>
              <a:t>grafi</a:t>
            </a:r>
            <a:endParaRPr lang="en-US" dirty="0"/>
          </a:p>
          <a:p>
            <a:r>
              <a:rPr lang="en-US" dirty="0" err="1"/>
              <a:t>Multithreding</a:t>
            </a:r>
            <a:r>
              <a:rPr lang="en-US" dirty="0"/>
              <a:t> programing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812022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8E6A0-A62C-4F14-92CB-103BA1672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Časovnica</a:t>
            </a:r>
            <a:endParaRPr lang="sl-S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B15558-32F1-4A80-8540-027439CE5E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7.5. </a:t>
            </a:r>
            <a:r>
              <a:rPr lang="en-US" dirty="0" err="1"/>
              <a:t>simuliranje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-Matic</a:t>
            </a:r>
          </a:p>
          <a:p>
            <a:r>
              <a:rPr lang="en-US"/>
              <a:t>14.5</a:t>
            </a:r>
            <a:r>
              <a:rPr lang="en-US" dirty="0"/>
              <a:t>. </a:t>
            </a:r>
            <a:r>
              <a:rPr lang="en-US" dirty="0" err="1"/>
              <a:t>inicialni</a:t>
            </a:r>
            <a:r>
              <a:rPr lang="en-US" dirty="0"/>
              <a:t> </a:t>
            </a:r>
            <a:r>
              <a:rPr lang="en-US" dirty="0" err="1"/>
              <a:t>izris</a:t>
            </a:r>
            <a:r>
              <a:rPr lang="en-US" dirty="0"/>
              <a:t>- Vid</a:t>
            </a:r>
          </a:p>
          <a:p>
            <a:r>
              <a:rPr lang="en-US" dirty="0"/>
              <a:t>21.5. </a:t>
            </a:r>
            <a:r>
              <a:rPr lang="en-US" dirty="0" err="1"/>
              <a:t>branje</a:t>
            </a:r>
            <a:r>
              <a:rPr lang="en-US" dirty="0"/>
              <a:t> </a:t>
            </a:r>
            <a:r>
              <a:rPr lang="en-US" dirty="0" err="1"/>
              <a:t>grafov</a:t>
            </a:r>
            <a:r>
              <a:rPr lang="en-US" dirty="0"/>
              <a:t>- Matic</a:t>
            </a:r>
          </a:p>
          <a:p>
            <a:r>
              <a:rPr lang="en-US" dirty="0"/>
              <a:t>29.5. </a:t>
            </a:r>
            <a:r>
              <a:rPr lang="en-US" dirty="0" err="1"/>
              <a:t>zgodovina</a:t>
            </a:r>
            <a:r>
              <a:rPr lang="en-US" dirty="0"/>
              <a:t> </a:t>
            </a:r>
            <a:r>
              <a:rPr lang="en-US" dirty="0" err="1"/>
              <a:t>izvajanja</a:t>
            </a:r>
            <a:r>
              <a:rPr lang="en-US" dirty="0"/>
              <a:t> - Matic</a:t>
            </a:r>
          </a:p>
          <a:p>
            <a:r>
              <a:rPr lang="en-US" dirty="0"/>
              <a:t>31.5. </a:t>
            </a:r>
            <a:r>
              <a:rPr lang="en-US" dirty="0" err="1"/>
              <a:t>dokumentacija</a:t>
            </a:r>
            <a:r>
              <a:rPr lang="en-US" dirty="0"/>
              <a:t> - Vid</a:t>
            </a:r>
          </a:p>
          <a:p>
            <a:r>
              <a:rPr lang="en-US" dirty="0"/>
              <a:t>4.6. </a:t>
            </a:r>
            <a:r>
              <a:rPr lang="en-US" dirty="0" err="1"/>
              <a:t>oddaja</a:t>
            </a:r>
            <a:endParaRPr lang="en-US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14980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92DB7-AD8D-49E9-9D46-30DFDA233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</a:t>
            </a:r>
            <a:endParaRPr lang="sl-S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97EE8D-2A8F-4D4C-8EED-28199A6280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31300475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138</TotalTime>
  <Words>127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Vizualizacija širjenja informacij po omrežju </vt:lpstr>
      <vt:lpstr>Motivacija</vt:lpstr>
      <vt:lpstr>Predstavitev problema in ciljev</vt:lpstr>
      <vt:lpstr>Tehnologije</vt:lpstr>
      <vt:lpstr>Časovnica</vt:lpstr>
      <vt:lpstr>Demo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Vizualizacija širjenja informacij po omrežju</dc:title>
  <dc:creator>Vid Jerovsek</dc:creator>
  <cp:lastModifiedBy>Vid Jerovsek</cp:lastModifiedBy>
  <cp:revision>14</cp:revision>
  <dcterms:created xsi:type="dcterms:W3CDTF">2021-05-06T16:29:22Z</dcterms:created>
  <dcterms:modified xsi:type="dcterms:W3CDTF">2021-05-12T07:27:34Z</dcterms:modified>
</cp:coreProperties>
</file>