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2569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430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7054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813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0243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64558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2638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626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403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073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548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957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629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277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4786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2898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2783E-89B9-4E6F-A987-67D511A04877}" type="datetimeFigureOut">
              <a:rPr lang="sl-SI" smtClean="0"/>
              <a:t>12. 05. 2021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0537CE-5DDD-4BC5-97C4-AB98ADC22D7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758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3A866-02C2-43A5-B910-9261AB423F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Vizualizacija</a:t>
            </a:r>
            <a:r>
              <a:rPr lang="en-US" dirty="0"/>
              <a:t> </a:t>
            </a:r>
            <a:r>
              <a:rPr lang="en-US" dirty="0" err="1"/>
              <a:t>širjenja</a:t>
            </a:r>
            <a:r>
              <a:rPr lang="en-US" dirty="0"/>
              <a:t> </a:t>
            </a:r>
            <a:r>
              <a:rPr lang="en-US" dirty="0" err="1"/>
              <a:t>informacij</a:t>
            </a:r>
            <a:r>
              <a:rPr lang="en-US" dirty="0"/>
              <a:t> po </a:t>
            </a:r>
            <a:r>
              <a:rPr lang="en-US" dirty="0" err="1"/>
              <a:t>omrežju</a:t>
            </a:r>
            <a:r>
              <a:rPr lang="en-US" dirty="0"/>
              <a:t> </a:t>
            </a:r>
            <a:endParaRPr lang="sl-S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75BDAB-9A7C-4667-BC64-18B7E7020A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Matic </a:t>
            </a:r>
            <a:r>
              <a:rPr lang="en-US" dirty="0" err="1"/>
              <a:t>Adamič</a:t>
            </a:r>
            <a:endParaRPr lang="en-US" dirty="0"/>
          </a:p>
          <a:p>
            <a:r>
              <a:rPr lang="en-US" dirty="0"/>
              <a:t>Vid </a:t>
            </a:r>
            <a:r>
              <a:rPr lang="en-US" dirty="0" err="1"/>
              <a:t>Jerovšek</a:t>
            </a:r>
            <a:endParaRPr lang="en-US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1513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8CB09-E02F-49C3-8D7F-5C14C46FC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Motivacija</a:t>
            </a:r>
            <a:endParaRPr lang="sl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6BC81-E82A-482D-918A-1539C35B8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Srečamo v vsakdanjem življenju</a:t>
            </a:r>
          </a:p>
          <a:p>
            <a:r>
              <a:rPr lang="sl-SI" dirty="0"/>
              <a:t>Telekomunikacijska omrežja</a:t>
            </a:r>
          </a:p>
          <a:p>
            <a:r>
              <a:rPr lang="sl-SI" dirty="0" err="1"/>
              <a:t>Bitcoin</a:t>
            </a:r>
            <a:endParaRPr lang="sl-SI" dirty="0"/>
          </a:p>
          <a:p>
            <a:r>
              <a:rPr lang="sl-SI" dirty="0"/>
              <a:t>MMOG</a:t>
            </a:r>
          </a:p>
          <a:p>
            <a:r>
              <a:rPr lang="sl-SI" dirty="0"/>
              <a:t>Težka vizualizacija</a:t>
            </a:r>
          </a:p>
        </p:txBody>
      </p:sp>
    </p:spTree>
    <p:extLst>
      <p:ext uri="{BB962C8B-B14F-4D97-AF65-F5344CB8AC3E}">
        <p14:creationId xmlns:p14="http://schemas.microsoft.com/office/powerpoint/2010/main" val="2012544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A3BDF-9176-4236-BA06-49743F914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Predstavitev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in </a:t>
            </a:r>
            <a:r>
              <a:rPr lang="en-US" dirty="0" err="1"/>
              <a:t>ciljev</a:t>
            </a:r>
            <a:endParaRPr lang="sl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757AF-4BA5-49FB-BF54-72A7799FA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Orodje</a:t>
            </a:r>
            <a:r>
              <a:rPr lang="en-US" dirty="0"/>
              <a:t> za </a:t>
            </a:r>
            <a:r>
              <a:rPr lang="sl-SI" dirty="0"/>
              <a:t>vizualizacijo</a:t>
            </a:r>
            <a:r>
              <a:rPr lang="en-US" dirty="0"/>
              <a:t> </a:t>
            </a:r>
            <a:r>
              <a:rPr lang="sl-SI" dirty="0"/>
              <a:t>širjenja</a:t>
            </a:r>
            <a:r>
              <a:rPr lang="en-US" dirty="0"/>
              <a:t> </a:t>
            </a:r>
            <a:r>
              <a:rPr lang="sl-SI" dirty="0"/>
              <a:t>informacij</a:t>
            </a:r>
            <a:r>
              <a:rPr lang="en-US" dirty="0"/>
              <a:t> po </a:t>
            </a:r>
            <a:r>
              <a:rPr lang="sl-SI" dirty="0"/>
              <a:t>omrežju</a:t>
            </a:r>
            <a:r>
              <a:rPr lang="en-US" dirty="0"/>
              <a:t> – </a:t>
            </a:r>
            <a:r>
              <a:rPr lang="en-US" dirty="0" err="1"/>
              <a:t>različni</a:t>
            </a:r>
            <a:r>
              <a:rPr lang="en-US" dirty="0"/>
              <a:t> </a:t>
            </a:r>
            <a:r>
              <a:rPr lang="en-US" dirty="0" err="1"/>
              <a:t>algoritmi</a:t>
            </a:r>
            <a:endParaRPr lang="en-US" dirty="0"/>
          </a:p>
          <a:p>
            <a:r>
              <a:rPr lang="sl-SI" dirty="0"/>
              <a:t>Izris</a:t>
            </a:r>
            <a:r>
              <a:rPr lang="en-US" dirty="0"/>
              <a:t> </a:t>
            </a:r>
            <a:r>
              <a:rPr lang="sl-SI" dirty="0"/>
              <a:t>grafa</a:t>
            </a:r>
            <a:r>
              <a:rPr lang="en-US" dirty="0"/>
              <a:t> in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vsakega</a:t>
            </a:r>
            <a:r>
              <a:rPr lang="en-US" dirty="0"/>
              <a:t> </a:t>
            </a:r>
            <a:r>
              <a:rPr lang="en-US" dirty="0" err="1"/>
              <a:t>vozlišča</a:t>
            </a:r>
            <a:r>
              <a:rPr lang="en-US" dirty="0"/>
              <a:t> </a:t>
            </a:r>
            <a:r>
              <a:rPr lang="en-US" dirty="0" err="1"/>
              <a:t>grafa</a:t>
            </a:r>
            <a:r>
              <a:rPr lang="en-US" dirty="0"/>
              <a:t> za </a:t>
            </a:r>
            <a:r>
              <a:rPr lang="en-US" dirty="0" err="1"/>
              <a:t>vsako</a:t>
            </a:r>
            <a:r>
              <a:rPr lang="en-US" dirty="0"/>
              <a:t> </a:t>
            </a:r>
            <a:r>
              <a:rPr lang="en-US" dirty="0" err="1"/>
              <a:t>korak</a:t>
            </a:r>
            <a:r>
              <a:rPr lang="en-US" dirty="0"/>
              <a:t> </a:t>
            </a:r>
            <a:r>
              <a:rPr lang="en-US" dirty="0" err="1"/>
              <a:t>izvajanja</a:t>
            </a:r>
            <a:endParaRPr lang="en-US" dirty="0"/>
          </a:p>
          <a:p>
            <a:r>
              <a:rPr lang="en-US" dirty="0" err="1"/>
              <a:t>Premikanje</a:t>
            </a:r>
            <a:r>
              <a:rPr lang="en-US" dirty="0"/>
              <a:t> po </a:t>
            </a:r>
            <a:r>
              <a:rPr lang="en-US" dirty="0" err="1"/>
              <a:t>zgodovinji</a:t>
            </a:r>
            <a:r>
              <a:rPr lang="en-US" dirty="0"/>
              <a:t> </a:t>
            </a:r>
            <a:r>
              <a:rPr lang="en-US" dirty="0" err="1"/>
              <a:t>stanj</a:t>
            </a:r>
            <a:r>
              <a:rPr lang="en-US" dirty="0"/>
              <a:t> </a:t>
            </a:r>
            <a:r>
              <a:rPr lang="en-US" dirty="0" err="1"/>
              <a:t>grafa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Vhodni</a:t>
            </a:r>
            <a:r>
              <a:rPr lang="en-US" dirty="0"/>
              <a:t> </a:t>
            </a:r>
            <a:r>
              <a:rPr lang="en-US" dirty="0" err="1"/>
              <a:t>graf</a:t>
            </a:r>
            <a:r>
              <a:rPr lang="en-US" dirty="0"/>
              <a:t> je </a:t>
            </a:r>
            <a:r>
              <a:rPr lang="en-US" dirty="0" err="1"/>
              <a:t>lahko</a:t>
            </a:r>
            <a:r>
              <a:rPr lang="en-US" dirty="0"/>
              <a:t> </a:t>
            </a:r>
            <a:r>
              <a:rPr lang="en-US" dirty="0" err="1"/>
              <a:t>poljuben</a:t>
            </a:r>
            <a:endParaRPr lang="en-US" dirty="0"/>
          </a:p>
          <a:p>
            <a:r>
              <a:rPr lang="en-US" dirty="0" err="1"/>
              <a:t>Vhodni</a:t>
            </a:r>
            <a:r>
              <a:rPr lang="en-US" dirty="0"/>
              <a:t> </a:t>
            </a:r>
            <a:r>
              <a:rPr lang="en-US" dirty="0" err="1"/>
              <a:t>porazdeljen</a:t>
            </a:r>
            <a:r>
              <a:rPr lang="en-US" dirty="0"/>
              <a:t> </a:t>
            </a:r>
            <a:r>
              <a:rPr lang="en-US" dirty="0" err="1"/>
              <a:t>algoritem</a:t>
            </a:r>
            <a:r>
              <a:rPr lang="en-US" dirty="0"/>
              <a:t> je </a:t>
            </a:r>
            <a:r>
              <a:rPr lang="en-US" dirty="0" err="1"/>
              <a:t>lahko</a:t>
            </a:r>
            <a:r>
              <a:rPr lang="en-US" dirty="0"/>
              <a:t> </a:t>
            </a:r>
            <a:r>
              <a:rPr lang="en-US" dirty="0" err="1"/>
              <a:t>poljuben</a:t>
            </a:r>
            <a:endParaRPr lang="en-US" dirty="0"/>
          </a:p>
          <a:p>
            <a:r>
              <a:rPr lang="en-US" dirty="0" err="1"/>
              <a:t>Nastavljiv</a:t>
            </a:r>
            <a:r>
              <a:rPr lang="en-US" dirty="0"/>
              <a:t> </a:t>
            </a:r>
            <a:r>
              <a:rPr lang="en-US" dirty="0" err="1"/>
              <a:t>grafični</a:t>
            </a:r>
            <a:r>
              <a:rPr lang="en-US" dirty="0"/>
              <a:t> </a:t>
            </a:r>
            <a:r>
              <a:rPr lang="en-US" dirty="0" err="1"/>
              <a:t>vmesnik</a:t>
            </a:r>
            <a:r>
              <a:rPr lang="en-US" dirty="0"/>
              <a:t> (</a:t>
            </a:r>
            <a:r>
              <a:rPr lang="en-US" dirty="0" err="1"/>
              <a:t>barve</a:t>
            </a:r>
            <a:r>
              <a:rPr lang="en-US" dirty="0"/>
              <a:t> </a:t>
            </a:r>
            <a:r>
              <a:rPr lang="en-US" dirty="0" err="1"/>
              <a:t>vozlišč</a:t>
            </a:r>
            <a:r>
              <a:rPr lang="en-US" dirty="0"/>
              <a:t>, </a:t>
            </a:r>
            <a:r>
              <a:rPr lang="en-US" dirty="0" err="1"/>
              <a:t>povezav</a:t>
            </a:r>
            <a:r>
              <a:rPr lang="en-US" dirty="0"/>
              <a:t>, …)</a:t>
            </a:r>
          </a:p>
          <a:p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dodajanja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brisanja</a:t>
            </a:r>
            <a:r>
              <a:rPr lang="en-US" dirty="0"/>
              <a:t> </a:t>
            </a:r>
            <a:r>
              <a:rPr lang="en-US" dirty="0" err="1"/>
              <a:t>vozlišč</a:t>
            </a:r>
            <a:r>
              <a:rPr lang="en-US" dirty="0"/>
              <a:t> in </a:t>
            </a:r>
            <a:r>
              <a:rPr lang="en-US" dirty="0" err="1"/>
              <a:t>povezav</a:t>
            </a:r>
            <a:endParaRPr lang="en-US" dirty="0"/>
          </a:p>
          <a:p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ročnega</a:t>
            </a:r>
            <a:r>
              <a:rPr lang="en-US" dirty="0"/>
              <a:t> </a:t>
            </a:r>
            <a:r>
              <a:rPr lang="en-US" dirty="0" err="1"/>
              <a:t>spreminjanja</a:t>
            </a:r>
            <a:r>
              <a:rPr lang="en-US" dirty="0"/>
              <a:t> </a:t>
            </a:r>
            <a:r>
              <a:rPr lang="en-US" dirty="0" err="1"/>
              <a:t>stanj</a:t>
            </a:r>
            <a:r>
              <a:rPr lang="en-US" dirty="0"/>
              <a:t> </a:t>
            </a:r>
            <a:r>
              <a:rPr lang="en-US" dirty="0" err="1"/>
              <a:t>vozlišč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20718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59C2C-F763-41B0-8AB2-8FEC3E37C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Tehnologije</a:t>
            </a:r>
            <a:endParaRPr lang="sl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8DAB-C763-4B49-9148-1E46184B9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Swing</a:t>
            </a:r>
          </a:p>
          <a:p>
            <a:r>
              <a:rPr lang="en-US" dirty="0" err="1"/>
              <a:t>JGraphT</a:t>
            </a:r>
            <a:r>
              <a:rPr lang="en-US" dirty="0"/>
              <a:t> – </a:t>
            </a:r>
            <a:r>
              <a:rPr lang="en-US" dirty="0" err="1"/>
              <a:t>knjižnica</a:t>
            </a:r>
            <a:r>
              <a:rPr lang="en-US" dirty="0"/>
              <a:t> za </a:t>
            </a:r>
            <a:r>
              <a:rPr lang="en-US" dirty="0" err="1"/>
              <a:t>delo</a:t>
            </a:r>
            <a:r>
              <a:rPr lang="en-US" dirty="0"/>
              <a:t> z </a:t>
            </a:r>
            <a:r>
              <a:rPr lang="en-US" dirty="0" err="1"/>
              <a:t>grafi</a:t>
            </a:r>
            <a:endParaRPr lang="en-US" dirty="0"/>
          </a:p>
          <a:p>
            <a:r>
              <a:rPr lang="en-US" dirty="0" err="1"/>
              <a:t>Multithreding</a:t>
            </a:r>
            <a:r>
              <a:rPr lang="en-US" dirty="0"/>
              <a:t> programing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12022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8E6A0-A62C-4F14-92CB-103BA1672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Časovnica</a:t>
            </a:r>
            <a:endParaRPr lang="sl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15558-32F1-4A80-8540-027439CE5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7.5. </a:t>
            </a:r>
            <a:r>
              <a:rPr lang="en-US" dirty="0" err="1"/>
              <a:t>simuliranje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-Matic</a:t>
            </a:r>
          </a:p>
          <a:p>
            <a:r>
              <a:rPr lang="en-US"/>
              <a:t>14.5</a:t>
            </a:r>
            <a:r>
              <a:rPr lang="en-US" dirty="0"/>
              <a:t>. </a:t>
            </a:r>
            <a:r>
              <a:rPr lang="en-US" dirty="0" err="1"/>
              <a:t>inicialni</a:t>
            </a:r>
            <a:r>
              <a:rPr lang="en-US" dirty="0"/>
              <a:t> </a:t>
            </a:r>
            <a:r>
              <a:rPr lang="en-US" dirty="0" err="1"/>
              <a:t>izris</a:t>
            </a:r>
            <a:r>
              <a:rPr lang="en-US" dirty="0"/>
              <a:t>- Vid</a:t>
            </a:r>
          </a:p>
          <a:p>
            <a:r>
              <a:rPr lang="en-US" dirty="0"/>
              <a:t>21.5. </a:t>
            </a:r>
            <a:r>
              <a:rPr lang="en-US" dirty="0" err="1"/>
              <a:t>branje</a:t>
            </a:r>
            <a:r>
              <a:rPr lang="en-US" dirty="0"/>
              <a:t> </a:t>
            </a:r>
            <a:r>
              <a:rPr lang="en-US" dirty="0" err="1"/>
              <a:t>grafov</a:t>
            </a:r>
            <a:r>
              <a:rPr lang="en-US" dirty="0"/>
              <a:t>- Matic</a:t>
            </a:r>
          </a:p>
          <a:p>
            <a:r>
              <a:rPr lang="en-US" dirty="0"/>
              <a:t>29.5. </a:t>
            </a:r>
            <a:r>
              <a:rPr lang="en-US" dirty="0" err="1"/>
              <a:t>zgodovina</a:t>
            </a:r>
            <a:r>
              <a:rPr lang="en-US" dirty="0"/>
              <a:t> </a:t>
            </a:r>
            <a:r>
              <a:rPr lang="en-US" dirty="0" err="1"/>
              <a:t>izvajanja</a:t>
            </a:r>
            <a:r>
              <a:rPr lang="en-US" dirty="0"/>
              <a:t> - Matic</a:t>
            </a:r>
          </a:p>
          <a:p>
            <a:r>
              <a:rPr lang="en-US" dirty="0"/>
              <a:t>31.5. </a:t>
            </a:r>
            <a:r>
              <a:rPr lang="en-US" dirty="0" err="1"/>
              <a:t>dokumentacija</a:t>
            </a:r>
            <a:r>
              <a:rPr lang="en-US" dirty="0"/>
              <a:t> - Vid</a:t>
            </a:r>
          </a:p>
          <a:p>
            <a:r>
              <a:rPr lang="en-US" dirty="0"/>
              <a:t>4.6. </a:t>
            </a:r>
            <a:r>
              <a:rPr lang="en-US" dirty="0" err="1"/>
              <a:t>oddaja</a:t>
            </a:r>
            <a:endParaRPr lang="en-US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14980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92DB7-AD8D-49E9-9D46-30DFDA233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  <a:endParaRPr lang="sl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7EE8D-2A8F-4D4C-8EED-28199A628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130047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</TotalTime>
  <Words>127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Vizualizacija širjenja informacij po omrežju </vt:lpstr>
      <vt:lpstr>Motivacija</vt:lpstr>
      <vt:lpstr>Predstavitev problema in ciljev</vt:lpstr>
      <vt:lpstr>Tehnologije</vt:lpstr>
      <vt:lpstr>Časovnica</vt:lpstr>
      <vt:lpstr>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Vizualizacija širjenja informacij po omrežju</dc:title>
  <dc:creator>Vid Jerovsek</dc:creator>
  <cp:lastModifiedBy>Vid Jerovsek</cp:lastModifiedBy>
  <cp:revision>14</cp:revision>
  <dcterms:created xsi:type="dcterms:W3CDTF">2021-05-06T16:29:22Z</dcterms:created>
  <dcterms:modified xsi:type="dcterms:W3CDTF">2021-05-12T07:27:34Z</dcterms:modified>
</cp:coreProperties>
</file>