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7e069bc4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47e069bc4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0e6cda1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0e6cda1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0e6cda1d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70e6cda1d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7e069bc4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7e069bc4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7e069bc4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7e069bc4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7059b9a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7059b9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0e6cda1d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0e6cda1d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Peer-to-peer Bomberman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Projektni seminar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Domen Vake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Tadej Vozlič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Tilen Jesenko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Maj,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Pregled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"/>
              <a:t>Ideja, igra iz leta 1997 Atomic Bomberman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"/>
              <a:t>Večigralski način v P2P arhitekturi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l"/>
              <a:t>3. moduli: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Igra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Preverjanje pravilnosti/konsistence stanja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Komunikacija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42" y="1952137"/>
            <a:ext cx="4470358" cy="25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Model odjemalec/strežnik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Večina iger uporablja server-client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Prednosti: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enostavnejše vzdrževanje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lažji nadzor uporabnikov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manj anomalij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Slabosti: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visoka cena strežnikov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slabša skalabilnost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nižja odpornost na napake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50" y="1911050"/>
            <a:ext cx="4205374" cy="2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Peer-to-peer omrežja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Prednosti: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skalabilnost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večja odpornost na napake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cenovno ugodno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Slabosti: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varnost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avtentičnost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kompleksnost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602" y="656250"/>
            <a:ext cx="4179075" cy="43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Preverjanje pravilnosti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Decentraliziran sistem, nima centralnega nadzora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Varovanje pred ponarejanjem potez in dogodkov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Potreba po validaciji vsakega dogodka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Reševanje problemov v primeru konflikta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Uporabljena tehnologija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Namizni klient: Java 8 + LibGdx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Omrežna logika in protokol: NodeJS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Build tool: Gradle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Izzivi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Komunikacije v decentraliziranem sistemu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Zagotavljati pravilnosti in avtentičnost podatkov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l"/>
              <a:t>Komunikacija v realnem času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Peer-to-peer Bomberman</a:t>
            </a:r>
            <a:endParaRPr/>
          </a:p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4000"/>
              <a:t>Hvala za pozornost!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