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8f79ede7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8f79ede7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b352ccc2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b352ccc2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b352ccc2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b352ccc2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b352ccc2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b352ccc2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8f79ede79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8f79ede79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8f79ede79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8f79ede79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f79ede7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8f79ede7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8f79ede79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8f79ede79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b352ccc2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b352ccc2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b352ccc2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b352ccc2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Peer-to-peer Bomberman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777775" y="3712425"/>
            <a:ext cx="42843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l" sz="1100">
                <a:latin typeface="Lato"/>
                <a:ea typeface="Lato"/>
                <a:cs typeface="Lato"/>
                <a:sym typeface="Lato"/>
              </a:rPr>
              <a:t>Projektni seminar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l" sz="1100">
                <a:latin typeface="Lato"/>
                <a:ea typeface="Lato"/>
                <a:cs typeface="Lato"/>
                <a:sym typeface="Lato"/>
              </a:rPr>
              <a:t>Domen Vake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l" sz="1100">
                <a:latin typeface="Lato"/>
                <a:ea typeface="Lato"/>
                <a:cs typeface="Lato"/>
                <a:sym typeface="Lato"/>
              </a:rPr>
              <a:t>Tadej Vozlič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sl" sz="1100">
                <a:latin typeface="Lato"/>
                <a:ea typeface="Lato"/>
                <a:cs typeface="Lato"/>
                <a:sym typeface="Lato"/>
              </a:rPr>
              <a:t>Tilen Jesenko</a:t>
            </a:r>
            <a:r>
              <a:rPr lang="sl" sz="1100"/>
              <a:t>                                                                      September</a:t>
            </a:r>
            <a:r>
              <a:rPr lang="sl" sz="1100">
                <a:latin typeface="Lato"/>
                <a:ea typeface="Lato"/>
                <a:cs typeface="Lato"/>
                <a:sym typeface="Lato"/>
              </a:rPr>
              <a:t>, 2021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2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DEMO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663200" y="1700250"/>
            <a:ext cx="5817600" cy="17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3100"/>
              <a:t>Hvala za pozornost</a:t>
            </a:r>
            <a:endParaRPr sz="3100"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3018725" y="3506500"/>
            <a:ext cx="2748900" cy="10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Igra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Večigralski način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Java - libGdx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Tiled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Peer to peer tehnologija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175" y="2762775"/>
            <a:ext cx="2257924" cy="2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450" y="393750"/>
            <a:ext cx="3816024" cy="2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Porazdeljena arhitektura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9" y="1857679"/>
            <a:ext cx="2102075" cy="21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8273" y="1385398"/>
            <a:ext cx="5761751" cy="33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Protokoli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Pravila komunikacije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Kritični protokoli: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Handshake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Peer-discovery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Broadcast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2 Pomožna protokola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Host-game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/>
              <a:t>	Fetch-rooms protokol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Struktura protokola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3 Koraki: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REQUEST sporočilo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RESPONSE sporočilo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	</a:t>
            </a:r>
            <a:r>
              <a:rPr lang="sl"/>
              <a:t>ACKNOWLEDGE</a:t>
            </a:r>
            <a:r>
              <a:rPr lang="sl"/>
              <a:t> sporočilo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Kritični protokoli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H</a:t>
            </a:r>
            <a:r>
              <a:rPr lang="sl"/>
              <a:t>andshake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Peer-discovery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/>
              <a:t>Broadcast protokol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Pomožni protokoli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Lobby strežnik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H</a:t>
            </a:r>
            <a:r>
              <a:rPr lang="sl"/>
              <a:t>ost-game protokol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/>
              <a:t>Fetch-rooms protokol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Validator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povezuje komunikacijo in igro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preverja pravilnost dogodkov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pošlji dogodek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sprejmi dogodek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Dogodki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322"/>
              <a:t>Dogodek:</a:t>
            </a:r>
            <a:endParaRPr sz="1322"/>
          </a:p>
          <a:p>
            <a:pPr indent="-312578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323"/>
              <a:buChar char="-"/>
            </a:pPr>
            <a:r>
              <a:rPr lang="sl" sz="1322"/>
              <a:t>dejanje,</a:t>
            </a:r>
            <a:endParaRPr sz="1322"/>
          </a:p>
          <a:p>
            <a:pPr indent="-31257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23"/>
              <a:buChar char="-"/>
            </a:pPr>
            <a:r>
              <a:rPr lang="sl" sz="1322"/>
              <a:t>sprožitelj,</a:t>
            </a:r>
            <a:endParaRPr sz="1322"/>
          </a:p>
          <a:p>
            <a:pPr indent="-31257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23"/>
              <a:buChar char="-"/>
            </a:pPr>
            <a:r>
              <a:rPr lang="sl" sz="1322"/>
              <a:t>podatki,</a:t>
            </a:r>
            <a:endParaRPr sz="1322"/>
          </a:p>
          <a:p>
            <a:pPr indent="-31257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23"/>
              <a:buChar char="-"/>
            </a:pPr>
            <a:r>
              <a:rPr lang="sl" sz="1322"/>
              <a:t>čas</a:t>
            </a:r>
            <a:endParaRPr sz="1322"/>
          </a:p>
        </p:txBody>
      </p:sp>
      <p:sp>
        <p:nvSpPr>
          <p:cNvPr id="188" name="Google Shape;188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sl"/>
              <a:t>Dejanja: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NEW_PLAYER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MOVED RIGHT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MOVED LEFT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MOVED UP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MOVED DOWN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NOT MOVING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PLACED BOMB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BOMB EXPLOSION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UPGRADE PICKUP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WALL DESTROYED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UPGRADE SPAWN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PLAYER DEAD</a:t>
            </a:r>
            <a:endParaRPr/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l"/>
              <a:t>NOTHING</a:t>
            </a:r>
            <a:endParaRPr/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