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notesMasterIdLst>
    <p:notesMasterId r:id="rId14"/>
  </p:notesMasterIdLst>
  <p:sldIdLst>
    <p:sldId id="256" r:id="rId2"/>
    <p:sldId id="257" r:id="rId3"/>
    <p:sldId id="258" r:id="rId4"/>
    <p:sldId id="265" r:id="rId5"/>
    <p:sldId id="259" r:id="rId6"/>
    <p:sldId id="267" r:id="rId7"/>
    <p:sldId id="266" r:id="rId8"/>
    <p:sldId id="260" r:id="rId9"/>
    <p:sldId id="263" r:id="rId10"/>
    <p:sldId id="261" r:id="rId11"/>
    <p:sldId id="262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93F51E-0BED-446C-B35A-4CF678613CEF}" v="10" dt="2020-06-11T20:22:36.6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i Hrovatin" userId="0e7f8446-4b9a-4f57-9df7-3633c659f451" providerId="ADAL" clId="{8D93F51E-0BED-446C-B35A-4CF678613CEF}"/>
    <pc:docChg chg="undo custSel mod addSld delSld modSld sldOrd">
      <pc:chgData name="Niki Hrovatin" userId="0e7f8446-4b9a-4f57-9df7-3633c659f451" providerId="ADAL" clId="{8D93F51E-0BED-446C-B35A-4CF678613CEF}" dt="2020-06-12T13:48:33.765" v="1352" actId="20577"/>
      <pc:docMkLst>
        <pc:docMk/>
      </pc:docMkLst>
      <pc:sldChg chg="modSp">
        <pc:chgData name="Niki Hrovatin" userId="0e7f8446-4b9a-4f57-9df7-3633c659f451" providerId="ADAL" clId="{8D93F51E-0BED-446C-B35A-4CF678613CEF}" dt="2020-06-12T13:47:27.048" v="1285" actId="20577"/>
        <pc:sldMkLst>
          <pc:docMk/>
          <pc:sldMk cId="3160021314" sldId="256"/>
        </pc:sldMkLst>
        <pc:spChg chg="mod">
          <ac:chgData name="Niki Hrovatin" userId="0e7f8446-4b9a-4f57-9df7-3633c659f451" providerId="ADAL" clId="{8D93F51E-0BED-446C-B35A-4CF678613CEF}" dt="2020-06-12T13:47:27.048" v="1285" actId="20577"/>
          <ac:spMkLst>
            <pc:docMk/>
            <pc:sldMk cId="3160021314" sldId="256"/>
            <ac:spMk id="3" creationId="{2DF3D15C-C4DA-4622-8C5F-A1F8FCBBDF8D}"/>
          </ac:spMkLst>
        </pc:spChg>
      </pc:sldChg>
      <pc:sldChg chg="modSp">
        <pc:chgData name="Niki Hrovatin" userId="0e7f8446-4b9a-4f57-9df7-3633c659f451" providerId="ADAL" clId="{8D93F51E-0BED-446C-B35A-4CF678613CEF}" dt="2020-06-12T13:48:33.765" v="1352" actId="20577"/>
        <pc:sldMkLst>
          <pc:docMk/>
          <pc:sldMk cId="199158806" sldId="257"/>
        </pc:sldMkLst>
        <pc:spChg chg="mod">
          <ac:chgData name="Niki Hrovatin" userId="0e7f8446-4b9a-4f57-9df7-3633c659f451" providerId="ADAL" clId="{8D93F51E-0BED-446C-B35A-4CF678613CEF}" dt="2020-06-12T13:48:33.765" v="1352" actId="20577"/>
          <ac:spMkLst>
            <pc:docMk/>
            <pc:sldMk cId="199158806" sldId="257"/>
            <ac:spMk id="3" creationId="{B4B75A33-3DB3-4E67-8118-57DBBCD09128}"/>
          </ac:spMkLst>
        </pc:spChg>
      </pc:sldChg>
      <pc:sldChg chg="delSp modSp">
        <pc:chgData name="Niki Hrovatin" userId="0e7f8446-4b9a-4f57-9df7-3633c659f451" providerId="ADAL" clId="{8D93F51E-0BED-446C-B35A-4CF678613CEF}" dt="2020-06-11T19:57:47.647" v="843" actId="5793"/>
        <pc:sldMkLst>
          <pc:docMk/>
          <pc:sldMk cId="2702472922" sldId="259"/>
        </pc:sldMkLst>
        <pc:spChg chg="mod">
          <ac:chgData name="Niki Hrovatin" userId="0e7f8446-4b9a-4f57-9df7-3633c659f451" providerId="ADAL" clId="{8D93F51E-0BED-446C-B35A-4CF678613CEF}" dt="2020-06-11T19:56:53.899" v="830" actId="20577"/>
          <ac:spMkLst>
            <pc:docMk/>
            <pc:sldMk cId="2702472922" sldId="259"/>
            <ac:spMk id="2" creationId="{A105217B-FC54-4A26-93B8-25B97657D228}"/>
          </ac:spMkLst>
        </pc:spChg>
        <pc:spChg chg="mod">
          <ac:chgData name="Niki Hrovatin" userId="0e7f8446-4b9a-4f57-9df7-3633c659f451" providerId="ADAL" clId="{8D93F51E-0BED-446C-B35A-4CF678613CEF}" dt="2020-06-11T19:57:47.647" v="843" actId="5793"/>
          <ac:spMkLst>
            <pc:docMk/>
            <pc:sldMk cId="2702472922" sldId="259"/>
            <ac:spMk id="3" creationId="{A8534C43-5B57-4A2A-9ACA-4569A4826C51}"/>
          </ac:spMkLst>
        </pc:spChg>
        <pc:picChg chg="del">
          <ac:chgData name="Niki Hrovatin" userId="0e7f8446-4b9a-4f57-9df7-3633c659f451" providerId="ADAL" clId="{8D93F51E-0BED-446C-B35A-4CF678613CEF}" dt="2020-06-11T19:47:40.343" v="178" actId="478"/>
          <ac:picMkLst>
            <pc:docMk/>
            <pc:sldMk cId="2702472922" sldId="259"/>
            <ac:picMk id="6" creationId="{BFB89BCB-A82E-4E1D-88C2-A499F227B18E}"/>
          </ac:picMkLst>
        </pc:picChg>
      </pc:sldChg>
      <pc:sldChg chg="modSp">
        <pc:chgData name="Niki Hrovatin" userId="0e7f8446-4b9a-4f57-9df7-3633c659f451" providerId="ADAL" clId="{8D93F51E-0BED-446C-B35A-4CF678613CEF}" dt="2020-06-11T20:17:28.997" v="1273" actId="6549"/>
        <pc:sldMkLst>
          <pc:docMk/>
          <pc:sldMk cId="2869821530" sldId="261"/>
        </pc:sldMkLst>
        <pc:spChg chg="mod">
          <ac:chgData name="Niki Hrovatin" userId="0e7f8446-4b9a-4f57-9df7-3633c659f451" providerId="ADAL" clId="{8D93F51E-0BED-446C-B35A-4CF678613CEF}" dt="2020-06-11T20:12:53.623" v="899" actId="20577"/>
          <ac:spMkLst>
            <pc:docMk/>
            <pc:sldMk cId="2869821530" sldId="261"/>
            <ac:spMk id="2" creationId="{448E9C60-0F3D-46B0-B419-75A1805305B6}"/>
          </ac:spMkLst>
        </pc:spChg>
        <pc:spChg chg="mod">
          <ac:chgData name="Niki Hrovatin" userId="0e7f8446-4b9a-4f57-9df7-3633c659f451" providerId="ADAL" clId="{8D93F51E-0BED-446C-B35A-4CF678613CEF}" dt="2020-06-11T20:17:28.997" v="1273" actId="6549"/>
          <ac:spMkLst>
            <pc:docMk/>
            <pc:sldMk cId="2869821530" sldId="261"/>
            <ac:spMk id="3" creationId="{E357E7E2-1428-4023-859C-76D4D54D7A14}"/>
          </ac:spMkLst>
        </pc:spChg>
      </pc:sldChg>
      <pc:sldChg chg="modSp">
        <pc:chgData name="Niki Hrovatin" userId="0e7f8446-4b9a-4f57-9df7-3633c659f451" providerId="ADAL" clId="{8D93F51E-0BED-446C-B35A-4CF678613CEF}" dt="2020-06-11T15:18:07.105" v="21" actId="20577"/>
        <pc:sldMkLst>
          <pc:docMk/>
          <pc:sldMk cId="2815165659" sldId="265"/>
        </pc:sldMkLst>
        <pc:spChg chg="mod">
          <ac:chgData name="Niki Hrovatin" userId="0e7f8446-4b9a-4f57-9df7-3633c659f451" providerId="ADAL" clId="{8D93F51E-0BED-446C-B35A-4CF678613CEF}" dt="2020-06-11T15:18:07.105" v="21" actId="20577"/>
          <ac:spMkLst>
            <pc:docMk/>
            <pc:sldMk cId="2815165659" sldId="265"/>
            <ac:spMk id="3" creationId="{93A340E1-3F2B-4A4B-84A1-B8B988F4A0C6}"/>
          </ac:spMkLst>
        </pc:spChg>
      </pc:sldChg>
      <pc:sldChg chg="addSp delSp modSp add del mod setBg">
        <pc:chgData name="Niki Hrovatin" userId="0e7f8446-4b9a-4f57-9df7-3633c659f451" providerId="ADAL" clId="{8D93F51E-0BED-446C-B35A-4CF678613CEF}" dt="2020-06-11T19:44:53.606" v="113" actId="2696"/>
        <pc:sldMkLst>
          <pc:docMk/>
          <pc:sldMk cId="125064907" sldId="266"/>
        </pc:sldMkLst>
        <pc:spChg chg="mod">
          <ac:chgData name="Niki Hrovatin" userId="0e7f8446-4b9a-4f57-9df7-3633c659f451" providerId="ADAL" clId="{8D93F51E-0BED-446C-B35A-4CF678613CEF}" dt="2020-06-11T19:44:14.786" v="111" actId="122"/>
          <ac:spMkLst>
            <pc:docMk/>
            <pc:sldMk cId="125064907" sldId="266"/>
            <ac:spMk id="2" creationId="{7F0CCDA6-A9F6-4204-BBBE-4492D89AE074}"/>
          </ac:spMkLst>
        </pc:spChg>
        <pc:spChg chg="mod">
          <ac:chgData name="Niki Hrovatin" userId="0e7f8446-4b9a-4f57-9df7-3633c659f451" providerId="ADAL" clId="{8D93F51E-0BED-446C-B35A-4CF678613CEF}" dt="2020-06-11T19:42:41.115" v="28" actId="26606"/>
          <ac:spMkLst>
            <pc:docMk/>
            <pc:sldMk cId="125064907" sldId="266"/>
            <ac:spMk id="4" creationId="{1161FCB7-BFCD-43C7-8C16-D4A5030E63CD}"/>
          </ac:spMkLst>
        </pc:spChg>
        <pc:spChg chg="mod">
          <ac:chgData name="Niki Hrovatin" userId="0e7f8446-4b9a-4f57-9df7-3633c659f451" providerId="ADAL" clId="{8D93F51E-0BED-446C-B35A-4CF678613CEF}" dt="2020-06-11T19:42:41.115" v="28" actId="26606"/>
          <ac:spMkLst>
            <pc:docMk/>
            <pc:sldMk cId="125064907" sldId="266"/>
            <ac:spMk id="5" creationId="{1D43991C-F4A7-493E-B3D6-FD15DAD5E314}"/>
          </ac:spMkLst>
        </pc:spChg>
        <pc:spChg chg="add del mod">
          <ac:chgData name="Niki Hrovatin" userId="0e7f8446-4b9a-4f57-9df7-3633c659f451" providerId="ADAL" clId="{8D93F51E-0BED-446C-B35A-4CF678613CEF}" dt="2020-06-11T19:42:21.701" v="26"/>
          <ac:spMkLst>
            <pc:docMk/>
            <pc:sldMk cId="125064907" sldId="266"/>
            <ac:spMk id="6" creationId="{8F118440-FB4B-4FA7-BFAF-4F2FB353C5D2}"/>
          </ac:spMkLst>
        </pc:spChg>
        <pc:spChg chg="add del">
          <ac:chgData name="Niki Hrovatin" userId="0e7f8446-4b9a-4f57-9df7-3633c659f451" providerId="ADAL" clId="{8D93F51E-0BED-446C-B35A-4CF678613CEF}" dt="2020-06-11T19:43:57.593" v="107" actId="478"/>
          <ac:spMkLst>
            <pc:docMk/>
            <pc:sldMk cId="125064907" sldId="266"/>
            <ac:spMk id="12" creationId="{51CF3F50-6F8D-4B5D-AC80-56302955716B}"/>
          </ac:spMkLst>
        </pc:spChg>
        <pc:spChg chg="add">
          <ac:chgData name="Niki Hrovatin" userId="0e7f8446-4b9a-4f57-9df7-3633c659f451" providerId="ADAL" clId="{8D93F51E-0BED-446C-B35A-4CF678613CEF}" dt="2020-06-11T19:42:41.115" v="28" actId="26606"/>
          <ac:spMkLst>
            <pc:docMk/>
            <pc:sldMk cId="125064907" sldId="266"/>
            <ac:spMk id="15" creationId="{0AB6E427-3F73-4C06-A5D5-AE52C3883B50}"/>
          </ac:spMkLst>
        </pc:spChg>
        <pc:spChg chg="add">
          <ac:chgData name="Niki Hrovatin" userId="0e7f8446-4b9a-4f57-9df7-3633c659f451" providerId="ADAL" clId="{8D93F51E-0BED-446C-B35A-4CF678613CEF}" dt="2020-06-11T19:42:41.115" v="28" actId="26606"/>
          <ac:spMkLst>
            <pc:docMk/>
            <pc:sldMk cId="125064907" sldId="266"/>
            <ac:spMk id="17" creationId="{D8C9BDAA-0390-4B39-9B5C-BC95E5120DA4}"/>
          </ac:spMkLst>
        </pc:spChg>
        <pc:spChg chg="add">
          <ac:chgData name="Niki Hrovatin" userId="0e7f8446-4b9a-4f57-9df7-3633c659f451" providerId="ADAL" clId="{8D93F51E-0BED-446C-B35A-4CF678613CEF}" dt="2020-06-11T19:42:41.115" v="28" actId="26606"/>
          <ac:spMkLst>
            <pc:docMk/>
            <pc:sldMk cId="125064907" sldId="266"/>
            <ac:spMk id="19" creationId="{F9DB1FE5-9D46-433B-99D1-2F1B8DC79855}"/>
          </ac:spMkLst>
        </pc:spChg>
        <pc:picChg chg="del">
          <ac:chgData name="Niki Hrovatin" userId="0e7f8446-4b9a-4f57-9df7-3633c659f451" providerId="ADAL" clId="{8D93F51E-0BED-446C-B35A-4CF678613CEF}" dt="2020-06-11T19:42:12.107" v="25" actId="478"/>
          <ac:picMkLst>
            <pc:docMk/>
            <pc:sldMk cId="125064907" sldId="266"/>
            <ac:picMk id="7" creationId="{B60F7D52-DFF1-4B00-8B9A-3BA46161F77F}"/>
          </ac:picMkLst>
        </pc:picChg>
        <pc:picChg chg="add del mod ord">
          <ac:chgData name="Niki Hrovatin" userId="0e7f8446-4b9a-4f57-9df7-3633c659f451" providerId="ADAL" clId="{8D93F51E-0BED-446C-B35A-4CF678613CEF}" dt="2020-06-11T19:44:51.308" v="112" actId="478"/>
          <ac:picMkLst>
            <pc:docMk/>
            <pc:sldMk cId="125064907" sldId="266"/>
            <ac:picMk id="8" creationId="{A46BF63C-2021-4F9A-8871-CC1B90C8F4E0}"/>
          </ac:picMkLst>
        </pc:picChg>
      </pc:sldChg>
      <pc:sldChg chg="addSp delSp modSp add mod ord setBg">
        <pc:chgData name="Niki Hrovatin" userId="0e7f8446-4b9a-4f57-9df7-3633c659f451" providerId="ADAL" clId="{8D93F51E-0BED-446C-B35A-4CF678613CEF}" dt="2020-06-11T20:23:06.808" v="1283" actId="1076"/>
        <pc:sldMkLst>
          <pc:docMk/>
          <pc:sldMk cId="227530850" sldId="266"/>
        </pc:sldMkLst>
        <pc:spChg chg="mod">
          <ac:chgData name="Niki Hrovatin" userId="0e7f8446-4b9a-4f57-9df7-3633c659f451" providerId="ADAL" clId="{8D93F51E-0BED-446C-B35A-4CF678613CEF}" dt="2020-06-11T20:22:58.922" v="1280" actId="1076"/>
          <ac:spMkLst>
            <pc:docMk/>
            <pc:sldMk cId="227530850" sldId="266"/>
            <ac:spMk id="2" creationId="{7F0CCDA6-A9F6-4204-BBBE-4492D89AE074}"/>
          </ac:spMkLst>
        </pc:spChg>
        <pc:spChg chg="mod">
          <ac:chgData name="Niki Hrovatin" userId="0e7f8446-4b9a-4f57-9df7-3633c659f451" providerId="ADAL" clId="{8D93F51E-0BED-446C-B35A-4CF678613CEF}" dt="2020-06-11T20:22:47.418" v="1278" actId="26606"/>
          <ac:spMkLst>
            <pc:docMk/>
            <pc:sldMk cId="227530850" sldId="266"/>
            <ac:spMk id="4" creationId="{1161FCB7-BFCD-43C7-8C16-D4A5030E63CD}"/>
          </ac:spMkLst>
        </pc:spChg>
        <pc:spChg chg="mod">
          <ac:chgData name="Niki Hrovatin" userId="0e7f8446-4b9a-4f57-9df7-3633c659f451" providerId="ADAL" clId="{8D93F51E-0BED-446C-B35A-4CF678613CEF}" dt="2020-06-11T20:22:47.418" v="1278" actId="26606"/>
          <ac:spMkLst>
            <pc:docMk/>
            <pc:sldMk cId="227530850" sldId="266"/>
            <ac:spMk id="5" creationId="{1D43991C-F4A7-493E-B3D6-FD15DAD5E314}"/>
          </ac:spMkLst>
        </pc:spChg>
        <pc:spChg chg="add del mod">
          <ac:chgData name="Niki Hrovatin" userId="0e7f8446-4b9a-4f57-9df7-3633c659f451" providerId="ADAL" clId="{8D93F51E-0BED-446C-B35A-4CF678613CEF}" dt="2020-06-11T19:59:06.402" v="846" actId="478"/>
          <ac:spMkLst>
            <pc:docMk/>
            <pc:sldMk cId="227530850" sldId="266"/>
            <ac:spMk id="6" creationId="{9EE0A0C0-6FDE-4043-8A65-42180E9A2C87}"/>
          </ac:spMkLst>
        </pc:spChg>
        <pc:spChg chg="add del mod">
          <ac:chgData name="Niki Hrovatin" userId="0e7f8446-4b9a-4f57-9df7-3633c659f451" providerId="ADAL" clId="{8D93F51E-0BED-446C-B35A-4CF678613CEF}" dt="2020-06-11T20:22:36.603" v="1277"/>
          <ac:spMkLst>
            <pc:docMk/>
            <pc:sldMk cId="227530850" sldId="266"/>
            <ac:spMk id="9" creationId="{75F60153-ABF4-4E5E-A596-99B0C9D3782A}"/>
          </ac:spMkLst>
        </pc:spChg>
        <pc:spChg chg="add del mod">
          <ac:chgData name="Niki Hrovatin" userId="0e7f8446-4b9a-4f57-9df7-3633c659f451" providerId="ADAL" clId="{8D93F51E-0BED-446C-B35A-4CF678613CEF}" dt="2020-06-11T20:22:36.603" v="1277"/>
          <ac:spMkLst>
            <pc:docMk/>
            <pc:sldMk cId="227530850" sldId="266"/>
            <ac:spMk id="10" creationId="{BD81C60D-B66A-498D-9FFA-FBF0DEE4FF46}"/>
          </ac:spMkLst>
        </pc:spChg>
        <pc:spChg chg="add del mod">
          <ac:chgData name="Niki Hrovatin" userId="0e7f8446-4b9a-4f57-9df7-3633c659f451" providerId="ADAL" clId="{8D93F51E-0BED-446C-B35A-4CF678613CEF}" dt="2020-06-11T20:22:52.055" v="1279" actId="478"/>
          <ac:spMkLst>
            <pc:docMk/>
            <pc:sldMk cId="227530850" sldId="266"/>
            <ac:spMk id="11" creationId="{CCCA16DF-B2CA-48FE-B814-CF8DC98D7983}"/>
          </ac:spMkLst>
        </pc:spChg>
        <pc:spChg chg="add">
          <ac:chgData name="Niki Hrovatin" userId="0e7f8446-4b9a-4f57-9df7-3633c659f451" providerId="ADAL" clId="{8D93F51E-0BED-446C-B35A-4CF678613CEF}" dt="2020-06-11T20:22:47.418" v="1278" actId="26606"/>
          <ac:spMkLst>
            <pc:docMk/>
            <pc:sldMk cId="227530850" sldId="266"/>
            <ac:spMk id="16" creationId="{80861964-D86C-4A50-8F6D-B466384A61B1}"/>
          </ac:spMkLst>
        </pc:spChg>
        <pc:spChg chg="add">
          <ac:chgData name="Niki Hrovatin" userId="0e7f8446-4b9a-4f57-9df7-3633c659f451" providerId="ADAL" clId="{8D93F51E-0BED-446C-B35A-4CF678613CEF}" dt="2020-06-11T20:22:47.418" v="1278" actId="26606"/>
          <ac:spMkLst>
            <pc:docMk/>
            <pc:sldMk cId="227530850" sldId="266"/>
            <ac:spMk id="20" creationId="{02CE8509-9E93-4D74-BF24-661F111C72AB}"/>
          </ac:spMkLst>
        </pc:spChg>
        <pc:spChg chg="add">
          <ac:chgData name="Niki Hrovatin" userId="0e7f8446-4b9a-4f57-9df7-3633c659f451" providerId="ADAL" clId="{8D93F51E-0BED-446C-B35A-4CF678613CEF}" dt="2020-06-11T20:22:47.418" v="1278" actId="26606"/>
          <ac:spMkLst>
            <pc:docMk/>
            <pc:sldMk cId="227530850" sldId="266"/>
            <ac:spMk id="22" creationId="{66E8BA98-E13C-403B-AC96-75E203799CC0}"/>
          </ac:spMkLst>
        </pc:spChg>
        <pc:picChg chg="del">
          <ac:chgData name="Niki Hrovatin" userId="0e7f8446-4b9a-4f57-9df7-3633c659f451" providerId="ADAL" clId="{8D93F51E-0BED-446C-B35A-4CF678613CEF}" dt="2020-06-11T19:58:39.892" v="844" actId="478"/>
          <ac:picMkLst>
            <pc:docMk/>
            <pc:sldMk cId="227530850" sldId="266"/>
            <ac:picMk id="7" creationId="{B60F7D52-DFF1-4B00-8B9A-3BA46161F77F}"/>
          </ac:picMkLst>
        </pc:picChg>
        <pc:picChg chg="add mod ord">
          <ac:chgData name="Niki Hrovatin" userId="0e7f8446-4b9a-4f57-9df7-3633c659f451" providerId="ADAL" clId="{8D93F51E-0BED-446C-B35A-4CF678613CEF}" dt="2020-06-11T20:23:06.808" v="1283" actId="1076"/>
          <ac:picMkLst>
            <pc:docMk/>
            <pc:sldMk cId="227530850" sldId="266"/>
            <ac:picMk id="8" creationId="{F9A04D11-1551-4063-B1A4-F84D3EF813D5}"/>
          </ac:picMkLst>
        </pc:picChg>
        <pc:cxnChg chg="add">
          <ac:chgData name="Niki Hrovatin" userId="0e7f8446-4b9a-4f57-9df7-3633c659f451" providerId="ADAL" clId="{8D93F51E-0BED-446C-B35A-4CF678613CEF}" dt="2020-06-11T20:22:47.418" v="1278" actId="26606"/>
          <ac:cxnSpMkLst>
            <pc:docMk/>
            <pc:sldMk cId="227530850" sldId="266"/>
            <ac:cxnSpMk id="18" creationId="{754A678E-8F30-4E92-A5BF-F5D03D011394}"/>
          </ac:cxnSpMkLst>
        </pc:cxnChg>
      </pc:sldChg>
      <pc:sldChg chg="add del">
        <pc:chgData name="Niki Hrovatin" userId="0e7f8446-4b9a-4f57-9df7-3633c659f451" providerId="ADAL" clId="{8D93F51E-0BED-446C-B35A-4CF678613CEF}" dt="2020-06-11T19:42:02.658" v="23" actId="2696"/>
        <pc:sldMkLst>
          <pc:docMk/>
          <pc:sldMk cId="1671252813" sldId="266"/>
        </pc:sldMkLst>
      </pc:sldChg>
      <pc:sldChg chg="add">
        <pc:chgData name="Niki Hrovatin" userId="0e7f8446-4b9a-4f57-9df7-3633c659f451" providerId="ADAL" clId="{8D93F51E-0BED-446C-B35A-4CF678613CEF}" dt="2020-06-11T19:46:01.711" v="140"/>
        <pc:sldMkLst>
          <pc:docMk/>
          <pc:sldMk cId="2364232238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DCBBC-33F5-469C-8B45-450CFB51D1A1}" type="datetimeFigureOut">
              <a:rPr lang="it-IT" smtClean="0"/>
              <a:t>12/06/2020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9F157-5B65-40C1-802B-AFC2AB64F1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103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F98A6-BF7F-411A-8050-EBD0D5A796DD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99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D1705-3F17-48B5-BACC-2226037C83B5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364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094F-9DFA-4175-B161-1ADCE0F41F2D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771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9007-65EB-4DBD-9D89-437F3CC5D6F4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351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2FEC-F5E3-49FB-99DC-875CC3FE523A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34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E304-6F6C-4BDA-B0D9-11F0915B0F80}" type="datetime1">
              <a:rPr lang="it-IT" smtClean="0"/>
              <a:t>12/06/2020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1627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22927-241C-4354-AD6A-B651FCEBA607}" type="datetime1">
              <a:rPr lang="it-IT" smtClean="0"/>
              <a:t>12/06/2020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8322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E064-BADB-470B-8FF4-204AEA38AF07}" type="datetime1">
              <a:rPr lang="it-IT" smtClean="0"/>
              <a:t>12/06/2020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486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43BF7-1806-4E80-8F21-7D78FF44835C}" type="datetime1">
              <a:rPr lang="it-IT" smtClean="0"/>
              <a:t>12/06/2020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it-IT"/>
              <a:t>UP-FAMNIT     Projektni seminar    X-Coding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2701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7788FE6-A10E-475F-BC07-7F06DAB9059E}" type="datetime1">
              <a:rPr lang="it-IT" smtClean="0"/>
              <a:t>12/06/2020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UP-FAMNIT     Projektni seminar    X-Coding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708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BF8F-7F1D-4F86-AF19-48857984B1D0}" type="datetime1">
              <a:rPr lang="it-IT" smtClean="0"/>
              <a:t>12/06/2020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296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4128B45-C2F9-4A69-8CBB-F50AA2CD9E12}" type="datetime1">
              <a:rPr lang="it-IT" smtClean="0"/>
              <a:t>12/06/2020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/>
              <a:t>UP-FAMNIT     Projektni seminar    X-Coding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8615F8F-7734-4797-8869-5D5BC0AAEC14}" type="slidenum">
              <a:rPr lang="it-IT" smtClean="0"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33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2894D1-7A83-483C-A8B8-FD1F2F3187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</a:pPr>
            <a:br>
              <a:rPr lang="it-IT" dirty="0"/>
            </a:br>
            <a:br>
              <a:rPr lang="it-IT" dirty="0"/>
            </a:br>
            <a:br>
              <a:rPr lang="it-IT" dirty="0"/>
            </a:br>
            <a:r>
              <a:rPr lang="it-IT" dirty="0"/>
              <a:t>X-Coding</a:t>
            </a:r>
            <a:br>
              <a:rPr lang="it-IT" dirty="0"/>
            </a:br>
            <a:r>
              <a:rPr lang="it-IT" sz="4000" cap="all" spc="200" dirty="0" err="1">
                <a:solidFill>
                  <a:srgbClr val="344068"/>
                </a:solidFill>
                <a:ea typeface="+mn-ea"/>
                <a:cs typeface="+mn-cs"/>
              </a:rPr>
              <a:t>Programersko</a:t>
            </a:r>
            <a:r>
              <a:rPr lang="it-IT" sz="4000" cap="all" spc="200" dirty="0">
                <a:solidFill>
                  <a:srgbClr val="344068"/>
                </a:solidFill>
                <a:ea typeface="+mn-ea"/>
                <a:cs typeface="+mn-cs"/>
              </a:rPr>
              <a:t> </a:t>
            </a:r>
            <a:r>
              <a:rPr lang="it-IT" sz="4000" cap="all" spc="200" dirty="0" err="1">
                <a:solidFill>
                  <a:srgbClr val="344068"/>
                </a:solidFill>
                <a:ea typeface="+mn-ea"/>
                <a:cs typeface="+mn-cs"/>
              </a:rPr>
              <a:t>tekmovanje</a:t>
            </a:r>
            <a:br>
              <a:rPr lang="it-IT" sz="2400" cap="all" spc="200" dirty="0">
                <a:solidFill>
                  <a:srgbClr val="344068"/>
                </a:solidFill>
                <a:ea typeface="+mn-ea"/>
                <a:cs typeface="+mn-cs"/>
              </a:rPr>
            </a:b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DF3D15C-C4DA-4622-8C5F-A1F8FCBBD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643427"/>
          </a:xfrm>
        </p:spPr>
        <p:txBody>
          <a:bodyPr>
            <a:normAutofit fontScale="92500" lnSpcReduction="20000"/>
          </a:bodyPr>
          <a:lstStyle/>
          <a:p>
            <a:r>
              <a:rPr lang="it-IT" cap="none" spc="50" dirty="0"/>
              <a:t>Niki Hrovatin </a:t>
            </a:r>
          </a:p>
          <a:p>
            <a:r>
              <a:rPr lang="it-IT" cap="none" spc="50" dirty="0"/>
              <a:t>UP-FAMNIT</a:t>
            </a:r>
          </a:p>
          <a:p>
            <a:r>
              <a:rPr lang="it-IT" cap="none" spc="50" dirty="0" err="1"/>
              <a:t>Projektni</a:t>
            </a:r>
            <a:r>
              <a:rPr lang="it-IT" cap="none" spc="50" dirty="0"/>
              <a:t> seminar 12.6.2020</a:t>
            </a:r>
          </a:p>
          <a:p>
            <a:r>
              <a:rPr lang="it-IT" cap="none" spc="50" dirty="0" err="1"/>
              <a:t>Mentor</a:t>
            </a:r>
            <a:r>
              <a:rPr lang="it-IT" cap="none" spc="50" dirty="0"/>
              <a:t>: </a:t>
            </a:r>
            <a:r>
              <a:rPr lang="it-IT" cap="none" spc="50" dirty="0" err="1"/>
              <a:t>Tatjana</a:t>
            </a:r>
            <a:r>
              <a:rPr lang="it-IT" cap="none" spc="50" dirty="0"/>
              <a:t> </a:t>
            </a:r>
            <a:r>
              <a:rPr lang="it-IT" cap="none" spc="50" dirty="0" err="1"/>
              <a:t>Zrimec</a:t>
            </a:r>
            <a:endParaRPr lang="it-IT" cap="none" spc="50" dirty="0"/>
          </a:p>
          <a:p>
            <a:endParaRPr lang="it-IT" dirty="0"/>
          </a:p>
          <a:p>
            <a:endParaRPr lang="it-IT" cap="none" spc="5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FC52D-5CD5-4F9E-98D1-7ADA2A0F4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UP-FAMNIT     </a:t>
            </a:r>
            <a:r>
              <a:rPr lang="it-IT" dirty="0" err="1"/>
              <a:t>Projektni</a:t>
            </a:r>
            <a:r>
              <a:rPr lang="it-IT" dirty="0"/>
              <a:t>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FD6D3A2-E1D2-404D-9014-AE0C159AB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0021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8E9C60-0F3D-46B0-B419-75A180530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Demonstracija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57E7E2-1428-4023-859C-76D4D54D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3563"/>
            <a:ext cx="10565331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  <a:p>
            <a:pPr lvl="1">
              <a:buFont typeface="Arial" panose="020B0604020202020204" pitchFamily="34" charset="0"/>
              <a:buChar char="•"/>
            </a:pPr>
            <a:endParaRPr lang="it-IT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it-IT" sz="2200" dirty="0" err="1"/>
              <a:t>Uporaba</a:t>
            </a:r>
            <a:r>
              <a:rPr lang="it-IT" sz="2200" dirty="0"/>
              <a:t> </a:t>
            </a:r>
            <a:r>
              <a:rPr lang="it-IT" sz="2200" dirty="0" err="1"/>
              <a:t>spletne</a:t>
            </a:r>
            <a:r>
              <a:rPr lang="it-IT" sz="2200" dirty="0"/>
              <a:t> </a:t>
            </a:r>
            <a:r>
              <a:rPr lang="it-IT" sz="2200" dirty="0" err="1"/>
              <a:t>aplikacije</a:t>
            </a:r>
            <a:r>
              <a:rPr lang="it-IT" sz="2200" dirty="0"/>
              <a:t> za </a:t>
            </a:r>
            <a:r>
              <a:rPr lang="it-IT" sz="2200" dirty="0" err="1"/>
              <a:t>udeležbo</a:t>
            </a:r>
            <a:r>
              <a:rPr lang="it-IT" sz="2200" dirty="0"/>
              <a:t> v </a:t>
            </a:r>
            <a:r>
              <a:rPr lang="it-IT" sz="2200" dirty="0" err="1"/>
              <a:t>tekmovanje</a:t>
            </a:r>
            <a:r>
              <a:rPr lang="it-IT" sz="2200" dirty="0"/>
              <a:t> X-Coding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39792D2-E330-4E69-9D67-6B34095D5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UP-FAMNIT     </a:t>
            </a:r>
            <a:r>
              <a:rPr lang="it-IT" dirty="0" err="1"/>
              <a:t>Projektni</a:t>
            </a:r>
            <a:r>
              <a:rPr lang="it-IT" dirty="0"/>
              <a:t>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F652950-F59D-46ED-8509-763D9B0E3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821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FC353A-FC04-43EB-B12E-92BC99378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Naknaden</a:t>
            </a:r>
            <a:r>
              <a:rPr lang="it-IT" dirty="0"/>
              <a:t> </a:t>
            </a:r>
            <a:r>
              <a:rPr lang="it-IT" dirty="0" err="1"/>
              <a:t>razvoj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A027E3-6CAE-4CC0-9263-D22A2D328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DC7A83-8322-4B6C-85CD-083C6831D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11</a:t>
            </a:fld>
            <a:endParaRPr lang="it-IT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29CCD57-4517-46BF-AAA6-D616052EB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 </a:t>
            </a:r>
            <a:r>
              <a:rPr lang="it-IT" sz="2400" dirty="0" err="1"/>
              <a:t>Razširitev</a:t>
            </a:r>
            <a:r>
              <a:rPr lang="it-IT" sz="2400" dirty="0"/>
              <a:t> </a:t>
            </a:r>
            <a:r>
              <a:rPr lang="it-IT" sz="2400" dirty="0" err="1"/>
              <a:t>tekmovanja</a:t>
            </a:r>
            <a:r>
              <a:rPr lang="it-IT" sz="2400" dirty="0"/>
              <a:t> do </a:t>
            </a:r>
            <a:r>
              <a:rPr lang="it-IT" sz="2400" dirty="0" err="1"/>
              <a:t>drugih</a:t>
            </a:r>
            <a:r>
              <a:rPr lang="it-IT" sz="2400" dirty="0"/>
              <a:t> </a:t>
            </a:r>
            <a:r>
              <a:rPr lang="it-IT" sz="2400" dirty="0" err="1"/>
              <a:t>šol</a:t>
            </a:r>
            <a:r>
              <a:rPr lang="it-IT" sz="2400" dirty="0"/>
              <a:t> in </a:t>
            </a:r>
            <a:r>
              <a:rPr lang="it-IT" sz="2400" dirty="0" err="1"/>
              <a:t>prevedba</a:t>
            </a:r>
            <a:r>
              <a:rPr lang="it-IT" sz="2400" dirty="0"/>
              <a:t> </a:t>
            </a:r>
            <a:r>
              <a:rPr lang="it-IT" sz="2400" dirty="0" err="1"/>
              <a:t>odjemalca</a:t>
            </a:r>
            <a:r>
              <a:rPr lang="it-IT" sz="2400" dirty="0"/>
              <a:t> v tri </a:t>
            </a:r>
            <a:r>
              <a:rPr lang="it-IT" sz="2400" dirty="0" err="1"/>
              <a:t>jezike</a:t>
            </a:r>
            <a:r>
              <a:rPr lang="it-IT" sz="2400" dirty="0"/>
              <a:t>: </a:t>
            </a:r>
            <a:r>
              <a:rPr lang="it-IT" sz="2400" dirty="0" err="1"/>
              <a:t>slo,ang</a:t>
            </a:r>
            <a:r>
              <a:rPr lang="it-IT" sz="2400" dirty="0"/>
              <a:t> in ita</a:t>
            </a:r>
          </a:p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Problem</a:t>
            </a:r>
            <a:r>
              <a:rPr lang="it-IT" sz="2400" dirty="0"/>
              <a:t> </a:t>
            </a:r>
            <a:r>
              <a:rPr lang="it-IT" sz="2400" dirty="0" err="1"/>
              <a:t>meseca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284082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0322FE-BE02-45B7-AA16-AD295721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Vprašanja</a:t>
            </a:r>
            <a:r>
              <a:rPr lang="it-IT" dirty="0"/>
              <a:t> 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C418C7-3E18-453B-81A0-71870CA83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1C595F-C25B-430A-8336-E51B28CC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6932B99-4AED-4849-B898-A63B716FB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843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B5F318-DB19-46CB-B796-FAEE71813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Kazalo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B75A33-3DB3-4E67-8118-57DBBCD09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Osnovne</a:t>
            </a:r>
            <a:r>
              <a:rPr lang="it-IT" sz="2400" dirty="0"/>
              <a:t> </a:t>
            </a:r>
            <a:r>
              <a:rPr lang="it-IT" sz="2400" dirty="0" err="1"/>
              <a:t>informacije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Analiza</a:t>
            </a:r>
            <a:r>
              <a:rPr lang="it-IT" sz="2400" dirty="0"/>
              <a:t> </a:t>
            </a:r>
            <a:r>
              <a:rPr lang="it-IT" sz="2400" dirty="0" err="1"/>
              <a:t>zahtev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err="1"/>
              <a:t>Omejitve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Diagram </a:t>
            </a:r>
            <a:r>
              <a:rPr lang="en-US" sz="2400" dirty="0" err="1"/>
              <a:t>primera</a:t>
            </a:r>
            <a:r>
              <a:rPr lang="en-US" sz="2400" dirty="0"/>
              <a:t> </a:t>
            </a:r>
            <a:r>
              <a:rPr lang="en-US" sz="2400" dirty="0" err="1"/>
              <a:t>uporabe</a:t>
            </a:r>
            <a:r>
              <a:rPr lang="en-US" sz="2400" dirty="0"/>
              <a:t>: </a:t>
            </a:r>
            <a:r>
              <a:rPr lang="en-US" sz="2400" dirty="0" err="1"/>
              <a:t>Uporabnik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err="1"/>
              <a:t>Arhitekturni</a:t>
            </a:r>
            <a:r>
              <a:rPr lang="en-US" sz="2400" dirty="0"/>
              <a:t> </a:t>
            </a:r>
            <a:r>
              <a:rPr lang="en-US" sz="2400" dirty="0" err="1"/>
              <a:t>načrt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err="1"/>
              <a:t>Demonstracija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err="1"/>
              <a:t>Naknaden</a:t>
            </a:r>
            <a:r>
              <a:rPr lang="en-US" sz="2400" dirty="0"/>
              <a:t> </a:t>
            </a:r>
            <a:r>
              <a:rPr lang="en-US" sz="2400" dirty="0" err="1"/>
              <a:t>razvoj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AEE3A4B-C69E-4C8D-8093-382511CF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33F929C-63A3-4E33-88D8-6127A4AD7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15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2797A9-0A87-4B82-B3B9-77A253B1D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X-Coding </a:t>
            </a:r>
            <a:r>
              <a:rPr lang="it-IT" dirty="0" err="1"/>
              <a:t>osnovne</a:t>
            </a:r>
            <a:r>
              <a:rPr lang="it-IT" dirty="0"/>
              <a:t> </a:t>
            </a:r>
            <a:r>
              <a:rPr lang="it-IT" dirty="0" err="1"/>
              <a:t>informacije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3A340E1-3F2B-4A4B-84A1-B8B988F4A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Platforma</a:t>
            </a:r>
            <a:r>
              <a:rPr lang="it-IT" sz="2400" dirty="0"/>
              <a:t> za </a:t>
            </a:r>
            <a:r>
              <a:rPr lang="it-IT" sz="2400" dirty="0" err="1"/>
              <a:t>upravljanje</a:t>
            </a:r>
            <a:r>
              <a:rPr lang="it-IT" sz="2400" dirty="0"/>
              <a:t> </a:t>
            </a:r>
            <a:r>
              <a:rPr lang="it-IT" sz="2400" dirty="0" err="1"/>
              <a:t>programerskega</a:t>
            </a:r>
            <a:r>
              <a:rPr lang="it-IT" sz="2400" dirty="0"/>
              <a:t> </a:t>
            </a:r>
            <a:r>
              <a:rPr lang="it-IT" sz="2400" dirty="0" err="1"/>
              <a:t>tekmovanja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Namenjena</a:t>
            </a:r>
            <a:r>
              <a:rPr lang="it-IT" sz="2400" dirty="0"/>
              <a:t> je </a:t>
            </a:r>
            <a:r>
              <a:rPr lang="it-IT" sz="2400" dirty="0" err="1"/>
              <a:t>dijakom</a:t>
            </a:r>
            <a:r>
              <a:rPr lang="it-IT" sz="2400" dirty="0"/>
              <a:t> 3,4 in 5 </a:t>
            </a:r>
            <a:r>
              <a:rPr lang="it-IT" sz="2400" dirty="0" err="1"/>
              <a:t>razreda</a:t>
            </a:r>
            <a:r>
              <a:rPr lang="it-IT" sz="2400" dirty="0"/>
              <a:t> </a:t>
            </a:r>
            <a:r>
              <a:rPr lang="it-IT" sz="2400" dirty="0" err="1"/>
              <a:t>višje</a:t>
            </a:r>
            <a:r>
              <a:rPr lang="it-IT" sz="2400" dirty="0"/>
              <a:t> </a:t>
            </a:r>
            <a:r>
              <a:rPr lang="it-IT" sz="2400" dirty="0" err="1"/>
              <a:t>srednje</a:t>
            </a:r>
            <a:r>
              <a:rPr lang="it-IT" sz="2400" dirty="0"/>
              <a:t> </a:t>
            </a:r>
            <a:r>
              <a:rPr lang="it-IT" sz="2400" dirty="0" err="1"/>
              <a:t>šole</a:t>
            </a:r>
            <a:r>
              <a:rPr lang="it-IT" sz="2400" dirty="0"/>
              <a:t> Jurij Vega v </a:t>
            </a:r>
            <a:r>
              <a:rPr lang="it-IT" sz="2400" dirty="0" err="1"/>
              <a:t>Gorici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Na </a:t>
            </a:r>
            <a:r>
              <a:rPr lang="it-IT" sz="2400" dirty="0" err="1"/>
              <a:t>tekmovanju</a:t>
            </a:r>
            <a:r>
              <a:rPr lang="it-IT" sz="2400" dirty="0"/>
              <a:t> so </a:t>
            </a:r>
            <a:r>
              <a:rPr lang="it-IT" sz="2400" dirty="0" err="1"/>
              <a:t>preizkušene</a:t>
            </a:r>
            <a:r>
              <a:rPr lang="it-IT" sz="2400" dirty="0"/>
              <a:t> </a:t>
            </a:r>
            <a:r>
              <a:rPr lang="it-IT" sz="2400" dirty="0" err="1"/>
              <a:t>sposobnosti</a:t>
            </a:r>
            <a:r>
              <a:rPr lang="it-IT" sz="2400" dirty="0"/>
              <a:t> </a:t>
            </a:r>
            <a:r>
              <a:rPr lang="it-IT" sz="2400" dirty="0" err="1"/>
              <a:t>dijaka</a:t>
            </a:r>
            <a:r>
              <a:rPr lang="it-IT" sz="2400" dirty="0"/>
              <a:t>, </a:t>
            </a:r>
            <a:r>
              <a:rPr lang="it-IT" sz="2400" dirty="0" err="1"/>
              <a:t>pri</a:t>
            </a:r>
            <a:r>
              <a:rPr lang="it-IT" sz="2400" dirty="0"/>
              <a:t> </a:t>
            </a:r>
            <a:r>
              <a:rPr lang="it-IT" sz="2400" dirty="0" err="1"/>
              <a:t>reševanju</a:t>
            </a:r>
            <a:r>
              <a:rPr lang="it-IT" sz="2400" dirty="0"/>
              <a:t> </a:t>
            </a:r>
            <a:r>
              <a:rPr lang="it-IT" sz="2400" dirty="0" err="1"/>
              <a:t>logičnih</a:t>
            </a:r>
            <a:r>
              <a:rPr lang="it-IT" sz="2400" dirty="0"/>
              <a:t>, </a:t>
            </a:r>
            <a:r>
              <a:rPr lang="it-IT" sz="2400" dirty="0" err="1"/>
              <a:t>algoritmičnih</a:t>
            </a:r>
            <a:r>
              <a:rPr lang="it-IT" sz="2400" dirty="0"/>
              <a:t> in </a:t>
            </a:r>
            <a:r>
              <a:rPr lang="it-IT" sz="2400" dirty="0" err="1"/>
              <a:t>matematičnih</a:t>
            </a:r>
            <a:r>
              <a:rPr lang="it-IT" sz="2400" dirty="0"/>
              <a:t> </a:t>
            </a:r>
            <a:r>
              <a:rPr lang="it-IT" sz="2400" dirty="0" err="1"/>
              <a:t>problemov</a:t>
            </a:r>
            <a:r>
              <a:rPr lang="it-IT" sz="2400" dirty="0"/>
              <a:t> z </a:t>
            </a:r>
            <a:r>
              <a:rPr lang="it-IT" sz="2400" dirty="0" err="1"/>
              <a:t>uporabo</a:t>
            </a:r>
            <a:r>
              <a:rPr lang="it-IT" sz="2400" dirty="0"/>
              <a:t> </a:t>
            </a:r>
            <a:r>
              <a:rPr lang="it-IT" sz="2400" dirty="0" err="1"/>
              <a:t>programskega</a:t>
            </a:r>
            <a:r>
              <a:rPr lang="it-IT" sz="2400" dirty="0"/>
              <a:t> </a:t>
            </a:r>
            <a:r>
              <a:rPr lang="it-IT" sz="2400" dirty="0" err="1"/>
              <a:t>jezika</a:t>
            </a:r>
            <a:r>
              <a:rPr lang="it-IT" sz="2400" dirty="0"/>
              <a:t> </a:t>
            </a:r>
            <a:r>
              <a:rPr lang="it-IT" sz="2400" dirty="0" err="1"/>
              <a:t>na</a:t>
            </a:r>
            <a:r>
              <a:rPr lang="it-IT" sz="2400" dirty="0"/>
              <a:t> </a:t>
            </a:r>
            <a:r>
              <a:rPr lang="it-IT" sz="2400" dirty="0" err="1"/>
              <a:t>izbiro</a:t>
            </a:r>
            <a:r>
              <a:rPr lang="it-IT" sz="2400" dirty="0"/>
              <a:t> </a:t>
            </a:r>
            <a:r>
              <a:rPr lang="it-IT" sz="2400" dirty="0" err="1"/>
              <a:t>med</a:t>
            </a:r>
            <a:r>
              <a:rPr lang="it-IT" sz="2400" dirty="0"/>
              <a:t> </a:t>
            </a:r>
            <a:r>
              <a:rPr lang="it-IT" sz="2400" dirty="0" err="1"/>
              <a:t>Java,C</a:t>
            </a:r>
            <a:r>
              <a:rPr lang="it-IT" sz="2400" dirty="0"/>
              <a:t> in </a:t>
            </a:r>
            <a:r>
              <a:rPr lang="it-IT" sz="2400" dirty="0" err="1"/>
              <a:t>python</a:t>
            </a:r>
            <a:endParaRPr lang="it-IT" sz="2400" dirty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5E24E7F-882D-444E-AB70-4F2D8F4A9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CB9938B-D513-4103-8C82-E55A45EC8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611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2797A9-0A87-4B82-B3B9-77A253B1D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X-Coding </a:t>
            </a:r>
            <a:r>
              <a:rPr lang="it-IT" dirty="0" err="1"/>
              <a:t>osnovne</a:t>
            </a:r>
            <a:r>
              <a:rPr lang="it-IT" dirty="0"/>
              <a:t> </a:t>
            </a:r>
            <a:r>
              <a:rPr lang="it-IT" dirty="0" err="1"/>
              <a:t>informacije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3A340E1-3F2B-4A4B-84A1-B8B988F4A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Tekmovanje</a:t>
            </a:r>
            <a:r>
              <a:rPr lang="it-IT" sz="2400" dirty="0"/>
              <a:t> se </a:t>
            </a:r>
            <a:r>
              <a:rPr lang="it-IT" sz="2400" dirty="0" err="1"/>
              <a:t>izvrši</a:t>
            </a:r>
            <a:r>
              <a:rPr lang="it-IT" sz="2400" dirty="0"/>
              <a:t> </a:t>
            </a:r>
            <a:r>
              <a:rPr lang="it-IT" sz="2400" dirty="0" err="1"/>
              <a:t>enkrat</a:t>
            </a:r>
            <a:r>
              <a:rPr lang="it-IT" sz="2400" dirty="0"/>
              <a:t> </a:t>
            </a:r>
            <a:r>
              <a:rPr lang="it-IT" sz="2400" dirty="0" err="1"/>
              <a:t>letno</a:t>
            </a:r>
            <a:r>
              <a:rPr lang="it-IT" sz="2400" dirty="0"/>
              <a:t> </a:t>
            </a:r>
            <a:r>
              <a:rPr lang="it-IT" sz="2400" dirty="0" err="1"/>
              <a:t>pri</a:t>
            </a:r>
            <a:r>
              <a:rPr lang="it-IT" sz="2400" dirty="0"/>
              <a:t> </a:t>
            </a:r>
            <a:r>
              <a:rPr lang="it-IT" sz="2400" dirty="0" err="1"/>
              <a:t>tem</a:t>
            </a:r>
            <a:r>
              <a:rPr lang="it-IT" sz="2400" dirty="0"/>
              <a:t> </a:t>
            </a:r>
            <a:r>
              <a:rPr lang="it-IT" sz="2400" dirty="0" err="1"/>
              <a:t>vsak</a:t>
            </a:r>
            <a:r>
              <a:rPr lang="it-IT" sz="2400" dirty="0"/>
              <a:t> </a:t>
            </a:r>
            <a:r>
              <a:rPr lang="it-IT" sz="2400" dirty="0" err="1"/>
              <a:t>dijak</a:t>
            </a:r>
            <a:r>
              <a:rPr lang="it-IT" sz="2400" dirty="0"/>
              <a:t> ima 1h </a:t>
            </a:r>
            <a:r>
              <a:rPr lang="it-IT" sz="2400" dirty="0" err="1"/>
              <a:t>časa</a:t>
            </a:r>
            <a:r>
              <a:rPr lang="it-IT" sz="2400" dirty="0"/>
              <a:t> za </a:t>
            </a:r>
            <a:r>
              <a:rPr lang="it-IT" sz="2400" dirty="0" err="1"/>
              <a:t>rešiti</a:t>
            </a:r>
            <a:r>
              <a:rPr lang="it-IT" sz="2400" dirty="0"/>
              <a:t> od 3 do 5 </a:t>
            </a:r>
            <a:r>
              <a:rPr lang="it-IT" sz="2400" dirty="0" err="1"/>
              <a:t>problemov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Dijak</a:t>
            </a:r>
            <a:r>
              <a:rPr lang="it-IT" sz="2400" dirty="0"/>
              <a:t> </a:t>
            </a:r>
            <a:r>
              <a:rPr lang="it-IT" sz="2400" dirty="0" err="1"/>
              <a:t>lahko</a:t>
            </a:r>
            <a:r>
              <a:rPr lang="it-IT" sz="2400" dirty="0"/>
              <a:t> </a:t>
            </a:r>
            <a:r>
              <a:rPr lang="it-IT" sz="2400" dirty="0" err="1"/>
              <a:t>petkrat</a:t>
            </a:r>
            <a:r>
              <a:rPr lang="it-IT" sz="2400" dirty="0"/>
              <a:t> </a:t>
            </a:r>
            <a:r>
              <a:rPr lang="it-IT" sz="2400" dirty="0" err="1"/>
              <a:t>testira</a:t>
            </a:r>
            <a:r>
              <a:rPr lang="it-IT" sz="2400" dirty="0"/>
              <a:t> </a:t>
            </a:r>
            <a:r>
              <a:rPr lang="it-IT" sz="2400" dirty="0" err="1"/>
              <a:t>rešitev</a:t>
            </a:r>
            <a:r>
              <a:rPr lang="it-IT" sz="2400" dirty="0"/>
              <a:t> </a:t>
            </a:r>
            <a:r>
              <a:rPr lang="it-IT" sz="2400" dirty="0" err="1"/>
              <a:t>posameznega</a:t>
            </a:r>
            <a:r>
              <a:rPr lang="it-IT" sz="2400" dirty="0"/>
              <a:t> problema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Rešitev</a:t>
            </a:r>
            <a:r>
              <a:rPr lang="it-IT" sz="2400" dirty="0"/>
              <a:t> je </a:t>
            </a:r>
            <a:r>
              <a:rPr lang="it-IT" sz="2400" dirty="0" err="1"/>
              <a:t>najprej</a:t>
            </a:r>
            <a:r>
              <a:rPr lang="it-IT" sz="2400" dirty="0"/>
              <a:t> </a:t>
            </a:r>
            <a:r>
              <a:rPr lang="it-IT" sz="2400" dirty="0" err="1"/>
              <a:t>testirana</a:t>
            </a:r>
            <a:r>
              <a:rPr lang="it-IT" sz="2400" dirty="0"/>
              <a:t> </a:t>
            </a:r>
            <a:r>
              <a:rPr lang="it-IT" sz="2400" dirty="0" err="1"/>
              <a:t>preko</a:t>
            </a:r>
            <a:r>
              <a:rPr lang="it-IT" sz="2400" dirty="0"/>
              <a:t> 5 </a:t>
            </a:r>
            <a:r>
              <a:rPr lang="it-IT" sz="2400" dirty="0" err="1"/>
              <a:t>prozornih</a:t>
            </a:r>
            <a:r>
              <a:rPr lang="it-IT" sz="2400" dirty="0"/>
              <a:t> </a:t>
            </a:r>
            <a:r>
              <a:rPr lang="it-IT" sz="2400" dirty="0" err="1"/>
              <a:t>testov</a:t>
            </a:r>
            <a:r>
              <a:rPr lang="it-IT" sz="2400" dirty="0"/>
              <a:t>, </a:t>
            </a:r>
            <a:r>
              <a:rPr lang="it-IT" sz="2400" dirty="0" err="1"/>
              <a:t>kjer</a:t>
            </a:r>
            <a:r>
              <a:rPr lang="it-IT" sz="2400" dirty="0"/>
              <a:t> je </a:t>
            </a:r>
            <a:r>
              <a:rPr lang="it-IT" sz="2400" dirty="0" err="1"/>
              <a:t>uspešnost</a:t>
            </a:r>
            <a:r>
              <a:rPr lang="it-IT" sz="2400" dirty="0"/>
              <a:t> testa </a:t>
            </a:r>
            <a:r>
              <a:rPr lang="it-IT" sz="2400" dirty="0" err="1"/>
              <a:t>sporočena</a:t>
            </a:r>
            <a:r>
              <a:rPr lang="it-IT" sz="2400" dirty="0"/>
              <a:t> </a:t>
            </a:r>
            <a:r>
              <a:rPr lang="it-IT" sz="2400" dirty="0" err="1"/>
              <a:t>dijaku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Nato je </a:t>
            </a:r>
            <a:r>
              <a:rPr lang="it-IT" sz="2400" dirty="0" err="1"/>
              <a:t>rešitev</a:t>
            </a:r>
            <a:r>
              <a:rPr lang="it-IT" sz="2400" dirty="0"/>
              <a:t> </a:t>
            </a:r>
            <a:r>
              <a:rPr lang="it-IT" sz="2400" dirty="0" err="1"/>
              <a:t>testirana</a:t>
            </a:r>
            <a:r>
              <a:rPr lang="it-IT" sz="2400" dirty="0"/>
              <a:t> </a:t>
            </a:r>
            <a:r>
              <a:rPr lang="it-IT" sz="2400" dirty="0" err="1"/>
              <a:t>preko</a:t>
            </a:r>
            <a:r>
              <a:rPr lang="it-IT" sz="2400" dirty="0"/>
              <a:t> 5 </a:t>
            </a:r>
            <a:r>
              <a:rPr lang="it-IT" sz="2400" dirty="0" err="1"/>
              <a:t>skritih</a:t>
            </a:r>
            <a:r>
              <a:rPr lang="it-IT" sz="2400" dirty="0"/>
              <a:t> </a:t>
            </a:r>
            <a:r>
              <a:rPr lang="it-IT" sz="2400" dirty="0" err="1"/>
              <a:t>testov</a:t>
            </a:r>
            <a:r>
              <a:rPr lang="it-IT" sz="2400" dirty="0"/>
              <a:t>, ter </a:t>
            </a:r>
            <a:r>
              <a:rPr lang="it-IT" sz="2400" dirty="0" err="1"/>
              <a:t>uspešnost</a:t>
            </a:r>
            <a:r>
              <a:rPr lang="it-IT" sz="2400" dirty="0"/>
              <a:t> </a:t>
            </a:r>
            <a:r>
              <a:rPr lang="it-IT" sz="2400" dirty="0" err="1"/>
              <a:t>skritih</a:t>
            </a:r>
            <a:r>
              <a:rPr lang="it-IT" sz="2400" dirty="0"/>
              <a:t> </a:t>
            </a:r>
            <a:r>
              <a:rPr lang="it-IT" sz="2400" dirty="0" err="1"/>
              <a:t>testov</a:t>
            </a:r>
            <a:r>
              <a:rPr lang="it-IT" sz="2400" dirty="0"/>
              <a:t> ni </a:t>
            </a:r>
            <a:r>
              <a:rPr lang="it-IT" sz="2400" dirty="0" err="1"/>
              <a:t>razkrita</a:t>
            </a:r>
            <a:r>
              <a:rPr lang="it-IT" sz="2400" dirty="0"/>
              <a:t> </a:t>
            </a:r>
            <a:r>
              <a:rPr lang="it-IT" sz="2400" dirty="0" err="1"/>
              <a:t>dijakom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Končno</a:t>
            </a:r>
            <a:r>
              <a:rPr lang="it-IT" sz="2400" dirty="0"/>
              <a:t> </a:t>
            </a:r>
            <a:r>
              <a:rPr lang="it-IT" sz="2400" dirty="0" err="1"/>
              <a:t>število</a:t>
            </a:r>
            <a:r>
              <a:rPr lang="it-IT" sz="2400" dirty="0"/>
              <a:t> </a:t>
            </a:r>
            <a:r>
              <a:rPr lang="it-IT" sz="2400" dirty="0" err="1"/>
              <a:t>točk</a:t>
            </a:r>
            <a:r>
              <a:rPr lang="it-IT" sz="2400" dirty="0"/>
              <a:t> </a:t>
            </a:r>
            <a:r>
              <a:rPr lang="it-IT" sz="2400" dirty="0" err="1"/>
              <a:t>dijaka</a:t>
            </a:r>
            <a:r>
              <a:rPr lang="it-IT" sz="2400" dirty="0"/>
              <a:t> je </a:t>
            </a:r>
            <a:r>
              <a:rPr lang="it-IT" sz="2400" dirty="0" err="1"/>
              <a:t>izračunano</a:t>
            </a:r>
            <a:r>
              <a:rPr lang="it-IT" sz="2400" dirty="0"/>
              <a:t> </a:t>
            </a:r>
            <a:r>
              <a:rPr lang="it-IT" sz="2400" dirty="0" err="1"/>
              <a:t>iz</a:t>
            </a:r>
            <a:r>
              <a:rPr lang="it-IT" sz="2400" dirty="0"/>
              <a:t> </a:t>
            </a:r>
            <a:r>
              <a:rPr lang="it-IT" sz="2400" dirty="0" err="1"/>
              <a:t>uspešnosti</a:t>
            </a:r>
            <a:r>
              <a:rPr lang="it-IT" sz="2400" dirty="0"/>
              <a:t> </a:t>
            </a:r>
            <a:r>
              <a:rPr lang="it-IT" sz="2400" dirty="0" err="1"/>
              <a:t>prozornih</a:t>
            </a:r>
            <a:r>
              <a:rPr lang="it-IT" sz="2400" dirty="0"/>
              <a:t> in </a:t>
            </a:r>
            <a:r>
              <a:rPr lang="it-IT" sz="2400" dirty="0" err="1"/>
              <a:t>skritih</a:t>
            </a:r>
            <a:r>
              <a:rPr lang="it-IT" sz="2400" dirty="0"/>
              <a:t> </a:t>
            </a:r>
            <a:r>
              <a:rPr lang="it-IT" sz="2400" dirty="0" err="1"/>
              <a:t>testov</a:t>
            </a:r>
            <a:r>
              <a:rPr lang="it-IT" sz="2400" dirty="0"/>
              <a:t> </a:t>
            </a:r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5E24E7F-882D-444E-AB70-4F2D8F4A9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CB9938B-D513-4103-8C82-E55A45EC8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516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05217B-FC54-4A26-93B8-25B97657D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Analiza</a:t>
            </a:r>
            <a:r>
              <a:rPr lang="it-IT" dirty="0"/>
              <a:t> </a:t>
            </a:r>
            <a:r>
              <a:rPr lang="it-IT" dirty="0" err="1"/>
              <a:t>zahtev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8534C43-5B57-4A2A-9ACA-4569A4826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09902"/>
            <a:ext cx="10058400" cy="4023360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Aplikacija</a:t>
            </a:r>
            <a:r>
              <a:rPr lang="it-IT" sz="2400" dirty="0"/>
              <a:t> bo </a:t>
            </a:r>
            <a:r>
              <a:rPr lang="it-IT" sz="2400" dirty="0" err="1"/>
              <a:t>minimalna</a:t>
            </a:r>
            <a:r>
              <a:rPr lang="it-IT" sz="2400" dirty="0"/>
              <a:t> in </a:t>
            </a:r>
            <a:r>
              <a:rPr lang="it-IT" sz="2400" dirty="0" err="1"/>
              <a:t>učinkovita</a:t>
            </a:r>
            <a:r>
              <a:rPr lang="it-IT" sz="2400" dirty="0"/>
              <a:t> v </a:t>
            </a:r>
            <a:r>
              <a:rPr lang="it-IT" sz="2400" dirty="0" err="1"/>
              <a:t>vseh</a:t>
            </a:r>
            <a:r>
              <a:rPr lang="it-IT" sz="2400" dirty="0"/>
              <a:t> </a:t>
            </a:r>
            <a:r>
              <a:rPr lang="it-IT" sz="2400" dirty="0" err="1"/>
              <a:t>svojih</a:t>
            </a:r>
            <a:r>
              <a:rPr lang="it-IT" sz="2400" dirty="0"/>
              <a:t> </a:t>
            </a:r>
            <a:r>
              <a:rPr lang="it-IT" sz="2400" dirty="0" err="1"/>
              <a:t>komponentah</a:t>
            </a:r>
            <a:r>
              <a:rPr lang="it-IT" sz="2400" dirty="0"/>
              <a:t>.</a:t>
            </a:r>
          </a:p>
          <a:p>
            <a:pPr marL="0" indent="0">
              <a:buNone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Običajni</a:t>
            </a:r>
            <a:r>
              <a:rPr lang="it-IT" sz="2400" dirty="0"/>
              <a:t> </a:t>
            </a:r>
            <a:r>
              <a:rPr lang="it-IT" sz="2400" dirty="0" err="1"/>
              <a:t>uporabnik</a:t>
            </a:r>
            <a:r>
              <a:rPr lang="it-IT" sz="2400" dirty="0"/>
              <a:t> (</a:t>
            </a:r>
            <a:r>
              <a:rPr lang="it-IT" sz="2400" dirty="0" err="1"/>
              <a:t>dijak</a:t>
            </a:r>
            <a:r>
              <a:rPr lang="it-IT" sz="2400" dirty="0"/>
              <a:t>) bo </a:t>
            </a:r>
            <a:r>
              <a:rPr lang="it-IT" sz="2400" dirty="0" err="1"/>
              <a:t>uporabil</a:t>
            </a:r>
            <a:r>
              <a:rPr lang="it-IT" sz="2400" dirty="0"/>
              <a:t> </a:t>
            </a:r>
            <a:r>
              <a:rPr lang="it-IT" sz="2400" dirty="0" err="1"/>
              <a:t>aplikacijo</a:t>
            </a:r>
            <a:r>
              <a:rPr lang="it-IT" sz="2400" dirty="0"/>
              <a:t> </a:t>
            </a:r>
            <a:r>
              <a:rPr lang="it-IT" sz="2400" dirty="0" err="1"/>
              <a:t>enkrat</a:t>
            </a:r>
            <a:r>
              <a:rPr lang="it-IT" sz="2400" dirty="0"/>
              <a:t> </a:t>
            </a:r>
            <a:r>
              <a:rPr lang="it-IT" sz="2400" dirty="0" err="1"/>
              <a:t>letno</a:t>
            </a:r>
            <a:r>
              <a:rPr lang="it-IT" sz="2400" dirty="0"/>
              <a:t>, le </a:t>
            </a:r>
            <a:r>
              <a:rPr lang="it-IT" sz="2400" dirty="0" err="1"/>
              <a:t>ob</a:t>
            </a:r>
            <a:r>
              <a:rPr lang="it-IT" sz="2400" dirty="0"/>
              <a:t> </a:t>
            </a:r>
            <a:r>
              <a:rPr lang="it-IT" sz="2400" dirty="0" err="1"/>
              <a:t>tekmovanju</a:t>
            </a:r>
            <a:r>
              <a:rPr lang="it-IT" sz="2400" dirty="0"/>
              <a:t> in z </a:t>
            </a:r>
            <a:r>
              <a:rPr lang="it-IT" sz="2400" dirty="0" err="1"/>
              <a:t>veliko</a:t>
            </a:r>
            <a:r>
              <a:rPr lang="it-IT" sz="2400" dirty="0"/>
              <a:t> </a:t>
            </a:r>
            <a:r>
              <a:rPr lang="it-IT" sz="2400" dirty="0" err="1"/>
              <a:t>verjetnostjo</a:t>
            </a:r>
            <a:r>
              <a:rPr lang="it-IT" sz="2400" dirty="0"/>
              <a:t> bo </a:t>
            </a:r>
            <a:r>
              <a:rPr lang="it-IT" sz="2400" dirty="0" err="1"/>
              <a:t>pozabil</a:t>
            </a:r>
            <a:r>
              <a:rPr lang="it-IT" sz="2400" dirty="0"/>
              <a:t> </a:t>
            </a:r>
            <a:r>
              <a:rPr lang="it-IT" sz="2400" dirty="0" err="1"/>
              <a:t>geslo</a:t>
            </a:r>
            <a:r>
              <a:rPr lang="it-IT" sz="2400" dirty="0"/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sz="2000" dirty="0" err="1"/>
              <a:t>Potrebujemo</a:t>
            </a:r>
            <a:r>
              <a:rPr lang="it-IT" sz="2000" dirty="0"/>
              <a:t> </a:t>
            </a:r>
            <a:r>
              <a:rPr lang="it-IT" sz="2000" dirty="0" err="1"/>
              <a:t>postopek</a:t>
            </a:r>
            <a:r>
              <a:rPr lang="it-IT" sz="2000" dirty="0"/>
              <a:t> za </a:t>
            </a:r>
            <a:r>
              <a:rPr lang="it-IT" sz="2000" dirty="0" err="1"/>
              <a:t>avtomatsko</a:t>
            </a:r>
            <a:r>
              <a:rPr lang="it-IT" sz="2000" dirty="0"/>
              <a:t> </a:t>
            </a:r>
            <a:r>
              <a:rPr lang="it-IT" sz="2000" dirty="0" err="1"/>
              <a:t>zamenjavo</a:t>
            </a:r>
            <a:r>
              <a:rPr lang="it-IT" sz="2000" dirty="0"/>
              <a:t> </a:t>
            </a:r>
            <a:r>
              <a:rPr lang="it-IT" sz="2000" dirty="0" err="1"/>
              <a:t>gesla</a:t>
            </a:r>
            <a:r>
              <a:rPr lang="it-IT" sz="2000" dirty="0"/>
              <a:t> </a:t>
            </a:r>
            <a:r>
              <a:rPr lang="it-IT" sz="2000" dirty="0" err="1"/>
              <a:t>ob</a:t>
            </a:r>
            <a:r>
              <a:rPr lang="it-IT" sz="2000" dirty="0"/>
              <a:t> </a:t>
            </a:r>
            <a:r>
              <a:rPr lang="it-IT" sz="2000" dirty="0" err="1"/>
              <a:t>pozabi</a:t>
            </a:r>
            <a:r>
              <a:rPr lang="it-IT" sz="2000" dirty="0"/>
              <a:t>.</a:t>
            </a:r>
          </a:p>
          <a:p>
            <a:pPr marL="201168" lvl="1" indent="0">
              <a:buNone/>
            </a:pPr>
            <a:endParaRPr lang="it-IT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200" dirty="0"/>
              <a:t> </a:t>
            </a:r>
            <a:r>
              <a:rPr lang="it-IT" sz="2200" dirty="0" err="1"/>
              <a:t>Zaradi</a:t>
            </a:r>
            <a:r>
              <a:rPr lang="it-IT" sz="2200" dirty="0"/>
              <a:t> </a:t>
            </a:r>
            <a:r>
              <a:rPr lang="it-IT" sz="2200" dirty="0" err="1"/>
              <a:t>omejenega</a:t>
            </a:r>
            <a:r>
              <a:rPr lang="it-IT" sz="2200" dirty="0"/>
              <a:t> </a:t>
            </a:r>
            <a:r>
              <a:rPr lang="it-IT" sz="2200" dirty="0" err="1"/>
              <a:t>števila</a:t>
            </a:r>
            <a:r>
              <a:rPr lang="it-IT" sz="2200" dirty="0"/>
              <a:t> </a:t>
            </a:r>
            <a:r>
              <a:rPr lang="it-IT" sz="2200" dirty="0" err="1"/>
              <a:t>računalnikov</a:t>
            </a:r>
            <a:r>
              <a:rPr lang="it-IT" sz="2200" dirty="0"/>
              <a:t> </a:t>
            </a:r>
            <a:r>
              <a:rPr lang="it-IT" sz="2200" dirty="0" err="1"/>
              <a:t>šole</a:t>
            </a:r>
            <a:r>
              <a:rPr lang="it-IT" sz="2200" dirty="0"/>
              <a:t> ni </a:t>
            </a:r>
            <a:r>
              <a:rPr lang="it-IT" sz="2200" dirty="0" err="1"/>
              <a:t>mogoče</a:t>
            </a:r>
            <a:r>
              <a:rPr lang="it-IT" sz="2200" dirty="0"/>
              <a:t>, da </a:t>
            </a:r>
            <a:r>
              <a:rPr lang="it-IT" sz="2200" dirty="0" err="1"/>
              <a:t>vsi</a:t>
            </a:r>
            <a:r>
              <a:rPr lang="it-IT" sz="2200" dirty="0"/>
              <a:t> </a:t>
            </a:r>
            <a:r>
              <a:rPr lang="it-IT" sz="2200" dirty="0" err="1"/>
              <a:t>dijaki</a:t>
            </a:r>
            <a:r>
              <a:rPr lang="it-IT" sz="2200" dirty="0"/>
              <a:t> </a:t>
            </a:r>
            <a:r>
              <a:rPr lang="it-IT" sz="2200" dirty="0" err="1"/>
              <a:t>tekmujejo</a:t>
            </a:r>
            <a:r>
              <a:rPr lang="it-IT" sz="2200" dirty="0"/>
              <a:t> </a:t>
            </a:r>
            <a:r>
              <a:rPr lang="it-IT" sz="2200" dirty="0" err="1"/>
              <a:t>istočasno</a:t>
            </a:r>
            <a:r>
              <a:rPr lang="it-IT" sz="2200" dirty="0"/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sz="2000" dirty="0" err="1"/>
              <a:t>Potrebujemo</a:t>
            </a:r>
            <a:r>
              <a:rPr lang="it-IT" sz="2000" dirty="0"/>
              <a:t> </a:t>
            </a:r>
            <a:r>
              <a:rPr lang="it-IT" sz="2000" dirty="0" err="1"/>
              <a:t>postopek</a:t>
            </a:r>
            <a:r>
              <a:rPr lang="it-IT" sz="2000" dirty="0"/>
              <a:t>, </a:t>
            </a:r>
            <a:r>
              <a:rPr lang="it-IT" sz="2000" dirty="0" err="1"/>
              <a:t>ki</a:t>
            </a:r>
            <a:r>
              <a:rPr lang="it-IT" sz="2000" dirty="0"/>
              <a:t> </a:t>
            </a:r>
            <a:r>
              <a:rPr lang="it-IT" sz="2000" dirty="0" err="1"/>
              <a:t>omogoči</a:t>
            </a:r>
            <a:r>
              <a:rPr lang="it-IT" sz="2000" dirty="0"/>
              <a:t> </a:t>
            </a:r>
            <a:r>
              <a:rPr lang="it-IT" sz="2000" dirty="0" err="1"/>
              <a:t>definicijo</a:t>
            </a:r>
            <a:r>
              <a:rPr lang="it-IT" sz="2000" dirty="0"/>
              <a:t> </a:t>
            </a:r>
            <a:r>
              <a:rPr lang="it-IT" sz="2000" dirty="0" err="1"/>
              <a:t>intervala</a:t>
            </a:r>
            <a:r>
              <a:rPr lang="it-IT" sz="2000" dirty="0"/>
              <a:t> v </a:t>
            </a:r>
            <a:r>
              <a:rPr lang="it-IT" sz="2000" dirty="0" err="1"/>
              <a:t>katerem</a:t>
            </a:r>
            <a:r>
              <a:rPr lang="it-IT" sz="2000" dirty="0"/>
              <a:t> </a:t>
            </a:r>
            <a:r>
              <a:rPr lang="it-IT" sz="2000" dirty="0" err="1"/>
              <a:t>lahko</a:t>
            </a:r>
            <a:r>
              <a:rPr lang="it-IT" sz="2000" dirty="0"/>
              <a:t> </a:t>
            </a:r>
            <a:r>
              <a:rPr lang="it-IT" sz="2000" dirty="0" err="1"/>
              <a:t>tekmuje</a:t>
            </a:r>
            <a:r>
              <a:rPr lang="it-IT" sz="2000" dirty="0"/>
              <a:t> </a:t>
            </a:r>
            <a:r>
              <a:rPr lang="it-IT" sz="2000" dirty="0" err="1"/>
              <a:t>določen</a:t>
            </a:r>
            <a:r>
              <a:rPr lang="it-IT" sz="2000" dirty="0"/>
              <a:t> </a:t>
            </a:r>
            <a:r>
              <a:rPr lang="it-IT" sz="2000" dirty="0" err="1"/>
              <a:t>razred</a:t>
            </a:r>
            <a:r>
              <a:rPr lang="it-IT" sz="2000" dirty="0"/>
              <a:t>.</a:t>
            </a:r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F5CDA35-A5B8-407F-8699-B4F93F81B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0EAC0C6-742B-4ABE-B84B-65A60173E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247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05217B-FC54-4A26-93B8-25B97657D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Omejitve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8534C43-5B57-4A2A-9ACA-4569A4826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09902"/>
            <a:ext cx="1005840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Gostovanje</a:t>
            </a:r>
            <a:r>
              <a:rPr lang="it-IT" sz="2400" dirty="0"/>
              <a:t> v </a:t>
            </a:r>
            <a:r>
              <a:rPr lang="it-IT" sz="2400" dirty="0" err="1"/>
              <a:t>oblaku</a:t>
            </a:r>
            <a:r>
              <a:rPr lang="it-IT" sz="2400" dirty="0"/>
              <a:t>: </a:t>
            </a:r>
            <a:r>
              <a:rPr lang="it-IT" sz="2400" dirty="0" err="1"/>
              <a:t>Netsons</a:t>
            </a:r>
            <a:r>
              <a:rPr lang="it-IT" sz="2400" dirty="0"/>
              <a:t> ssd50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sz="2200" dirty="0" err="1"/>
              <a:t>Zaradi</a:t>
            </a:r>
            <a:r>
              <a:rPr lang="it-IT" sz="2200" dirty="0"/>
              <a:t> </a:t>
            </a:r>
            <a:r>
              <a:rPr lang="it-IT" sz="2200" dirty="0" err="1"/>
              <a:t>varnostnih</a:t>
            </a:r>
            <a:r>
              <a:rPr lang="it-IT" sz="2200" dirty="0"/>
              <a:t> </a:t>
            </a:r>
            <a:r>
              <a:rPr lang="it-IT" sz="2200" dirty="0" err="1"/>
              <a:t>vidikov</a:t>
            </a:r>
            <a:r>
              <a:rPr lang="it-IT" sz="2200" dirty="0"/>
              <a:t> ne nudi </a:t>
            </a:r>
            <a:r>
              <a:rPr lang="it-IT" sz="2200" dirty="0" err="1"/>
              <a:t>prevajalnikov</a:t>
            </a:r>
            <a:r>
              <a:rPr lang="it-IT" sz="2200" dirty="0"/>
              <a:t> za </a:t>
            </a:r>
            <a:r>
              <a:rPr lang="it-IT" sz="2200" dirty="0" err="1"/>
              <a:t>programske</a:t>
            </a:r>
            <a:r>
              <a:rPr lang="it-IT" sz="2200" dirty="0"/>
              <a:t> </a:t>
            </a:r>
            <a:r>
              <a:rPr lang="it-IT" sz="2200" dirty="0" err="1"/>
              <a:t>jezike</a:t>
            </a:r>
            <a:r>
              <a:rPr lang="it-IT" sz="2200" dirty="0"/>
              <a:t> </a:t>
            </a:r>
            <a:r>
              <a:rPr lang="it-IT" sz="2200" dirty="0" err="1"/>
              <a:t>Java,C</a:t>
            </a:r>
            <a:r>
              <a:rPr lang="it-IT" sz="2200" dirty="0"/>
              <a:t> in </a:t>
            </a:r>
            <a:r>
              <a:rPr lang="it-IT" sz="2200" dirty="0" err="1"/>
              <a:t>python</a:t>
            </a:r>
            <a:endParaRPr lang="it-IT" sz="2200" dirty="0"/>
          </a:p>
          <a:p>
            <a:pPr marL="0" indent="0">
              <a:buNone/>
            </a:pP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Jdoodle</a:t>
            </a:r>
            <a:r>
              <a:rPr lang="it-IT" sz="2400" dirty="0"/>
              <a:t> za </a:t>
            </a:r>
            <a:r>
              <a:rPr lang="it-IT" sz="2400" dirty="0" err="1"/>
              <a:t>prevajanje</a:t>
            </a:r>
            <a:r>
              <a:rPr lang="it-IT" sz="2400" dirty="0"/>
              <a:t> in </a:t>
            </a:r>
            <a:r>
              <a:rPr lang="it-IT" sz="2400" dirty="0" err="1"/>
              <a:t>izvajanje</a:t>
            </a:r>
            <a:r>
              <a:rPr lang="it-IT" sz="2400" dirty="0"/>
              <a:t> </a:t>
            </a:r>
            <a:r>
              <a:rPr lang="it-IT" sz="2400" dirty="0" err="1"/>
              <a:t>kode</a:t>
            </a:r>
            <a:endParaRPr lang="it-IT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it-IT" sz="2200" dirty="0" err="1"/>
              <a:t>Spletni</a:t>
            </a:r>
            <a:r>
              <a:rPr lang="it-IT" sz="2200" dirty="0"/>
              <a:t> </a:t>
            </a:r>
            <a:r>
              <a:rPr lang="it-IT" sz="2200" dirty="0" err="1"/>
              <a:t>prevajalnik</a:t>
            </a:r>
            <a:r>
              <a:rPr lang="it-IT" sz="2200" dirty="0"/>
              <a:t> </a:t>
            </a:r>
            <a:r>
              <a:rPr lang="it-IT" sz="2200" dirty="0" err="1"/>
              <a:t>dosegljiv</a:t>
            </a:r>
            <a:r>
              <a:rPr lang="it-IT" sz="2200" dirty="0"/>
              <a:t> </a:t>
            </a:r>
            <a:r>
              <a:rPr lang="it-IT" sz="2200" dirty="0" err="1"/>
              <a:t>preko</a:t>
            </a:r>
            <a:r>
              <a:rPr lang="it-IT" sz="2200" dirty="0"/>
              <a:t> REST API</a:t>
            </a:r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F5CDA35-A5B8-407F-8699-B4F93F81B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0EAC0C6-742B-4ABE-B84B-65A60173E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6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FB89BCB-A82E-4E1D-88C2-A499F227B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062" y="3284958"/>
            <a:ext cx="2747646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3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0861964-D86C-4A50-8F6D-B466384A6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F0CCDA6-A9F6-4204-BBBE-4492D89A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0094" y="619368"/>
            <a:ext cx="3690257" cy="1450757"/>
          </a:xfrm>
        </p:spPr>
        <p:txBody>
          <a:bodyPr>
            <a:normAutofit/>
          </a:bodyPr>
          <a:lstStyle/>
          <a:p>
            <a:r>
              <a:rPr lang="en-US" sz="3400" dirty="0"/>
              <a:t>Diagram </a:t>
            </a:r>
            <a:r>
              <a:rPr lang="en-US" sz="3400" dirty="0" err="1"/>
              <a:t>primera</a:t>
            </a:r>
            <a:r>
              <a:rPr lang="en-US" sz="3400" dirty="0"/>
              <a:t> </a:t>
            </a:r>
            <a:r>
              <a:rPr lang="en-US" sz="3400" dirty="0" err="1"/>
              <a:t>uporabe</a:t>
            </a:r>
            <a:r>
              <a:rPr lang="en-US" sz="3400" dirty="0"/>
              <a:t>: </a:t>
            </a:r>
            <a:r>
              <a:rPr lang="en-US" sz="3400" dirty="0" err="1"/>
              <a:t>Uporabnik</a:t>
            </a:r>
            <a:endParaRPr lang="it-IT" sz="34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9A04D11-1551-4063-B1A4-F84D3EF813D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97" y="783849"/>
            <a:ext cx="9167446" cy="5454783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4A678E-8F30-4E92-A5BF-F5D03D011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02CE8509-9E93-4D74-BF24-661F111C7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E8BA98-E13C-403B-AC96-75E203799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61FCB7-BFCD-43C7-8C16-D4A5030E6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D43991C-F4A7-493E-B3D6-FD15DAD5E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8615F8F-7734-4797-8869-5D5BC0AAEC14}" type="slidenum">
              <a:rPr lang="it-IT" smtClean="0"/>
              <a:pPr>
                <a:spcAft>
                  <a:spcPts val="600"/>
                </a:spcAft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53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72FBB7-FBAB-43AE-AB5B-6AE9C0087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Arhitekturni</a:t>
            </a:r>
            <a:r>
              <a:rPr lang="en-US" dirty="0"/>
              <a:t> </a:t>
            </a:r>
            <a:r>
              <a:rPr lang="en-US" dirty="0" err="1"/>
              <a:t>načrt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DDD0D0B-48EF-48CC-AA65-C0C76D287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 marL="0" indent="0">
              <a:buNone/>
            </a:pPr>
            <a:r>
              <a:rPr lang="it-IT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Framework: </a:t>
            </a:r>
            <a:r>
              <a:rPr lang="it-IT" sz="2400" dirty="0" err="1"/>
              <a:t>Laravel</a:t>
            </a:r>
            <a:r>
              <a:rPr lang="it-IT" sz="2400" dirty="0"/>
              <a:t> 5.8 – PHP7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Database: </a:t>
            </a:r>
            <a:r>
              <a:rPr lang="it-IT" sz="2400" dirty="0" err="1"/>
              <a:t>MySQl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http Client za </a:t>
            </a:r>
            <a:r>
              <a:rPr lang="it-IT" sz="2400" dirty="0" err="1"/>
              <a:t>Laravel</a:t>
            </a:r>
            <a:r>
              <a:rPr lang="it-IT" sz="2400" dirty="0"/>
              <a:t> – </a:t>
            </a:r>
            <a:r>
              <a:rPr lang="it-IT" sz="2400" dirty="0" err="1"/>
              <a:t>Guzzle</a:t>
            </a:r>
            <a:endParaRPr lang="it-I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it-IT" sz="2400" dirty="0"/>
              <a:t> </a:t>
            </a:r>
            <a:r>
              <a:rPr lang="it-IT" sz="2400" dirty="0" err="1"/>
              <a:t>Načrtovalski</a:t>
            </a:r>
            <a:r>
              <a:rPr lang="it-IT" sz="2400" dirty="0"/>
              <a:t> </a:t>
            </a:r>
            <a:r>
              <a:rPr lang="it-IT" sz="2400" dirty="0" err="1"/>
              <a:t>vzorec</a:t>
            </a:r>
            <a:r>
              <a:rPr lang="it-IT" sz="2400" dirty="0"/>
              <a:t>: Model </a:t>
            </a:r>
            <a:r>
              <a:rPr lang="it-IT" sz="2400" dirty="0" err="1"/>
              <a:t>View</a:t>
            </a:r>
            <a:r>
              <a:rPr lang="it-IT" sz="2400" dirty="0"/>
              <a:t> Controller</a:t>
            </a:r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C7CF3F7-F2B3-4C37-A855-82EDD15E4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EF3BA58-3740-46CF-8F88-48813BF90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33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0CCDA6-A9F6-4204-BBBE-4492D89AE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Arhitekturni</a:t>
            </a:r>
            <a:r>
              <a:rPr lang="en-US" dirty="0"/>
              <a:t> </a:t>
            </a:r>
            <a:r>
              <a:rPr lang="en-US" dirty="0" err="1"/>
              <a:t>načrt</a:t>
            </a:r>
            <a:endParaRPr lang="it-IT" dirty="0"/>
          </a:p>
        </p:txBody>
      </p:sp>
      <p:pic>
        <p:nvPicPr>
          <p:cNvPr id="7" name="Segnaposto contenuto 6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B60F7D52-DFF1-4B00-8B9A-3BA46161F7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099" y="1866725"/>
            <a:ext cx="7490332" cy="4704672"/>
          </a:xfr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61FCB7-BFCD-43C7-8C16-D4A5030E6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UP-FAMNIT     Projektni seminar    X-Coding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D43991C-F4A7-493E-B3D6-FD15DAD5E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5F8F-7734-4797-8869-5D5BC0AAEC14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526114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Retrospettivo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ttiv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Office PowerPoint</Application>
  <PresentationFormat>Widescreen</PresentationFormat>
  <Paragraphs>84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Retrospettivo</vt:lpstr>
      <vt:lpstr>   X-Coding Programersko tekmovanje </vt:lpstr>
      <vt:lpstr>Kazalo</vt:lpstr>
      <vt:lpstr>X-Coding osnovne informacije</vt:lpstr>
      <vt:lpstr>X-Coding osnovne informacije</vt:lpstr>
      <vt:lpstr>Analiza zahtev</vt:lpstr>
      <vt:lpstr>Omejitve</vt:lpstr>
      <vt:lpstr>Diagram primera uporabe: Uporabnik</vt:lpstr>
      <vt:lpstr>Arhitekturni načrt</vt:lpstr>
      <vt:lpstr>Arhitekturni načrt</vt:lpstr>
      <vt:lpstr>Demonstracija</vt:lpstr>
      <vt:lpstr>Naknaden razvoj</vt:lpstr>
      <vt:lpstr>Vprašanja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X-Coding Programersko tekmovanje </dc:title>
  <dc:creator>nikihrovatin@gmail.com</dc:creator>
  <cp:lastModifiedBy>nikihrovatin@gmail.com</cp:lastModifiedBy>
  <cp:revision>1</cp:revision>
  <dcterms:created xsi:type="dcterms:W3CDTF">2020-06-11T19:42:41Z</dcterms:created>
  <dcterms:modified xsi:type="dcterms:W3CDTF">2020-06-12T13:48:42Z</dcterms:modified>
</cp:coreProperties>
</file>