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7" r:id="rId5"/>
    <p:sldId id="258" r:id="rId6"/>
    <p:sldId id="261" r:id="rId7"/>
    <p:sldId id="264" r:id="rId8"/>
    <p:sldId id="266" r:id="rId9"/>
    <p:sldId id="268" r:id="rId10"/>
    <p:sldId id="265" r:id="rId11"/>
    <p:sldId id="269" r:id="rId12"/>
    <p:sldId id="271" r:id="rId13"/>
    <p:sldId id="270" r:id="rId14"/>
    <p:sldId id="272" r:id="rId15"/>
    <p:sldId id="273" r:id="rId16"/>
    <p:sldId id="274" r:id="rId17"/>
    <p:sldId id="275" r:id="rId18"/>
    <p:sldId id="259" r:id="rId1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BDF5-8A73-4686-9848-2925857574B3}" type="datetimeFigureOut">
              <a:rPr lang="sl-SI" smtClean="0"/>
              <a:t>9. sep. 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944D-2BB7-4A06-A05D-C92FEF6DAC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5398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BDF5-8A73-4686-9848-2925857574B3}" type="datetimeFigureOut">
              <a:rPr lang="sl-SI" smtClean="0"/>
              <a:t>9. sep. 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944D-2BB7-4A06-A05D-C92FEF6DAC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883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BDF5-8A73-4686-9848-2925857574B3}" type="datetimeFigureOut">
              <a:rPr lang="sl-SI" smtClean="0"/>
              <a:t>9. sep. 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944D-2BB7-4A06-A05D-C92FEF6DAC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306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BDF5-8A73-4686-9848-2925857574B3}" type="datetimeFigureOut">
              <a:rPr lang="sl-SI" smtClean="0"/>
              <a:t>9. sep. 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944D-2BB7-4A06-A05D-C92FEF6DAC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72325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BDF5-8A73-4686-9848-2925857574B3}" type="datetimeFigureOut">
              <a:rPr lang="sl-SI" smtClean="0"/>
              <a:t>9. sep. 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944D-2BB7-4A06-A05D-C92FEF6DAC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46059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BDF5-8A73-4686-9848-2925857574B3}" type="datetimeFigureOut">
              <a:rPr lang="sl-SI" smtClean="0"/>
              <a:t>9. sep. 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944D-2BB7-4A06-A05D-C92FEF6DAC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235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BDF5-8A73-4686-9848-2925857574B3}" type="datetimeFigureOut">
              <a:rPr lang="sl-SI" smtClean="0"/>
              <a:t>9. sep. 2017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944D-2BB7-4A06-A05D-C92FEF6DAC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4030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BDF5-8A73-4686-9848-2925857574B3}" type="datetimeFigureOut">
              <a:rPr lang="sl-SI" smtClean="0"/>
              <a:t>9. sep. 2017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944D-2BB7-4A06-A05D-C92FEF6DAC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68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BDF5-8A73-4686-9848-2925857574B3}" type="datetimeFigureOut">
              <a:rPr lang="sl-SI" smtClean="0"/>
              <a:t>9. sep. 2017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944D-2BB7-4A06-A05D-C92FEF6DAC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9140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BDF5-8A73-4686-9848-2925857574B3}" type="datetimeFigureOut">
              <a:rPr lang="sl-SI" smtClean="0"/>
              <a:t>9. sep. 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944D-2BB7-4A06-A05D-C92FEF6DAC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37345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BDF5-8A73-4686-9848-2925857574B3}" type="datetimeFigureOut">
              <a:rPr lang="sl-SI" smtClean="0"/>
              <a:t>9. sep. 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944D-2BB7-4A06-A05D-C92FEF6DAC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826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ABDF5-8A73-4686-9848-2925857574B3}" type="datetimeFigureOut">
              <a:rPr lang="sl-SI" smtClean="0"/>
              <a:t>9. sep. 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E944D-2BB7-4A06-A05D-C92FEF6DAC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881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Interakcija z umetninami z uporabo tehnologije dopolnjene </a:t>
            </a:r>
            <a:r>
              <a:rPr lang="pl-PL" b="1" dirty="0" smtClean="0"/>
              <a:t>resničnosti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41708" y="5684753"/>
            <a:ext cx="2652584" cy="969962"/>
          </a:xfrm>
        </p:spPr>
        <p:txBody>
          <a:bodyPr>
            <a:normAutofit/>
          </a:bodyPr>
          <a:lstStyle/>
          <a:p>
            <a:r>
              <a:rPr lang="en-US" dirty="0" smtClean="0"/>
              <a:t>Boštjan Čotar</a:t>
            </a:r>
          </a:p>
          <a:p>
            <a:r>
              <a:rPr lang="en-US" dirty="0" smtClean="0"/>
              <a:t>Koper, 2017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7825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Teksture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Primer </a:t>
            </a:r>
            <a:r>
              <a:rPr lang="en-US" dirty="0" err="1" smtClean="0"/>
              <a:t>tekstur</a:t>
            </a:r>
            <a:r>
              <a:rPr lang="en-US" dirty="0" smtClean="0"/>
              <a:t> </a:t>
            </a:r>
            <a:r>
              <a:rPr lang="en-US" dirty="0" err="1" smtClean="0"/>
              <a:t>dveh</a:t>
            </a:r>
            <a:r>
              <a:rPr lang="en-US" dirty="0" smtClean="0"/>
              <a:t> </a:t>
            </a:r>
            <a:r>
              <a:rPr lang="en-US" dirty="0" err="1" smtClean="0"/>
              <a:t>kipov</a:t>
            </a:r>
            <a:r>
              <a:rPr lang="en-US" dirty="0" smtClean="0"/>
              <a:t>, kjer so </a:t>
            </a:r>
            <a:r>
              <a:rPr lang="en-US" dirty="0" err="1" smtClean="0"/>
              <a:t>že</a:t>
            </a:r>
            <a:r>
              <a:rPr lang="en-US" dirty="0" smtClean="0"/>
              <a:t> </a:t>
            </a:r>
            <a:r>
              <a:rPr lang="en-US" dirty="0" err="1" smtClean="0"/>
              <a:t>označeni</a:t>
            </a:r>
            <a:r>
              <a:rPr lang="en-US" dirty="0" smtClean="0"/>
              <a:t> </a:t>
            </a:r>
            <a:r>
              <a:rPr lang="en-US" dirty="0" err="1" smtClean="0"/>
              <a:t>posamezni</a:t>
            </a:r>
            <a:r>
              <a:rPr lang="en-US" dirty="0" smtClean="0"/>
              <a:t> deli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pobarvat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476" y="3090466"/>
            <a:ext cx="5027155" cy="3096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80317"/>
            <a:ext cx="5060107" cy="311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8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000" dirty="0" err="1" smtClean="0"/>
              <a:t>Vmesnik</a:t>
            </a:r>
            <a:endParaRPr lang="sl-SI" sz="40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r="10423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 smtClean="0"/>
              <a:t>PLAY</a:t>
            </a:r>
            <a:r>
              <a:rPr lang="en-US" dirty="0" smtClean="0"/>
              <a:t> - </a:t>
            </a:r>
            <a:r>
              <a:rPr lang="en-US" dirty="0" err="1"/>
              <a:t>Z</a:t>
            </a:r>
            <a:r>
              <a:rPr lang="en-US" dirty="0" err="1" smtClean="0"/>
              <a:t>agon</a:t>
            </a:r>
            <a:r>
              <a:rPr lang="en-US" dirty="0" smtClean="0"/>
              <a:t> </a:t>
            </a:r>
            <a:r>
              <a:rPr lang="en-US" dirty="0" err="1" smtClean="0"/>
              <a:t>dela</a:t>
            </a:r>
            <a:r>
              <a:rPr lang="en-US" dirty="0" smtClean="0"/>
              <a:t> </a:t>
            </a:r>
            <a:r>
              <a:rPr lang="en-US" dirty="0" err="1" smtClean="0"/>
              <a:t>aplikacije</a:t>
            </a:r>
            <a:r>
              <a:rPr lang="en-US" dirty="0" smtClean="0"/>
              <a:t> </a:t>
            </a:r>
            <a:r>
              <a:rPr lang="en-US" dirty="0" err="1" smtClean="0"/>
              <a:t>namenjenega</a:t>
            </a:r>
            <a:r>
              <a:rPr lang="en-US" dirty="0" smtClean="0"/>
              <a:t> </a:t>
            </a:r>
            <a:r>
              <a:rPr lang="en-US" dirty="0" err="1" smtClean="0"/>
              <a:t>uporabnikom</a:t>
            </a:r>
            <a:endParaRPr lang="en-US" dirty="0" smtClean="0"/>
          </a:p>
          <a:p>
            <a:r>
              <a:rPr lang="en-US" b="1" dirty="0" smtClean="0"/>
              <a:t>SETUP</a:t>
            </a:r>
            <a:r>
              <a:rPr lang="en-US" dirty="0" smtClean="0"/>
              <a:t> – </a:t>
            </a:r>
            <a:r>
              <a:rPr lang="en-US" dirty="0" err="1"/>
              <a:t>Z</a:t>
            </a:r>
            <a:r>
              <a:rPr lang="en-US" dirty="0" err="1" smtClean="0"/>
              <a:t>agon</a:t>
            </a:r>
            <a:r>
              <a:rPr lang="en-US" dirty="0" smtClean="0"/>
              <a:t> </a:t>
            </a:r>
            <a:r>
              <a:rPr lang="en-US" dirty="0" err="1" smtClean="0"/>
              <a:t>dela</a:t>
            </a:r>
            <a:r>
              <a:rPr lang="en-US" dirty="0" smtClean="0"/>
              <a:t> </a:t>
            </a:r>
            <a:r>
              <a:rPr lang="en-US" dirty="0" err="1" smtClean="0"/>
              <a:t>aplikacije</a:t>
            </a:r>
            <a:r>
              <a:rPr lang="en-US" dirty="0" smtClean="0"/>
              <a:t> </a:t>
            </a:r>
            <a:r>
              <a:rPr lang="en-US" dirty="0" err="1" smtClean="0"/>
              <a:t>namenjene</a:t>
            </a:r>
            <a:r>
              <a:rPr lang="en-US" dirty="0" smtClean="0"/>
              <a:t> </a:t>
            </a:r>
            <a:r>
              <a:rPr lang="en-US" dirty="0" err="1" smtClean="0"/>
              <a:t>upravljalcu</a:t>
            </a:r>
            <a:r>
              <a:rPr lang="en-US" dirty="0" smtClean="0"/>
              <a:t> </a:t>
            </a:r>
            <a:r>
              <a:rPr lang="en-US" dirty="0" err="1" smtClean="0"/>
              <a:t>galerije</a:t>
            </a:r>
            <a:r>
              <a:rPr lang="en-US" dirty="0" smtClean="0"/>
              <a:t> </a:t>
            </a:r>
            <a:endParaRPr lang="en-US" b="1" dirty="0" smtClean="0"/>
          </a:p>
          <a:p>
            <a:r>
              <a:rPr lang="en-US" b="1" dirty="0" smtClean="0"/>
              <a:t>ABOUT</a:t>
            </a:r>
            <a:r>
              <a:rPr lang="en-US" dirty="0" smtClean="0"/>
              <a:t> – </a:t>
            </a:r>
            <a:r>
              <a:rPr lang="en-US" dirty="0" err="1" smtClean="0"/>
              <a:t>Podatki</a:t>
            </a:r>
            <a:r>
              <a:rPr lang="en-US" dirty="0" smtClean="0"/>
              <a:t> o </a:t>
            </a:r>
            <a:r>
              <a:rPr lang="en-US" dirty="0" err="1" smtClean="0"/>
              <a:t>sami</a:t>
            </a:r>
            <a:r>
              <a:rPr lang="en-US" dirty="0" smtClean="0"/>
              <a:t> </a:t>
            </a:r>
            <a:r>
              <a:rPr lang="en-US" dirty="0" err="1" smtClean="0"/>
              <a:t>aplikaciji</a:t>
            </a:r>
            <a:endParaRPr lang="en-US" dirty="0" smtClean="0"/>
          </a:p>
          <a:p>
            <a:r>
              <a:rPr lang="en-US" b="1" dirty="0" smtClean="0"/>
              <a:t>EXIT</a:t>
            </a:r>
            <a:r>
              <a:rPr lang="en-US" dirty="0" smtClean="0"/>
              <a:t> - </a:t>
            </a:r>
            <a:r>
              <a:rPr lang="en-US" dirty="0" err="1" smtClean="0"/>
              <a:t>Izhod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751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000" dirty="0" smtClean="0"/>
              <a:t>Setup</a:t>
            </a:r>
            <a:endParaRPr lang="sl-SI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 </a:t>
            </a:r>
            <a:r>
              <a:rPr lang="en-US" dirty="0" err="1" smtClean="0"/>
              <a:t>klikom</a:t>
            </a:r>
            <a:r>
              <a:rPr lang="en-US" dirty="0" smtClean="0"/>
              <a:t> na </a:t>
            </a:r>
            <a:r>
              <a:rPr lang="en-US" dirty="0" err="1" smtClean="0"/>
              <a:t>gumb</a:t>
            </a:r>
            <a:r>
              <a:rPr lang="en-US" dirty="0" smtClean="0"/>
              <a:t> Setup se </a:t>
            </a:r>
            <a:r>
              <a:rPr lang="en-US" dirty="0" err="1" smtClean="0"/>
              <a:t>nam</a:t>
            </a:r>
            <a:r>
              <a:rPr lang="en-US" dirty="0" smtClean="0"/>
              <a:t> </a:t>
            </a:r>
            <a:r>
              <a:rPr lang="en-US" dirty="0" err="1" smtClean="0"/>
              <a:t>odpre</a:t>
            </a:r>
            <a:r>
              <a:rPr lang="en-US" dirty="0" smtClean="0"/>
              <a:t> </a:t>
            </a:r>
            <a:r>
              <a:rPr lang="en-US" dirty="0" err="1" smtClean="0"/>
              <a:t>meni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izbiranje</a:t>
            </a:r>
            <a:r>
              <a:rPr lang="en-US" dirty="0" smtClean="0"/>
              <a:t> </a:t>
            </a:r>
            <a:r>
              <a:rPr lang="en-US" dirty="0" err="1" smtClean="0"/>
              <a:t>določenega</a:t>
            </a:r>
            <a:r>
              <a:rPr lang="en-US" dirty="0" smtClean="0"/>
              <a:t> </a:t>
            </a:r>
            <a:r>
              <a:rPr lang="en-US" dirty="0" err="1" smtClean="0"/>
              <a:t>posnetka</a:t>
            </a:r>
            <a:r>
              <a:rPr lang="en-US" dirty="0" smtClean="0"/>
              <a:t> </a:t>
            </a:r>
            <a:r>
              <a:rPr lang="en-US" dirty="0" err="1" smtClean="0"/>
              <a:t>okolja</a:t>
            </a:r>
            <a:r>
              <a:rPr lang="en-US" dirty="0" smtClean="0"/>
              <a:t>. </a:t>
            </a:r>
            <a:r>
              <a:rPr lang="en-US" dirty="0" err="1" smtClean="0"/>
              <a:t>Izberemo</a:t>
            </a:r>
            <a:r>
              <a:rPr lang="en-US" dirty="0" smtClean="0"/>
              <a:t> </a:t>
            </a:r>
            <a:r>
              <a:rPr lang="en-US" dirty="0" err="1" smtClean="0"/>
              <a:t>želenega</a:t>
            </a:r>
            <a:r>
              <a:rPr lang="en-US" dirty="0" smtClean="0"/>
              <a:t> in </a:t>
            </a:r>
            <a:r>
              <a:rPr lang="en-US" dirty="0" err="1" smtClean="0"/>
              <a:t>kliknemo</a:t>
            </a:r>
            <a:r>
              <a:rPr lang="en-US" dirty="0" smtClean="0"/>
              <a:t> na </a:t>
            </a:r>
            <a:r>
              <a:rPr lang="en-US" dirty="0" err="1" smtClean="0"/>
              <a:t>gumb</a:t>
            </a:r>
            <a:r>
              <a:rPr lang="en-US" dirty="0" smtClean="0"/>
              <a:t> </a:t>
            </a:r>
            <a:r>
              <a:rPr lang="en-US" b="1" dirty="0" smtClean="0"/>
              <a:t>Start.</a:t>
            </a:r>
            <a:endParaRPr lang="sl-SI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r="104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409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000" dirty="0" err="1" smtClean="0"/>
              <a:t>Pričetek</a:t>
            </a:r>
            <a:r>
              <a:rPr lang="en-US" sz="4000" dirty="0" smtClean="0"/>
              <a:t> </a:t>
            </a:r>
            <a:r>
              <a:rPr lang="en-US" sz="4000" dirty="0" err="1" smtClean="0"/>
              <a:t>postavljanja</a:t>
            </a:r>
            <a:endParaRPr lang="sl-SI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Ob </a:t>
            </a:r>
            <a:r>
              <a:rPr lang="en-US" dirty="0" err="1" smtClean="0"/>
              <a:t>zagonu</a:t>
            </a:r>
            <a:r>
              <a:rPr lang="en-US" dirty="0" smtClean="0"/>
              <a:t> se </a:t>
            </a:r>
            <a:r>
              <a:rPr lang="en-US" dirty="0" err="1" smtClean="0"/>
              <a:t>nam</a:t>
            </a:r>
            <a:r>
              <a:rPr lang="en-US" dirty="0" smtClean="0"/>
              <a:t> </a:t>
            </a:r>
            <a:r>
              <a:rPr lang="en-US" dirty="0" err="1" smtClean="0"/>
              <a:t>pojavi</a:t>
            </a:r>
            <a:r>
              <a:rPr lang="en-US" dirty="0" smtClean="0"/>
              <a:t> </a:t>
            </a:r>
            <a:r>
              <a:rPr lang="en-US" dirty="0" err="1" smtClean="0"/>
              <a:t>sporočilo</a:t>
            </a:r>
            <a:r>
              <a:rPr lang="en-US" dirty="0" smtClean="0"/>
              <a:t>, ki </a:t>
            </a:r>
            <a:r>
              <a:rPr lang="en-US" dirty="0" err="1" smtClean="0"/>
              <a:t>hkrati</a:t>
            </a:r>
            <a:r>
              <a:rPr lang="en-US" dirty="0" smtClean="0"/>
              <a:t> </a:t>
            </a:r>
            <a:r>
              <a:rPr lang="en-US" dirty="0" err="1" smtClean="0"/>
              <a:t>deluje</a:t>
            </a:r>
            <a:r>
              <a:rPr lang="en-US" dirty="0" smtClean="0"/>
              <a:t> </a:t>
            </a:r>
            <a:r>
              <a:rPr lang="en-US" dirty="0" err="1" smtClean="0"/>
              <a:t>kot</a:t>
            </a:r>
            <a:r>
              <a:rPr lang="en-US" dirty="0" smtClean="0"/>
              <a:t> </a:t>
            </a:r>
            <a:r>
              <a:rPr lang="en-US" dirty="0" err="1" smtClean="0"/>
              <a:t>krajše</a:t>
            </a:r>
            <a:r>
              <a:rPr lang="en-US" dirty="0" smtClean="0"/>
              <a:t> </a:t>
            </a:r>
            <a:r>
              <a:rPr lang="en-US" dirty="0" err="1" smtClean="0"/>
              <a:t>navodilo</a:t>
            </a:r>
            <a:r>
              <a:rPr lang="en-US" dirty="0" smtClean="0"/>
              <a:t>. Na </a:t>
            </a:r>
            <a:r>
              <a:rPr lang="en-US" dirty="0" err="1" smtClean="0"/>
              <a:t>levi</a:t>
            </a:r>
            <a:r>
              <a:rPr lang="en-US" dirty="0" smtClean="0"/>
              <a:t> </a:t>
            </a:r>
            <a:r>
              <a:rPr lang="en-US" dirty="0" err="1" smtClean="0"/>
              <a:t>strani</a:t>
            </a:r>
            <a:r>
              <a:rPr lang="en-US" dirty="0" smtClean="0"/>
              <a:t> se </a:t>
            </a:r>
            <a:r>
              <a:rPr lang="en-US" dirty="0" err="1" smtClean="0"/>
              <a:t>nahaja</a:t>
            </a:r>
            <a:r>
              <a:rPr lang="en-US" dirty="0" smtClean="0"/>
              <a:t> </a:t>
            </a:r>
            <a:r>
              <a:rPr lang="en-US" dirty="0" err="1" smtClean="0"/>
              <a:t>meni</a:t>
            </a:r>
            <a:r>
              <a:rPr lang="en-US" dirty="0" smtClean="0"/>
              <a:t> </a:t>
            </a:r>
            <a:r>
              <a:rPr lang="en-US" dirty="0" err="1" smtClean="0"/>
              <a:t>vseh</a:t>
            </a:r>
            <a:r>
              <a:rPr lang="en-US" dirty="0" smtClean="0"/>
              <a:t> </a:t>
            </a:r>
            <a:r>
              <a:rPr lang="en-US" dirty="0" err="1" smtClean="0"/>
              <a:t>možnih</a:t>
            </a:r>
            <a:r>
              <a:rPr lang="en-US" dirty="0" smtClean="0"/>
              <a:t> </a:t>
            </a:r>
            <a:r>
              <a:rPr lang="en-US" dirty="0" err="1" smtClean="0"/>
              <a:t>kipcev</a:t>
            </a:r>
            <a:r>
              <a:rPr lang="en-US" dirty="0" smtClean="0"/>
              <a:t>. </a:t>
            </a:r>
            <a:r>
              <a:rPr lang="en-US" dirty="0" err="1" smtClean="0"/>
              <a:t>Oranžna</a:t>
            </a:r>
            <a:r>
              <a:rPr lang="en-US" dirty="0" smtClean="0"/>
              <a:t> </a:t>
            </a:r>
            <a:r>
              <a:rPr lang="en-US" dirty="0" err="1" smtClean="0"/>
              <a:t>barva</a:t>
            </a:r>
            <a:r>
              <a:rPr lang="en-US" dirty="0" smtClean="0"/>
              <a:t> </a:t>
            </a:r>
            <a:r>
              <a:rPr lang="en-US" dirty="0" err="1" smtClean="0"/>
              <a:t>naznanja</a:t>
            </a:r>
            <a:r>
              <a:rPr lang="en-US" dirty="0" smtClean="0"/>
              <a:t> </a:t>
            </a:r>
            <a:r>
              <a:rPr lang="en-US" dirty="0" err="1" smtClean="0"/>
              <a:t>trenutno</a:t>
            </a:r>
            <a:r>
              <a:rPr lang="en-US" dirty="0" smtClean="0"/>
              <a:t> </a:t>
            </a:r>
            <a:r>
              <a:rPr lang="en-US" dirty="0" err="1" smtClean="0"/>
              <a:t>izbran</a:t>
            </a:r>
            <a:r>
              <a:rPr lang="en-US" dirty="0" smtClean="0"/>
              <a:t> </a:t>
            </a:r>
            <a:r>
              <a:rPr lang="en-US" dirty="0" err="1" smtClean="0"/>
              <a:t>kipec</a:t>
            </a:r>
            <a:r>
              <a:rPr lang="en-US" dirty="0" smtClean="0"/>
              <a:t>.</a:t>
            </a:r>
            <a:endParaRPr lang="sl-SI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18" y="1248568"/>
            <a:ext cx="6727809" cy="420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0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000" dirty="0" err="1" smtClean="0"/>
              <a:t>Spreminjanje</a:t>
            </a:r>
            <a:r>
              <a:rPr lang="en-US" sz="4000" dirty="0" smtClean="0"/>
              <a:t> </a:t>
            </a:r>
            <a:r>
              <a:rPr lang="en-US" sz="4000" dirty="0" err="1" smtClean="0"/>
              <a:t>postavitve</a:t>
            </a:r>
            <a:endParaRPr lang="sl-SI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Ko</a:t>
            </a:r>
            <a:r>
              <a:rPr lang="en-US" dirty="0" smtClean="0"/>
              <a:t> </a:t>
            </a:r>
            <a:r>
              <a:rPr lang="en-US" dirty="0" err="1" smtClean="0"/>
              <a:t>izberemo</a:t>
            </a:r>
            <a:r>
              <a:rPr lang="en-US" dirty="0" smtClean="0"/>
              <a:t> </a:t>
            </a:r>
            <a:r>
              <a:rPr lang="en-US" dirty="0" err="1" smtClean="0"/>
              <a:t>že</a:t>
            </a:r>
            <a:r>
              <a:rPr lang="en-US" dirty="0" smtClean="0"/>
              <a:t> </a:t>
            </a:r>
            <a:r>
              <a:rPr lang="en-US" dirty="0" err="1" smtClean="0"/>
              <a:t>postavljeni</a:t>
            </a:r>
            <a:r>
              <a:rPr lang="en-US" dirty="0" smtClean="0"/>
              <a:t> kip, se ta </a:t>
            </a:r>
            <a:r>
              <a:rPr lang="en-US" dirty="0" err="1" smtClean="0"/>
              <a:t>obarva</a:t>
            </a:r>
            <a:r>
              <a:rPr lang="en-US" dirty="0" smtClean="0"/>
              <a:t> </a:t>
            </a:r>
            <a:r>
              <a:rPr lang="en-US" dirty="0" err="1" smtClean="0"/>
              <a:t>sivo</a:t>
            </a:r>
            <a:r>
              <a:rPr lang="en-US" dirty="0" smtClean="0"/>
              <a:t>. Ne </a:t>
            </a:r>
            <a:r>
              <a:rPr lang="en-US" dirty="0" err="1" smtClean="0"/>
              <a:t>desni</a:t>
            </a:r>
            <a:r>
              <a:rPr lang="en-US" dirty="0" smtClean="0"/>
              <a:t> </a:t>
            </a:r>
            <a:r>
              <a:rPr lang="en-US" dirty="0" err="1" smtClean="0"/>
              <a:t>strani</a:t>
            </a:r>
            <a:r>
              <a:rPr lang="en-US" dirty="0" smtClean="0"/>
              <a:t> se </a:t>
            </a:r>
            <a:r>
              <a:rPr lang="en-US" dirty="0" err="1" smtClean="0"/>
              <a:t>nam</a:t>
            </a:r>
            <a:r>
              <a:rPr lang="en-US" dirty="0" smtClean="0"/>
              <a:t> tudi </a:t>
            </a:r>
            <a:r>
              <a:rPr lang="en-US" dirty="0" err="1" smtClean="0"/>
              <a:t>odpre</a:t>
            </a:r>
            <a:r>
              <a:rPr lang="en-US" dirty="0" smtClean="0"/>
              <a:t> </a:t>
            </a:r>
            <a:r>
              <a:rPr lang="en-US" dirty="0" err="1" smtClean="0"/>
              <a:t>meni</a:t>
            </a:r>
            <a:r>
              <a:rPr lang="en-US" dirty="0" smtClean="0"/>
              <a:t>, s </a:t>
            </a:r>
            <a:r>
              <a:rPr lang="en-US" dirty="0" err="1" smtClean="0"/>
              <a:t>katerim</a:t>
            </a:r>
            <a:r>
              <a:rPr lang="en-US" dirty="0" smtClean="0"/>
              <a:t> </a:t>
            </a:r>
            <a:r>
              <a:rPr lang="en-US" dirty="0" err="1" smtClean="0"/>
              <a:t>lahko</a:t>
            </a:r>
            <a:r>
              <a:rPr lang="en-US" dirty="0" smtClean="0"/>
              <a:t> kip </a:t>
            </a:r>
            <a:r>
              <a:rPr lang="en-US" dirty="0" err="1" smtClean="0"/>
              <a:t>premikamo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X </a:t>
            </a:r>
            <a:r>
              <a:rPr lang="en-US" dirty="0" err="1" smtClean="0"/>
              <a:t>ali</a:t>
            </a:r>
            <a:r>
              <a:rPr lang="en-US" dirty="0" smtClean="0"/>
              <a:t> Z </a:t>
            </a:r>
            <a:r>
              <a:rPr lang="en-US" dirty="0" err="1" smtClean="0"/>
              <a:t>osi</a:t>
            </a:r>
            <a:r>
              <a:rPr lang="en-US" dirty="0" smtClean="0"/>
              <a:t>, </a:t>
            </a:r>
            <a:r>
              <a:rPr lang="en-US" dirty="0" err="1" smtClean="0"/>
              <a:t>obračamo</a:t>
            </a:r>
            <a:r>
              <a:rPr lang="en-US" dirty="0" smtClean="0"/>
              <a:t> in </a:t>
            </a:r>
            <a:r>
              <a:rPr lang="en-US" dirty="0" err="1" smtClean="0"/>
              <a:t>večamo</a:t>
            </a:r>
            <a:r>
              <a:rPr lang="en-US" dirty="0" smtClean="0"/>
              <a:t>/</a:t>
            </a:r>
            <a:r>
              <a:rPr lang="en-US" dirty="0" err="1" smtClean="0"/>
              <a:t>manjšamo</a:t>
            </a:r>
            <a:r>
              <a:rPr lang="en-US" dirty="0" smtClean="0"/>
              <a:t>. </a:t>
            </a:r>
            <a:r>
              <a:rPr lang="en-US" dirty="0" err="1" smtClean="0"/>
              <a:t>Vsako</a:t>
            </a:r>
            <a:r>
              <a:rPr lang="en-US" dirty="0" smtClean="0"/>
              <a:t> </a:t>
            </a:r>
            <a:r>
              <a:rPr lang="en-US" dirty="0" err="1" smtClean="0"/>
              <a:t>spremembo</a:t>
            </a:r>
            <a:r>
              <a:rPr lang="en-US" dirty="0" smtClean="0"/>
              <a:t> je </a:t>
            </a:r>
            <a:r>
              <a:rPr lang="en-US" dirty="0" err="1" smtClean="0"/>
              <a:t>potrebno</a:t>
            </a:r>
            <a:r>
              <a:rPr lang="en-US" dirty="0" smtClean="0"/>
              <a:t> </a:t>
            </a:r>
            <a:r>
              <a:rPr lang="en-US" dirty="0" err="1" smtClean="0"/>
              <a:t>shraniti</a:t>
            </a:r>
            <a:r>
              <a:rPr lang="en-US" dirty="0" smtClean="0"/>
              <a:t>. Kip </a:t>
            </a:r>
            <a:r>
              <a:rPr lang="en-US" dirty="0" err="1" smtClean="0"/>
              <a:t>lahko</a:t>
            </a:r>
            <a:r>
              <a:rPr lang="en-US" dirty="0" smtClean="0"/>
              <a:t> </a:t>
            </a:r>
            <a:r>
              <a:rPr lang="en-US" dirty="0" err="1" smtClean="0"/>
              <a:t>nenazadnje</a:t>
            </a:r>
            <a:r>
              <a:rPr lang="en-US" dirty="0" smtClean="0"/>
              <a:t> tudi </a:t>
            </a:r>
            <a:r>
              <a:rPr lang="en-US" dirty="0" err="1" smtClean="0"/>
              <a:t>izbrišemo</a:t>
            </a:r>
            <a:r>
              <a:rPr lang="en-US" dirty="0" smtClean="0"/>
              <a:t>, </a:t>
            </a:r>
            <a:r>
              <a:rPr lang="en-US" dirty="0" err="1" smtClean="0"/>
              <a:t>če</a:t>
            </a:r>
            <a:r>
              <a:rPr lang="en-US" dirty="0" smtClean="0"/>
              <a:t> </a:t>
            </a:r>
            <a:r>
              <a:rPr lang="en-US" dirty="0" err="1" smtClean="0"/>
              <a:t>nismo</a:t>
            </a:r>
            <a:r>
              <a:rPr lang="en-US" dirty="0" smtClean="0"/>
              <a:t> </a:t>
            </a:r>
            <a:r>
              <a:rPr lang="en-US" dirty="0" err="1" smtClean="0"/>
              <a:t>zadovoljni</a:t>
            </a:r>
            <a:r>
              <a:rPr lang="en-US" dirty="0" smtClean="0"/>
              <a:t> z </a:t>
            </a:r>
            <a:r>
              <a:rPr lang="en-US" dirty="0" err="1" smtClean="0"/>
              <a:t>njegovo</a:t>
            </a:r>
            <a:r>
              <a:rPr lang="en-US" dirty="0" smtClean="0"/>
              <a:t> </a:t>
            </a:r>
            <a:r>
              <a:rPr lang="en-US" dirty="0" err="1" smtClean="0"/>
              <a:t>postavitvijo</a:t>
            </a:r>
            <a:r>
              <a:rPr lang="en-US" dirty="0" smtClean="0"/>
              <a:t>.</a:t>
            </a:r>
            <a:endParaRPr lang="sl-S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1257300"/>
            <a:ext cx="6765582" cy="42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6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000" dirty="0" smtClean="0"/>
              <a:t>Play</a:t>
            </a:r>
            <a:endParaRPr lang="sl-SI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 </a:t>
            </a:r>
            <a:r>
              <a:rPr lang="en-US" dirty="0" err="1" smtClean="0"/>
              <a:t>klikom</a:t>
            </a:r>
            <a:r>
              <a:rPr lang="en-US" dirty="0" smtClean="0"/>
              <a:t> na </a:t>
            </a:r>
            <a:r>
              <a:rPr lang="en-US" dirty="0" err="1" smtClean="0"/>
              <a:t>gumb</a:t>
            </a:r>
            <a:r>
              <a:rPr lang="en-US" dirty="0" smtClean="0"/>
              <a:t> </a:t>
            </a:r>
            <a:r>
              <a:rPr lang="en-US" b="1" dirty="0" smtClean="0"/>
              <a:t>Play</a:t>
            </a:r>
            <a:r>
              <a:rPr lang="en-US" dirty="0" smtClean="0"/>
              <a:t> v </a:t>
            </a:r>
            <a:r>
              <a:rPr lang="en-US" dirty="0" err="1" smtClean="0"/>
              <a:t>gmavnem</a:t>
            </a:r>
            <a:r>
              <a:rPr lang="en-US" dirty="0" smtClean="0"/>
              <a:t> </a:t>
            </a:r>
            <a:r>
              <a:rPr lang="en-US" dirty="0" err="1" smtClean="0"/>
              <a:t>meniju</a:t>
            </a:r>
            <a:r>
              <a:rPr lang="en-US" dirty="0" smtClean="0"/>
              <a:t> se </a:t>
            </a:r>
            <a:r>
              <a:rPr lang="en-US" dirty="0" err="1" smtClean="0"/>
              <a:t>nam</a:t>
            </a:r>
            <a:r>
              <a:rPr lang="en-US" dirty="0" smtClean="0"/>
              <a:t> </a:t>
            </a:r>
            <a:r>
              <a:rPr lang="en-US" dirty="0" err="1" smtClean="0"/>
              <a:t>odpre</a:t>
            </a:r>
            <a:r>
              <a:rPr lang="en-US" dirty="0" smtClean="0"/>
              <a:t> </a:t>
            </a:r>
            <a:r>
              <a:rPr lang="en-US" dirty="0" err="1" smtClean="0"/>
              <a:t>okno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zajem</a:t>
            </a:r>
            <a:r>
              <a:rPr lang="en-US" dirty="0" smtClean="0"/>
              <a:t> </a:t>
            </a:r>
            <a:r>
              <a:rPr lang="en-US" dirty="0" err="1" smtClean="0"/>
              <a:t>teksture</a:t>
            </a:r>
            <a:r>
              <a:rPr lang="en-US" dirty="0" smtClean="0"/>
              <a:t>, ki se </a:t>
            </a:r>
            <a:r>
              <a:rPr lang="en-US" dirty="0" err="1" smtClean="0"/>
              <a:t>nahaja</a:t>
            </a:r>
            <a:r>
              <a:rPr lang="en-US" dirty="0" smtClean="0"/>
              <a:t> na </a:t>
            </a:r>
            <a:r>
              <a:rPr lang="en-US" dirty="0" err="1" smtClean="0"/>
              <a:t>delovnem</a:t>
            </a:r>
            <a:r>
              <a:rPr lang="en-US" dirty="0" smtClean="0"/>
              <a:t> </a:t>
            </a:r>
            <a:r>
              <a:rPr lang="en-US" dirty="0" err="1" smtClean="0"/>
              <a:t>listu</a:t>
            </a:r>
            <a:r>
              <a:rPr lang="en-US" dirty="0" smtClean="0"/>
              <a:t> </a:t>
            </a:r>
            <a:r>
              <a:rPr lang="en-US" dirty="0" err="1" smtClean="0"/>
              <a:t>pred</a:t>
            </a:r>
            <a:r>
              <a:rPr lang="en-US" dirty="0" smtClean="0"/>
              <a:t> </a:t>
            </a:r>
            <a:r>
              <a:rPr lang="en-US" dirty="0" err="1" smtClean="0"/>
              <a:t>nami</a:t>
            </a:r>
            <a:r>
              <a:rPr lang="en-US" dirty="0" smtClean="0"/>
              <a:t>. </a:t>
            </a:r>
            <a:r>
              <a:rPr lang="en-US" dirty="0" err="1" smtClean="0"/>
              <a:t>Če</a:t>
            </a:r>
            <a:r>
              <a:rPr lang="en-US" dirty="0" smtClean="0"/>
              <a:t> </a:t>
            </a:r>
            <a:r>
              <a:rPr lang="en-US" dirty="0" err="1" smtClean="0"/>
              <a:t>smo</a:t>
            </a:r>
            <a:r>
              <a:rPr lang="en-US" dirty="0" smtClean="0"/>
              <a:t> s </a:t>
            </a:r>
            <a:r>
              <a:rPr lang="en-US" dirty="0" err="1" smtClean="0"/>
              <a:t>sliko</a:t>
            </a:r>
            <a:r>
              <a:rPr lang="en-US" dirty="0" smtClean="0"/>
              <a:t> </a:t>
            </a:r>
            <a:r>
              <a:rPr lang="en-US" dirty="0" err="1" smtClean="0"/>
              <a:t>zadovoljni</a:t>
            </a:r>
            <a:r>
              <a:rPr lang="en-US" dirty="0" smtClean="0"/>
              <a:t> </a:t>
            </a:r>
            <a:r>
              <a:rPr lang="en-US" dirty="0" err="1" smtClean="0"/>
              <a:t>nadaljujemo</a:t>
            </a:r>
            <a:r>
              <a:rPr lang="en-US" dirty="0" smtClean="0"/>
              <a:t> na </a:t>
            </a:r>
            <a:r>
              <a:rPr lang="en-US" dirty="0" err="1" smtClean="0"/>
              <a:t>naslednji</a:t>
            </a:r>
            <a:r>
              <a:rPr lang="en-US" dirty="0" smtClean="0"/>
              <a:t> </a:t>
            </a:r>
            <a:r>
              <a:rPr lang="en-US" dirty="0" err="1" smtClean="0"/>
              <a:t>korak</a:t>
            </a:r>
            <a:r>
              <a:rPr lang="en-US" dirty="0" smtClean="0"/>
              <a:t>, v </a:t>
            </a:r>
            <a:r>
              <a:rPr lang="en-US" dirty="0" err="1" smtClean="0"/>
              <a:t>nasprotnem</a:t>
            </a:r>
            <a:r>
              <a:rPr lang="en-US" dirty="0" smtClean="0"/>
              <a:t> </a:t>
            </a:r>
            <a:r>
              <a:rPr lang="en-US" dirty="0" err="1" smtClean="0"/>
              <a:t>primeru</a:t>
            </a:r>
            <a:r>
              <a:rPr lang="en-US" dirty="0" smtClean="0"/>
              <a:t> </a:t>
            </a:r>
            <a:r>
              <a:rPr lang="en-US" dirty="0" err="1" smtClean="0"/>
              <a:t>lahko</a:t>
            </a:r>
            <a:r>
              <a:rPr lang="en-US" dirty="0" smtClean="0"/>
              <a:t> </a:t>
            </a:r>
            <a:r>
              <a:rPr lang="en-US" dirty="0" err="1" smtClean="0"/>
              <a:t>sliko</a:t>
            </a:r>
            <a:r>
              <a:rPr lang="en-US" dirty="0" smtClean="0"/>
              <a:t> </a:t>
            </a:r>
            <a:r>
              <a:rPr lang="en-US" dirty="0" err="1" smtClean="0"/>
              <a:t>ponovno</a:t>
            </a:r>
            <a:r>
              <a:rPr lang="en-US" dirty="0" smtClean="0"/>
              <a:t> </a:t>
            </a:r>
            <a:r>
              <a:rPr lang="en-US" dirty="0" err="1" smtClean="0"/>
              <a:t>zajamemo</a:t>
            </a:r>
            <a:r>
              <a:rPr lang="en-US" dirty="0" smtClean="0"/>
              <a:t>.</a:t>
            </a:r>
            <a:endParaRPr lang="sl-SI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84" y="1257300"/>
            <a:ext cx="6766070" cy="422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9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000" dirty="0" err="1" smtClean="0"/>
              <a:t>Izbiranje</a:t>
            </a:r>
            <a:r>
              <a:rPr lang="en-US" sz="4000" dirty="0" smtClean="0"/>
              <a:t> </a:t>
            </a:r>
            <a:r>
              <a:rPr lang="en-US" sz="4000" dirty="0" err="1" smtClean="0"/>
              <a:t>kipa</a:t>
            </a:r>
            <a:endParaRPr lang="sl-SI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Ko</a:t>
            </a:r>
            <a:r>
              <a:rPr lang="en-US" dirty="0" smtClean="0"/>
              <a:t> </a:t>
            </a:r>
            <a:r>
              <a:rPr lang="en-US" dirty="0" err="1" smtClean="0"/>
              <a:t>smo</a:t>
            </a:r>
            <a:r>
              <a:rPr lang="en-US" dirty="0" smtClean="0"/>
              <a:t> </a:t>
            </a:r>
            <a:r>
              <a:rPr lang="en-US" dirty="0" err="1" smtClean="0"/>
              <a:t>sliko</a:t>
            </a:r>
            <a:r>
              <a:rPr lang="en-US" dirty="0" smtClean="0"/>
              <a:t> </a:t>
            </a:r>
            <a:r>
              <a:rPr lang="en-US" dirty="0" err="1" smtClean="0"/>
              <a:t>teksture</a:t>
            </a:r>
            <a:r>
              <a:rPr lang="en-US" dirty="0" smtClean="0"/>
              <a:t> </a:t>
            </a:r>
            <a:r>
              <a:rPr lang="en-US" dirty="0" err="1" smtClean="0"/>
              <a:t>zajeli</a:t>
            </a:r>
            <a:r>
              <a:rPr lang="en-US" dirty="0" smtClean="0"/>
              <a:t> </a:t>
            </a:r>
            <a:r>
              <a:rPr lang="en-US" dirty="0" err="1" smtClean="0"/>
              <a:t>moremo</a:t>
            </a:r>
            <a:r>
              <a:rPr lang="en-US" dirty="0" smtClean="0"/>
              <a:t> v </a:t>
            </a:r>
            <a:r>
              <a:rPr lang="en-US" dirty="0" err="1" smtClean="0"/>
              <a:t>naslednjem</a:t>
            </a:r>
            <a:r>
              <a:rPr lang="en-US" dirty="0" smtClean="0"/>
              <a:t> </a:t>
            </a:r>
            <a:r>
              <a:rPr lang="en-US" dirty="0" err="1" smtClean="0"/>
              <a:t>koraku</a:t>
            </a:r>
            <a:r>
              <a:rPr lang="en-US" dirty="0" smtClean="0"/>
              <a:t> </a:t>
            </a:r>
            <a:r>
              <a:rPr lang="en-US" dirty="0" err="1" smtClean="0"/>
              <a:t>izbrati</a:t>
            </a:r>
            <a:r>
              <a:rPr lang="en-US" dirty="0" smtClean="0"/>
              <a:t> tudi ID </a:t>
            </a:r>
            <a:r>
              <a:rPr lang="en-US" dirty="0" err="1" smtClean="0"/>
              <a:t>ustreznega</a:t>
            </a:r>
            <a:r>
              <a:rPr lang="en-US" dirty="0" smtClean="0"/>
              <a:t> </a:t>
            </a:r>
            <a:r>
              <a:rPr lang="en-US" dirty="0" err="1" smtClean="0"/>
              <a:t>kipa</a:t>
            </a:r>
            <a:r>
              <a:rPr lang="en-US" dirty="0" smtClean="0"/>
              <a:t>, </a:t>
            </a:r>
            <a:r>
              <a:rPr lang="en-US" dirty="0" err="1" smtClean="0"/>
              <a:t>kateremu</a:t>
            </a:r>
            <a:r>
              <a:rPr lang="en-US" dirty="0" smtClean="0"/>
              <a:t> </a:t>
            </a:r>
            <a:r>
              <a:rPr lang="en-US" dirty="0" err="1" smtClean="0"/>
              <a:t>tekstura</a:t>
            </a:r>
            <a:r>
              <a:rPr lang="en-US" dirty="0" smtClean="0"/>
              <a:t> </a:t>
            </a:r>
            <a:r>
              <a:rPr lang="en-US" dirty="0" err="1" smtClean="0"/>
              <a:t>pripada</a:t>
            </a:r>
            <a:r>
              <a:rPr lang="en-US" dirty="0" smtClean="0"/>
              <a:t>.</a:t>
            </a:r>
            <a:endParaRPr lang="sl-S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1257300"/>
            <a:ext cx="6765582" cy="42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7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000" dirty="0" err="1" smtClean="0"/>
              <a:t>Iskanje</a:t>
            </a:r>
            <a:r>
              <a:rPr lang="en-US" sz="4000" dirty="0" smtClean="0"/>
              <a:t> </a:t>
            </a:r>
            <a:r>
              <a:rPr lang="en-US" sz="4000" dirty="0" err="1" smtClean="0"/>
              <a:t>kipa</a:t>
            </a:r>
            <a:endParaRPr lang="sl-SI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Samo</a:t>
            </a:r>
            <a:r>
              <a:rPr lang="en-US" dirty="0" smtClean="0"/>
              <a:t> </a:t>
            </a:r>
            <a:r>
              <a:rPr lang="en-US" dirty="0" err="1" smtClean="0"/>
              <a:t>iskanje</a:t>
            </a:r>
            <a:r>
              <a:rPr lang="en-US" dirty="0" smtClean="0"/>
              <a:t> </a:t>
            </a:r>
            <a:r>
              <a:rPr lang="en-US" dirty="0" err="1" smtClean="0"/>
              <a:t>kipa</a:t>
            </a:r>
            <a:r>
              <a:rPr lang="en-US" dirty="0" smtClean="0"/>
              <a:t> je </a:t>
            </a:r>
            <a:r>
              <a:rPr lang="en-US" dirty="0" err="1" smtClean="0"/>
              <a:t>zelo</a:t>
            </a:r>
            <a:r>
              <a:rPr lang="en-US" dirty="0" smtClean="0"/>
              <a:t> </a:t>
            </a:r>
            <a:r>
              <a:rPr lang="en-US" dirty="0" err="1" smtClean="0"/>
              <a:t>preprosto</a:t>
            </a:r>
            <a:r>
              <a:rPr lang="en-US" dirty="0" smtClean="0"/>
              <a:t>. S </a:t>
            </a:r>
            <a:r>
              <a:rPr lang="en-US" dirty="0" err="1" smtClean="0"/>
              <a:t>premikanjem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prostoru</a:t>
            </a:r>
            <a:r>
              <a:rPr lang="en-US" dirty="0" smtClean="0"/>
              <a:t> </a:t>
            </a:r>
            <a:r>
              <a:rPr lang="en-US" dirty="0" err="1" smtClean="0"/>
              <a:t>poskušamo</a:t>
            </a:r>
            <a:r>
              <a:rPr lang="en-US" dirty="0" smtClean="0"/>
              <a:t> </a:t>
            </a:r>
            <a:r>
              <a:rPr lang="en-US" dirty="0" err="1" smtClean="0"/>
              <a:t>najti</a:t>
            </a:r>
            <a:r>
              <a:rPr lang="en-US" dirty="0" smtClean="0"/>
              <a:t> kip, v tem </a:t>
            </a:r>
            <a:r>
              <a:rPr lang="en-US" dirty="0" err="1" smtClean="0"/>
              <a:t>času</a:t>
            </a:r>
            <a:r>
              <a:rPr lang="en-US" dirty="0" smtClean="0"/>
              <a:t> pa na </a:t>
            </a:r>
            <a:r>
              <a:rPr lang="en-US" dirty="0" err="1" smtClean="0"/>
              <a:t>ekranu</a:t>
            </a:r>
            <a:r>
              <a:rPr lang="en-US" dirty="0" smtClean="0"/>
              <a:t> </a:t>
            </a:r>
            <a:r>
              <a:rPr lang="en-US" dirty="0" err="1" smtClean="0"/>
              <a:t>klikamo</a:t>
            </a:r>
            <a:r>
              <a:rPr lang="en-US" dirty="0" smtClean="0"/>
              <a:t> in </a:t>
            </a:r>
            <a:r>
              <a:rPr lang="en-US" dirty="0" err="1" smtClean="0"/>
              <a:t>poskušamo</a:t>
            </a:r>
            <a:r>
              <a:rPr lang="en-US" dirty="0" smtClean="0"/>
              <a:t> “</a:t>
            </a:r>
            <a:r>
              <a:rPr lang="en-US" dirty="0" err="1" smtClean="0"/>
              <a:t>zadeti</a:t>
            </a:r>
            <a:r>
              <a:rPr lang="en-US" dirty="0" smtClean="0"/>
              <a:t>” lokaciji </a:t>
            </a:r>
            <a:r>
              <a:rPr lang="en-US" dirty="0" err="1" smtClean="0"/>
              <a:t>kipa</a:t>
            </a:r>
            <a:r>
              <a:rPr lang="en-US" dirty="0" smtClean="0"/>
              <a:t>. </a:t>
            </a:r>
            <a:r>
              <a:rPr lang="en-US" dirty="0" err="1" smtClean="0"/>
              <a:t>Ko</a:t>
            </a:r>
            <a:r>
              <a:rPr lang="en-US" dirty="0" smtClean="0"/>
              <a:t> le </a:t>
            </a:r>
            <a:r>
              <a:rPr lang="en-US" dirty="0" err="1" smtClean="0"/>
              <a:t>tega</a:t>
            </a:r>
            <a:r>
              <a:rPr lang="en-US" dirty="0" smtClean="0"/>
              <a:t> </a:t>
            </a:r>
            <a:r>
              <a:rPr lang="en-US" dirty="0" err="1" smtClean="0"/>
              <a:t>najdemo</a:t>
            </a:r>
            <a:r>
              <a:rPr lang="en-US" dirty="0" smtClean="0"/>
              <a:t> in je to kip z </a:t>
            </a:r>
            <a:r>
              <a:rPr lang="en-US" dirty="0" err="1" smtClean="0"/>
              <a:t>ustreznim</a:t>
            </a:r>
            <a:r>
              <a:rPr lang="en-US" dirty="0" smtClean="0"/>
              <a:t> ID-</a:t>
            </a:r>
            <a:r>
              <a:rPr lang="en-US" dirty="0" err="1" smtClean="0"/>
              <a:t>jem</a:t>
            </a:r>
            <a:r>
              <a:rPr lang="en-US" dirty="0" smtClean="0"/>
              <a:t> </a:t>
            </a:r>
            <a:r>
              <a:rPr lang="en-US" dirty="0" err="1" smtClean="0"/>
              <a:t>iz</a:t>
            </a:r>
            <a:r>
              <a:rPr lang="en-US" dirty="0" smtClean="0"/>
              <a:t> </a:t>
            </a:r>
            <a:r>
              <a:rPr lang="en-US" dirty="0" err="1" smtClean="0"/>
              <a:t>prejšnjega</a:t>
            </a:r>
            <a:r>
              <a:rPr lang="en-US" dirty="0" smtClean="0"/>
              <a:t> </a:t>
            </a:r>
            <a:r>
              <a:rPr lang="en-US" dirty="0" err="1" smtClean="0"/>
              <a:t>koraka</a:t>
            </a:r>
            <a:r>
              <a:rPr lang="en-US" dirty="0" smtClean="0"/>
              <a:t>, se </a:t>
            </a:r>
            <a:r>
              <a:rPr lang="en-US" dirty="0" err="1" smtClean="0"/>
              <a:t>nam</a:t>
            </a:r>
            <a:r>
              <a:rPr lang="en-US" dirty="0" smtClean="0"/>
              <a:t> </a:t>
            </a:r>
            <a:r>
              <a:rPr lang="en-US" dirty="0" err="1" smtClean="0"/>
              <a:t>bo</a:t>
            </a:r>
            <a:r>
              <a:rPr lang="en-US" dirty="0" smtClean="0"/>
              <a:t> ta </a:t>
            </a:r>
            <a:r>
              <a:rPr lang="en-US" dirty="0" err="1" smtClean="0"/>
              <a:t>prikazal</a:t>
            </a:r>
            <a:r>
              <a:rPr lang="en-US" dirty="0" smtClean="0"/>
              <a:t>.</a:t>
            </a:r>
            <a:endParaRPr lang="sl-S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1257300"/>
            <a:ext cx="6765583" cy="42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1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Nadaljnje</a:t>
            </a:r>
            <a:r>
              <a:rPr lang="en-US" dirty="0" smtClean="0"/>
              <a:t> </a:t>
            </a:r>
            <a:r>
              <a:rPr lang="en-US" dirty="0" err="1" smtClean="0"/>
              <a:t>delo</a:t>
            </a:r>
            <a:endParaRPr lang="sl-S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Aplikacijo</a:t>
            </a:r>
            <a:r>
              <a:rPr lang="en-US" dirty="0" smtClean="0"/>
              <a:t> </a:t>
            </a:r>
            <a:r>
              <a:rPr lang="en-US" dirty="0" err="1" smtClean="0"/>
              <a:t>ločiti</a:t>
            </a:r>
            <a:r>
              <a:rPr lang="en-US" dirty="0"/>
              <a:t> </a:t>
            </a:r>
            <a:r>
              <a:rPr lang="en-US" dirty="0" smtClean="0"/>
              <a:t>na 2 </a:t>
            </a:r>
            <a:r>
              <a:rPr lang="en-US" dirty="0" err="1" smtClean="0"/>
              <a:t>aplikaciji</a:t>
            </a:r>
            <a:r>
              <a:rPr lang="en-US" dirty="0" smtClean="0"/>
              <a:t> in </a:t>
            </a:r>
            <a:r>
              <a:rPr lang="en-US" dirty="0" err="1" smtClean="0"/>
              <a:t>tako</a:t>
            </a:r>
            <a:r>
              <a:rPr lang="en-US" dirty="0" smtClean="0"/>
              <a:t> </a:t>
            </a:r>
            <a:r>
              <a:rPr lang="en-US" dirty="0" err="1" smtClean="0"/>
              <a:t>izboljšati</a:t>
            </a:r>
            <a:r>
              <a:rPr lang="en-US" dirty="0" smtClean="0"/>
              <a:t> </a:t>
            </a:r>
            <a:r>
              <a:rPr lang="en-US" dirty="0" err="1" smtClean="0"/>
              <a:t>tako</a:t>
            </a:r>
            <a:r>
              <a:rPr lang="en-US" dirty="0" smtClean="0"/>
              <a:t> </a:t>
            </a:r>
            <a:r>
              <a:rPr lang="en-US" dirty="0" err="1" smtClean="0"/>
              <a:t>delovanje</a:t>
            </a:r>
            <a:r>
              <a:rPr lang="en-US" dirty="0" smtClean="0"/>
              <a:t> </a:t>
            </a:r>
            <a:r>
              <a:rPr lang="en-US" dirty="0" err="1" smtClean="0"/>
              <a:t>kot</a:t>
            </a:r>
            <a:r>
              <a:rPr lang="en-US" dirty="0" smtClean="0"/>
              <a:t> </a:t>
            </a:r>
            <a:r>
              <a:rPr lang="en-US" dirty="0" err="1" smtClean="0"/>
              <a:t>usmerjanje</a:t>
            </a:r>
            <a:r>
              <a:rPr lang="en-US" dirty="0" smtClean="0"/>
              <a:t> pri </a:t>
            </a:r>
            <a:r>
              <a:rPr lang="en-US" dirty="0" err="1" smtClean="0"/>
              <a:t>uporabi</a:t>
            </a:r>
            <a:endParaRPr lang="en-US" dirty="0" smtClean="0"/>
          </a:p>
          <a:p>
            <a:r>
              <a:rPr lang="en-US" dirty="0" err="1" smtClean="0"/>
              <a:t>Testirati</a:t>
            </a:r>
            <a:r>
              <a:rPr lang="en-US" dirty="0" smtClean="0"/>
              <a:t> </a:t>
            </a:r>
            <a:r>
              <a:rPr lang="en-US" dirty="0" err="1" smtClean="0"/>
              <a:t>aplikacijo</a:t>
            </a:r>
            <a:r>
              <a:rPr lang="en-US" dirty="0" smtClean="0"/>
              <a:t> v </a:t>
            </a:r>
            <a:r>
              <a:rPr lang="en-US" dirty="0" err="1" smtClean="0"/>
              <a:t>pravem</a:t>
            </a:r>
            <a:r>
              <a:rPr lang="en-US" dirty="0" smtClean="0"/>
              <a:t> </a:t>
            </a:r>
            <a:r>
              <a:rPr lang="en-US" dirty="0" err="1" smtClean="0"/>
              <a:t>okolju</a:t>
            </a:r>
            <a:r>
              <a:rPr lang="en-US" dirty="0" smtClean="0"/>
              <a:t> s </a:t>
            </a:r>
            <a:r>
              <a:rPr lang="en-US" dirty="0" err="1" smtClean="0"/>
              <a:t>pravimi</a:t>
            </a:r>
            <a:r>
              <a:rPr lang="en-US" dirty="0" smtClean="0"/>
              <a:t> </a:t>
            </a:r>
            <a:r>
              <a:rPr lang="en-US" dirty="0" err="1" smtClean="0"/>
              <a:t>kipi</a:t>
            </a:r>
            <a:endParaRPr lang="en-US" dirty="0" smtClean="0"/>
          </a:p>
          <a:p>
            <a:r>
              <a:rPr lang="en-US" dirty="0" err="1" smtClean="0"/>
              <a:t>Narediti</a:t>
            </a:r>
            <a:r>
              <a:rPr lang="en-US" dirty="0" smtClean="0"/>
              <a:t> </a:t>
            </a:r>
            <a:r>
              <a:rPr lang="en-US" dirty="0" err="1" smtClean="0"/>
              <a:t>pilotno</a:t>
            </a:r>
            <a:r>
              <a:rPr lang="en-US" dirty="0" smtClean="0"/>
              <a:t> </a:t>
            </a:r>
            <a:r>
              <a:rPr lang="en-US" dirty="0" err="1" smtClean="0"/>
              <a:t>raziskavo</a:t>
            </a:r>
            <a:endParaRPr lang="en-US" dirty="0"/>
          </a:p>
          <a:p>
            <a:r>
              <a:rPr lang="en-US" dirty="0" err="1" smtClean="0"/>
              <a:t>Nadgradnje</a:t>
            </a:r>
            <a:r>
              <a:rPr lang="en-US" dirty="0"/>
              <a:t> </a:t>
            </a:r>
            <a:r>
              <a:rPr lang="en-US" dirty="0" smtClean="0"/>
              <a:t>in </a:t>
            </a:r>
            <a:r>
              <a:rPr lang="en-US" dirty="0" err="1" smtClean="0"/>
              <a:t>izboljšave</a:t>
            </a:r>
            <a:r>
              <a:rPr lang="en-US" dirty="0" smtClean="0"/>
              <a:t> (</a:t>
            </a:r>
            <a:r>
              <a:rPr lang="en-US" dirty="0" err="1" smtClean="0"/>
              <a:t>predvsem</a:t>
            </a:r>
            <a:r>
              <a:rPr lang="en-US" dirty="0" smtClean="0"/>
              <a:t> na </a:t>
            </a:r>
            <a:r>
              <a:rPr lang="en-US" dirty="0" err="1" smtClean="0"/>
              <a:t>podlagi</a:t>
            </a:r>
            <a:r>
              <a:rPr lang="en-US" dirty="0" smtClean="0"/>
              <a:t> </a:t>
            </a:r>
            <a:r>
              <a:rPr lang="en-US" dirty="0" err="1" smtClean="0"/>
              <a:t>predlogov</a:t>
            </a:r>
            <a:r>
              <a:rPr lang="en-US" dirty="0" smtClean="0"/>
              <a:t> </a:t>
            </a:r>
            <a:r>
              <a:rPr lang="en-US" dirty="0" err="1" smtClean="0"/>
              <a:t>uporabnikov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1658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Problematika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r>
              <a:rPr lang="sl-SI" dirty="0" err="1" smtClean="0"/>
              <a:t>lasičn</a:t>
            </a:r>
            <a:r>
              <a:rPr lang="en-US" dirty="0" err="1" smtClean="0"/>
              <a:t>i</a:t>
            </a:r>
            <a:r>
              <a:rPr lang="sl-SI" dirty="0" smtClean="0"/>
              <a:t> problem</a:t>
            </a:r>
            <a:r>
              <a:rPr lang="en-US" dirty="0" err="1" smtClean="0"/>
              <a:t>i</a:t>
            </a:r>
            <a:r>
              <a:rPr lang="sl-SI" dirty="0" smtClean="0"/>
              <a:t> </a:t>
            </a:r>
            <a:r>
              <a:rPr lang="sl-SI" dirty="0"/>
              <a:t>obiska </a:t>
            </a:r>
            <a:r>
              <a:rPr lang="sl-SI" dirty="0" smtClean="0"/>
              <a:t>galerij</a:t>
            </a:r>
            <a:r>
              <a:rPr lang="en-US" dirty="0" smtClean="0"/>
              <a:t>:</a:t>
            </a:r>
          </a:p>
          <a:p>
            <a:pPr lvl="1"/>
            <a:r>
              <a:rPr lang="sl-SI" b="1" dirty="0"/>
              <a:t>Problem pasivnosti v galerijah </a:t>
            </a:r>
            <a:r>
              <a:rPr lang="sl-SI" dirty="0"/>
              <a:t>— umetnine so shranjene na varnem in ne smemo se jih dotikati, ne smemo jih prijemati v roke. Smo povsem prepuščeni njihovi postavitvi v prostoru in jih lahko samo opazujemo. Za starejše ljudi je to povsem razumljivo, otroci pa bi radi vse pretipali in si ogledali od </a:t>
            </a:r>
            <a:r>
              <a:rPr lang="sl-SI" dirty="0" smtClean="0"/>
              <a:t>bližje</a:t>
            </a:r>
            <a:endParaRPr lang="en-US" dirty="0"/>
          </a:p>
          <a:p>
            <a:pPr lvl="1"/>
            <a:r>
              <a:rPr lang="sl-SI" b="1" dirty="0"/>
              <a:t>Problem interakcije z dopolnilnimi informacijami </a:t>
            </a:r>
            <a:r>
              <a:rPr lang="sl-SI" dirty="0"/>
              <a:t>(npr. pogosto prezrti so panoji z opisi o umetniškem delu, času ustvarjanja ali avtorju</a:t>
            </a:r>
            <a:r>
              <a:rPr lang="sl-SI" dirty="0" smtClean="0"/>
              <a:t>)</a:t>
            </a:r>
            <a:endParaRPr lang="en-US" dirty="0" smtClean="0"/>
          </a:p>
          <a:p>
            <a:pPr lvl="1"/>
            <a:r>
              <a:rPr lang="sl-SI" b="1" dirty="0"/>
              <a:t>Problem majhnega obiska v galerijah </a:t>
            </a:r>
            <a:r>
              <a:rPr lang="sl-SI" dirty="0"/>
              <a:t>(npr. ustvariti zanimanje preko interaktivnosti ali </a:t>
            </a:r>
            <a:r>
              <a:rPr lang="sl-SI" dirty="0" err="1"/>
              <a:t>igrifikacije</a:t>
            </a:r>
            <a:r>
              <a:rPr lang="sl-SI" dirty="0"/>
              <a:t> objektov).</a:t>
            </a:r>
            <a:r>
              <a:rPr lang="sl-SI" b="0" dirty="0" smtClean="0">
                <a:effectLst/>
              </a:rPr>
              <a:t/>
            </a:r>
            <a:br>
              <a:rPr lang="sl-SI" b="0" dirty="0" smtClean="0">
                <a:effectLst/>
              </a:rPr>
            </a:br>
            <a:r>
              <a:rPr lang="sl-SI" b="0" dirty="0" smtClean="0">
                <a:effectLst/>
              </a:rPr>
              <a:t/>
            </a:r>
            <a:br>
              <a:rPr lang="sl-SI" b="0" dirty="0" smtClean="0">
                <a:effectLst/>
              </a:rPr>
            </a:b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4411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Razlog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aplikacijo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Odprava</a:t>
            </a:r>
            <a:r>
              <a:rPr lang="en-US" dirty="0" smtClean="0"/>
              <a:t> </a:t>
            </a:r>
            <a:r>
              <a:rPr lang="en-US" dirty="0" err="1" smtClean="0"/>
              <a:t>naštetih</a:t>
            </a:r>
            <a:r>
              <a:rPr lang="en-US" dirty="0" smtClean="0"/>
              <a:t> </a:t>
            </a:r>
            <a:r>
              <a:rPr lang="en-US" dirty="0" err="1" smtClean="0"/>
              <a:t>problemov</a:t>
            </a:r>
            <a:endParaRPr lang="en-US" dirty="0" smtClean="0"/>
          </a:p>
          <a:p>
            <a:r>
              <a:rPr lang="en-US" dirty="0" err="1" smtClean="0"/>
              <a:t>Popestritev</a:t>
            </a:r>
            <a:r>
              <a:rPr lang="en-US" dirty="0" smtClean="0"/>
              <a:t> </a:t>
            </a:r>
            <a:r>
              <a:rPr lang="en-US" dirty="0" err="1" smtClean="0"/>
              <a:t>obiska</a:t>
            </a:r>
            <a:r>
              <a:rPr lang="en-US" dirty="0" smtClean="0"/>
              <a:t> </a:t>
            </a:r>
            <a:r>
              <a:rPr lang="en-US" dirty="0" err="1" smtClean="0"/>
              <a:t>galerije</a:t>
            </a:r>
            <a:r>
              <a:rPr lang="en-US" dirty="0" smtClean="0"/>
              <a:t> s </a:t>
            </a:r>
            <a:r>
              <a:rPr lang="en-US" dirty="0" err="1" smtClean="0"/>
              <a:t>pomočjo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endParaRPr lang="en-US" dirty="0" smtClean="0"/>
          </a:p>
          <a:p>
            <a:r>
              <a:rPr lang="en-US" dirty="0" err="1" smtClean="0"/>
              <a:t>Vpeljava</a:t>
            </a:r>
            <a:r>
              <a:rPr lang="en-US" dirty="0" smtClean="0"/>
              <a:t> </a:t>
            </a:r>
            <a:r>
              <a:rPr lang="sl-SI" dirty="0" smtClean="0"/>
              <a:t>dopolnjen</a:t>
            </a:r>
            <a:r>
              <a:rPr lang="en-US" dirty="0"/>
              <a:t>e</a:t>
            </a:r>
            <a:r>
              <a:rPr lang="sl-SI" dirty="0" smtClean="0"/>
              <a:t> </a:t>
            </a:r>
            <a:r>
              <a:rPr lang="sl-SI" dirty="0"/>
              <a:t>resničnosti v </a:t>
            </a:r>
            <a:r>
              <a:rPr lang="sl-SI" dirty="0" smtClean="0"/>
              <a:t>galerij</a:t>
            </a:r>
            <a:r>
              <a:rPr lang="en-US" dirty="0" smtClean="0"/>
              <a:t>e</a:t>
            </a:r>
            <a:r>
              <a:rPr lang="sl-SI" dirty="0" smtClean="0"/>
              <a:t> </a:t>
            </a:r>
            <a:r>
              <a:rPr lang="sl-SI" dirty="0"/>
              <a:t>in </a:t>
            </a:r>
            <a:r>
              <a:rPr lang="sl-SI" dirty="0" smtClean="0"/>
              <a:t>muzej</a:t>
            </a:r>
            <a:r>
              <a:rPr lang="en-US" dirty="0" smtClean="0"/>
              <a:t>e v </a:t>
            </a:r>
            <a:r>
              <a:rPr lang="en-US" dirty="0" err="1" smtClean="0"/>
              <a:t>obliki</a:t>
            </a:r>
            <a:r>
              <a:rPr lang="en-US" dirty="0" smtClean="0"/>
              <a:t> </a:t>
            </a:r>
            <a:r>
              <a:rPr lang="en-US" dirty="0" err="1" smtClean="0"/>
              <a:t>aplikacije</a:t>
            </a:r>
            <a:endParaRPr lang="en-US" dirty="0" smtClean="0"/>
          </a:p>
          <a:p>
            <a:r>
              <a:rPr lang="en-US" b="0" dirty="0" err="1" smtClean="0">
                <a:effectLst/>
              </a:rPr>
              <a:t>Testiranje</a:t>
            </a:r>
            <a:r>
              <a:rPr lang="en-US" b="0" dirty="0" smtClean="0">
                <a:effectLst/>
              </a:rPr>
              <a:t> in </a:t>
            </a:r>
            <a:r>
              <a:rPr lang="en-US" dirty="0" err="1"/>
              <a:t>e</a:t>
            </a:r>
            <a:r>
              <a:rPr lang="en-US" b="0" dirty="0" err="1" smtClean="0">
                <a:effectLst/>
              </a:rPr>
              <a:t>valvacija</a:t>
            </a:r>
            <a:r>
              <a:rPr lang="en-US" b="0" dirty="0" smtClean="0">
                <a:effectLst/>
              </a:rPr>
              <a:t> </a:t>
            </a:r>
            <a:r>
              <a:rPr lang="en-US" b="0" dirty="0" err="1" smtClean="0">
                <a:effectLst/>
              </a:rPr>
              <a:t>aplikacije</a:t>
            </a:r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b="0" dirty="0" err="1" smtClean="0">
                <a:effectLst/>
              </a:rPr>
              <a:t>za</a:t>
            </a:r>
            <a:r>
              <a:rPr lang="en-US" b="0" dirty="0" smtClean="0">
                <a:effectLst/>
              </a:rPr>
              <a:t> </a:t>
            </a:r>
            <a:r>
              <a:rPr lang="en-US" b="0" dirty="0" err="1" smtClean="0">
                <a:effectLst/>
              </a:rPr>
              <a:t>naslednje</a:t>
            </a:r>
            <a:r>
              <a:rPr lang="en-US" b="0" dirty="0" smtClean="0">
                <a:effectLst/>
              </a:rPr>
              <a:t> </a:t>
            </a:r>
            <a:r>
              <a:rPr lang="en-US" b="0" dirty="0" err="1" smtClean="0">
                <a:effectLst/>
              </a:rPr>
              <a:t>nadgradnje</a:t>
            </a:r>
            <a:r>
              <a:rPr lang="en-US" b="0" dirty="0" smtClean="0">
                <a:effectLst/>
              </a:rPr>
              <a:t> in</a:t>
            </a:r>
            <a:br>
              <a:rPr lang="en-US" b="0" dirty="0" smtClean="0">
                <a:effectLst/>
              </a:rPr>
            </a:br>
            <a:r>
              <a:rPr lang="en-US" b="0" dirty="0" err="1" smtClean="0">
                <a:effectLst/>
              </a:rPr>
              <a:t>izboljševanje</a:t>
            </a:r>
            <a:r>
              <a:rPr lang="en-US" b="0" dirty="0" smtClean="0">
                <a:effectLst/>
              </a:rPr>
              <a:t> same </a:t>
            </a:r>
            <a:r>
              <a:rPr lang="en-US" b="0" dirty="0" err="1" smtClean="0">
                <a:effectLst/>
              </a:rPr>
              <a:t>aplikacije</a:t>
            </a:r>
            <a:r>
              <a:rPr lang="sl-SI" b="0" dirty="0" smtClean="0">
                <a:effectLst/>
              </a:rPr>
              <a:t/>
            </a:r>
            <a:br>
              <a:rPr lang="sl-SI" b="0" dirty="0" smtClean="0">
                <a:effectLst/>
              </a:rPr>
            </a:br>
            <a:endParaRPr lang="sl-SI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8" y="3863546"/>
            <a:ext cx="4357952" cy="244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Osnovna</a:t>
            </a:r>
            <a:r>
              <a:rPr lang="en-US" dirty="0" smtClean="0"/>
              <a:t> </a:t>
            </a:r>
            <a:r>
              <a:rPr lang="en-US" dirty="0" err="1" smtClean="0"/>
              <a:t>ideja</a:t>
            </a:r>
            <a:r>
              <a:rPr lang="en-US" dirty="0" smtClean="0"/>
              <a:t> </a:t>
            </a:r>
            <a:r>
              <a:rPr lang="en-US" dirty="0" err="1" smtClean="0"/>
              <a:t>delovanja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Uporabnik</a:t>
            </a:r>
            <a:r>
              <a:rPr lang="en-US" dirty="0" smtClean="0"/>
              <a:t> </a:t>
            </a:r>
            <a:r>
              <a:rPr lang="en-US" dirty="0" err="1" smtClean="0"/>
              <a:t>bo</a:t>
            </a:r>
            <a:r>
              <a:rPr lang="en-US" dirty="0"/>
              <a:t> </a:t>
            </a:r>
            <a:r>
              <a:rPr lang="en-US" dirty="0" err="1" smtClean="0"/>
              <a:t>izbral</a:t>
            </a:r>
            <a:r>
              <a:rPr lang="en-US" dirty="0" smtClean="0"/>
              <a:t> </a:t>
            </a:r>
            <a:r>
              <a:rPr lang="en-US" dirty="0" err="1" smtClean="0"/>
              <a:t>določen</a:t>
            </a:r>
            <a:r>
              <a:rPr lang="en-US" dirty="0" smtClean="0"/>
              <a:t> kip in </a:t>
            </a:r>
            <a:r>
              <a:rPr lang="en-US" dirty="0" err="1" smtClean="0"/>
              <a:t>bo</a:t>
            </a:r>
            <a:r>
              <a:rPr lang="en-US" dirty="0" smtClean="0"/>
              <a:t> </a:t>
            </a:r>
            <a:r>
              <a:rPr lang="en-US" dirty="0" err="1" smtClean="0"/>
              <a:t>zanj</a:t>
            </a:r>
            <a:r>
              <a:rPr lang="en-US" dirty="0" smtClean="0"/>
              <a:t> </a:t>
            </a:r>
            <a:r>
              <a:rPr lang="en-US" dirty="0" err="1" smtClean="0"/>
              <a:t>dobil</a:t>
            </a:r>
            <a:r>
              <a:rPr lang="en-US" dirty="0" smtClean="0"/>
              <a:t> </a:t>
            </a:r>
            <a:r>
              <a:rPr lang="en-US" dirty="0" err="1" smtClean="0"/>
              <a:t>delovni</a:t>
            </a:r>
            <a:r>
              <a:rPr lang="en-US" dirty="0" smtClean="0"/>
              <a:t> list</a:t>
            </a:r>
          </a:p>
          <a:p>
            <a:r>
              <a:rPr lang="en-US" dirty="0" err="1" smtClean="0"/>
              <a:t>Delovni</a:t>
            </a:r>
            <a:r>
              <a:rPr lang="en-US" dirty="0" smtClean="0"/>
              <a:t> list </a:t>
            </a:r>
            <a:r>
              <a:rPr lang="en-US" dirty="0" err="1" smtClean="0"/>
              <a:t>bo</a:t>
            </a:r>
            <a:r>
              <a:rPr lang="en-US" dirty="0" smtClean="0"/>
              <a:t> </a:t>
            </a:r>
            <a:r>
              <a:rPr lang="en-US" dirty="0" err="1" smtClean="0"/>
              <a:t>pobarval</a:t>
            </a:r>
            <a:r>
              <a:rPr lang="en-US" dirty="0" smtClean="0"/>
              <a:t> v </a:t>
            </a:r>
            <a:r>
              <a:rPr lang="en-US" dirty="0" err="1" smtClean="0"/>
              <a:t>okviru</a:t>
            </a:r>
            <a:r>
              <a:rPr lang="en-US" dirty="0" smtClean="0"/>
              <a:t> </a:t>
            </a:r>
            <a:r>
              <a:rPr lang="en-US" dirty="0" err="1" smtClean="0"/>
              <a:t>določenih</a:t>
            </a:r>
            <a:r>
              <a:rPr lang="en-US" dirty="0" smtClean="0"/>
              <a:t> </a:t>
            </a:r>
            <a:r>
              <a:rPr lang="en-US" dirty="0" err="1" smtClean="0"/>
              <a:t>smernic</a:t>
            </a:r>
            <a:r>
              <a:rPr lang="en-US" dirty="0" smtClean="0"/>
              <a:t> v </a:t>
            </a:r>
            <a:r>
              <a:rPr lang="en-US" dirty="0" err="1" smtClean="0"/>
              <a:t>željeni</a:t>
            </a:r>
            <a:r>
              <a:rPr lang="en-US" dirty="0" smtClean="0"/>
              <a:t> </a:t>
            </a:r>
            <a:r>
              <a:rPr lang="en-US" dirty="0" err="1" smtClean="0"/>
              <a:t>barvi</a:t>
            </a:r>
            <a:endParaRPr lang="en-US" dirty="0" smtClean="0"/>
          </a:p>
          <a:p>
            <a:r>
              <a:rPr lang="en-US" dirty="0" err="1" smtClean="0"/>
              <a:t>Kar</a:t>
            </a:r>
            <a:r>
              <a:rPr lang="en-US" dirty="0" smtClean="0"/>
              <a:t> </a:t>
            </a:r>
            <a:r>
              <a:rPr lang="en-US" dirty="0" err="1" smtClean="0"/>
              <a:t>bo</a:t>
            </a:r>
            <a:r>
              <a:rPr lang="en-US" dirty="0" smtClean="0"/>
              <a:t> </a:t>
            </a:r>
            <a:r>
              <a:rPr lang="en-US" dirty="0" err="1" smtClean="0"/>
              <a:t>uporabnik</a:t>
            </a:r>
            <a:r>
              <a:rPr lang="en-US" dirty="0" smtClean="0"/>
              <a:t> </a:t>
            </a:r>
            <a:r>
              <a:rPr lang="en-US" dirty="0" err="1" smtClean="0"/>
              <a:t>pobarval</a:t>
            </a:r>
            <a:r>
              <a:rPr lang="en-US" dirty="0" smtClean="0"/>
              <a:t>, </a:t>
            </a:r>
            <a:r>
              <a:rPr lang="en-US" dirty="0" err="1" smtClean="0"/>
              <a:t>bo</a:t>
            </a:r>
            <a:r>
              <a:rPr lang="en-US" dirty="0" smtClean="0"/>
              <a:t> </a:t>
            </a:r>
            <a:r>
              <a:rPr lang="en-US" dirty="0" err="1" smtClean="0"/>
              <a:t>aplicirano</a:t>
            </a:r>
            <a:r>
              <a:rPr lang="en-US" dirty="0" smtClean="0"/>
              <a:t> na kip v </a:t>
            </a:r>
            <a:r>
              <a:rPr lang="en-US" dirty="0" err="1" smtClean="0"/>
              <a:t>obliki</a:t>
            </a:r>
            <a:r>
              <a:rPr lang="en-US" dirty="0" smtClean="0"/>
              <a:t> </a:t>
            </a:r>
            <a:r>
              <a:rPr lang="en-US" dirty="0" err="1" smtClean="0"/>
              <a:t>teksture</a:t>
            </a:r>
            <a:endParaRPr lang="en-US" dirty="0" smtClean="0"/>
          </a:p>
          <a:p>
            <a:r>
              <a:rPr lang="en-US" dirty="0" err="1" smtClean="0"/>
              <a:t>Nato</a:t>
            </a:r>
            <a:r>
              <a:rPr lang="en-US" dirty="0" smtClean="0"/>
              <a:t> </a:t>
            </a:r>
            <a:r>
              <a:rPr lang="en-US" dirty="0" err="1" smtClean="0"/>
              <a:t>sledi</a:t>
            </a:r>
            <a:r>
              <a:rPr lang="en-US" dirty="0" smtClean="0"/>
              <a:t> </a:t>
            </a:r>
            <a:r>
              <a:rPr lang="en-US" dirty="0" err="1" smtClean="0"/>
              <a:t>iskanje</a:t>
            </a:r>
            <a:r>
              <a:rPr lang="en-US" dirty="0" smtClean="0"/>
              <a:t> </a:t>
            </a:r>
            <a:r>
              <a:rPr lang="en-US" dirty="0" err="1" smtClean="0"/>
              <a:t>izbranega</a:t>
            </a:r>
            <a:r>
              <a:rPr lang="en-US" dirty="0" smtClean="0"/>
              <a:t> </a:t>
            </a:r>
            <a:r>
              <a:rPr lang="en-US" dirty="0" err="1" smtClean="0"/>
              <a:t>kipa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galeriji</a:t>
            </a:r>
            <a:endParaRPr lang="en-US" dirty="0" smtClean="0"/>
          </a:p>
          <a:p>
            <a:r>
              <a:rPr lang="en-US" dirty="0" err="1" smtClean="0"/>
              <a:t>Iskanje</a:t>
            </a:r>
            <a:r>
              <a:rPr lang="en-US" dirty="0" smtClean="0"/>
              <a:t> </a:t>
            </a:r>
            <a:r>
              <a:rPr lang="en-US" dirty="0" err="1" smtClean="0"/>
              <a:t>bo</a:t>
            </a:r>
            <a:r>
              <a:rPr lang="en-US" dirty="0" smtClean="0"/>
              <a:t> </a:t>
            </a:r>
            <a:r>
              <a:rPr lang="en-US" dirty="0" err="1" smtClean="0"/>
              <a:t>potekalo</a:t>
            </a:r>
            <a:r>
              <a:rPr lang="en-US" dirty="0" smtClean="0"/>
              <a:t> v </a:t>
            </a:r>
            <a:r>
              <a:rPr lang="en-US" dirty="0" err="1" smtClean="0"/>
              <a:t>realnem</a:t>
            </a:r>
            <a:r>
              <a:rPr lang="en-US" dirty="0" smtClean="0"/>
              <a:t> </a:t>
            </a:r>
            <a:r>
              <a:rPr lang="en-US" dirty="0" err="1" smtClean="0"/>
              <a:t>času</a:t>
            </a:r>
            <a:r>
              <a:rPr lang="en-US" dirty="0" smtClean="0"/>
              <a:t> s </a:t>
            </a:r>
            <a:r>
              <a:rPr lang="en-US" dirty="0" err="1" smtClean="0"/>
              <a:t>pomočjo</a:t>
            </a:r>
            <a:r>
              <a:rPr lang="en-US" dirty="0" smtClean="0"/>
              <a:t> </a:t>
            </a:r>
            <a:r>
              <a:rPr lang="en-US" dirty="0" err="1" smtClean="0"/>
              <a:t>posebne</a:t>
            </a:r>
            <a:r>
              <a:rPr lang="en-US" dirty="0" smtClean="0"/>
              <a:t> </a:t>
            </a:r>
            <a:r>
              <a:rPr lang="en-US" dirty="0" err="1" smtClean="0"/>
              <a:t>tablice</a:t>
            </a:r>
            <a:r>
              <a:rPr lang="en-US" dirty="0" smtClean="0"/>
              <a:t>, ki </a:t>
            </a:r>
            <a:r>
              <a:rPr lang="en-US" dirty="0" err="1" smtClean="0"/>
              <a:t>bo</a:t>
            </a:r>
            <a:r>
              <a:rPr lang="en-US" dirty="0" smtClean="0"/>
              <a:t> </a:t>
            </a:r>
            <a:r>
              <a:rPr lang="en-US" dirty="0" err="1" smtClean="0"/>
              <a:t>prikazovala</a:t>
            </a:r>
            <a:r>
              <a:rPr lang="en-US" dirty="0" smtClean="0"/>
              <a:t> </a:t>
            </a:r>
            <a:r>
              <a:rPr lang="en-US" dirty="0" err="1" smtClean="0"/>
              <a:t>predčasno</a:t>
            </a:r>
            <a:r>
              <a:rPr lang="en-US" dirty="0" smtClean="0"/>
              <a:t> </a:t>
            </a:r>
            <a:r>
              <a:rPr lang="en-US" dirty="0" err="1" smtClean="0"/>
              <a:t>postavljene</a:t>
            </a:r>
            <a:r>
              <a:rPr lang="en-US" dirty="0" smtClean="0"/>
              <a:t> </a:t>
            </a:r>
            <a:r>
              <a:rPr lang="en-US" dirty="0" err="1" smtClean="0"/>
              <a:t>kipe</a:t>
            </a:r>
            <a:r>
              <a:rPr lang="en-US" dirty="0" smtClean="0"/>
              <a:t> v </a:t>
            </a:r>
            <a:r>
              <a:rPr lang="en-US" dirty="0" err="1" smtClean="0"/>
              <a:t>obliki</a:t>
            </a:r>
            <a:r>
              <a:rPr lang="en-US" dirty="0" smtClean="0"/>
              <a:t> </a:t>
            </a:r>
            <a:r>
              <a:rPr lang="en-US" dirty="0" err="1" smtClean="0"/>
              <a:t>obogatene</a:t>
            </a:r>
            <a:r>
              <a:rPr lang="en-US" dirty="0" smtClean="0"/>
              <a:t> </a:t>
            </a:r>
            <a:r>
              <a:rPr lang="en-US" dirty="0" err="1" smtClean="0"/>
              <a:t>resničnosti</a:t>
            </a:r>
            <a:r>
              <a:rPr lang="en-US" dirty="0" smtClean="0"/>
              <a:t> (AR)</a:t>
            </a:r>
          </a:p>
          <a:p>
            <a:r>
              <a:rPr lang="en-US" dirty="0" err="1" smtClean="0"/>
              <a:t>Ko</a:t>
            </a:r>
            <a:r>
              <a:rPr lang="en-US" dirty="0" smtClean="0"/>
              <a:t> </a:t>
            </a:r>
            <a:r>
              <a:rPr lang="en-US" dirty="0" err="1" smtClean="0"/>
              <a:t>bo</a:t>
            </a:r>
            <a:r>
              <a:rPr lang="en-US" dirty="0" smtClean="0"/>
              <a:t> </a:t>
            </a:r>
            <a:r>
              <a:rPr lang="en-US" dirty="0" err="1" smtClean="0"/>
              <a:t>uporabnik</a:t>
            </a:r>
            <a:r>
              <a:rPr lang="en-US" dirty="0" smtClean="0"/>
              <a:t> </a:t>
            </a:r>
            <a:r>
              <a:rPr lang="en-US" dirty="0" err="1" smtClean="0"/>
              <a:t>našel</a:t>
            </a:r>
            <a:r>
              <a:rPr lang="en-US" dirty="0" smtClean="0"/>
              <a:t> </a:t>
            </a:r>
            <a:r>
              <a:rPr lang="en-US" dirty="0" err="1" smtClean="0"/>
              <a:t>pravi</a:t>
            </a:r>
            <a:r>
              <a:rPr lang="en-US" dirty="0" smtClean="0"/>
              <a:t> kip </a:t>
            </a:r>
            <a:r>
              <a:rPr lang="en-US" dirty="0" err="1" smtClean="0"/>
              <a:t>bo</a:t>
            </a:r>
            <a:r>
              <a:rPr lang="en-US" dirty="0" smtClean="0"/>
              <a:t> o </a:t>
            </a:r>
            <a:r>
              <a:rPr lang="en-US" dirty="0" err="1" smtClean="0"/>
              <a:t>njem</a:t>
            </a:r>
            <a:r>
              <a:rPr lang="en-US" dirty="0" smtClean="0"/>
              <a:t> </a:t>
            </a:r>
            <a:r>
              <a:rPr lang="en-US" dirty="0" err="1" smtClean="0"/>
              <a:t>lahko</a:t>
            </a:r>
            <a:r>
              <a:rPr lang="en-US" dirty="0" smtClean="0"/>
              <a:t> </a:t>
            </a:r>
            <a:r>
              <a:rPr lang="en-US" dirty="0" err="1" smtClean="0"/>
              <a:t>prebral</a:t>
            </a:r>
            <a:r>
              <a:rPr lang="en-US" dirty="0" smtClean="0"/>
              <a:t> </a:t>
            </a:r>
            <a:r>
              <a:rPr lang="en-US" dirty="0" err="1" smtClean="0"/>
              <a:t>nekaj</a:t>
            </a:r>
            <a:r>
              <a:rPr lang="en-US" dirty="0" smtClean="0"/>
              <a:t> </a:t>
            </a:r>
            <a:r>
              <a:rPr lang="en-US" dirty="0" err="1" smtClean="0"/>
              <a:t>zanimivosti</a:t>
            </a:r>
            <a:r>
              <a:rPr lang="en-US" dirty="0" smtClean="0"/>
              <a:t> in </a:t>
            </a:r>
            <a:r>
              <a:rPr lang="en-US" dirty="0" err="1" smtClean="0"/>
              <a:t>celoten</a:t>
            </a:r>
            <a:r>
              <a:rPr lang="en-US" dirty="0" smtClean="0"/>
              <a:t> </a:t>
            </a:r>
            <a:r>
              <a:rPr lang="en-US" dirty="0" err="1" smtClean="0"/>
              <a:t>postopek</a:t>
            </a:r>
            <a:r>
              <a:rPr lang="en-US" dirty="0" smtClean="0"/>
              <a:t> </a:t>
            </a:r>
            <a:r>
              <a:rPr lang="en-US" dirty="0" err="1" smtClean="0"/>
              <a:t>ponovno</a:t>
            </a:r>
            <a:r>
              <a:rPr lang="en-US" dirty="0" smtClean="0"/>
              <a:t> </a:t>
            </a:r>
            <a:r>
              <a:rPr lang="en-US" dirty="0" err="1" smtClean="0"/>
              <a:t>ponovil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5944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Tehnologije</a:t>
            </a:r>
            <a:r>
              <a:rPr lang="en-US" dirty="0" smtClean="0"/>
              <a:t> in </a:t>
            </a:r>
            <a:r>
              <a:rPr lang="en-US" dirty="0" err="1" smtClean="0"/>
              <a:t>orodja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Tango Tablet </a:t>
            </a:r>
            <a:r>
              <a:rPr lang="en-US" dirty="0"/>
              <a:t>D</a:t>
            </a:r>
            <a:r>
              <a:rPr lang="en-US" dirty="0" smtClean="0"/>
              <a:t>evelopment </a:t>
            </a:r>
            <a:r>
              <a:rPr lang="en-US" dirty="0"/>
              <a:t>K</a:t>
            </a:r>
            <a:r>
              <a:rPr lang="en-US" dirty="0" smtClean="0"/>
              <a:t>it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Google </a:t>
            </a:r>
            <a:r>
              <a:rPr lang="en-US" dirty="0"/>
              <a:t>T</a:t>
            </a:r>
            <a:r>
              <a:rPr lang="en-US" dirty="0" smtClean="0"/>
              <a:t>ango SDK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Unity</a:t>
            </a:r>
          </a:p>
          <a:p>
            <a:endParaRPr lang="en-US" dirty="0"/>
          </a:p>
          <a:p>
            <a:r>
              <a:rPr lang="en-US" dirty="0" err="1" smtClean="0"/>
              <a:t>Programski</a:t>
            </a:r>
            <a:r>
              <a:rPr lang="en-US" dirty="0" smtClean="0"/>
              <a:t> </a:t>
            </a:r>
            <a:r>
              <a:rPr lang="en-US" dirty="0" err="1" smtClean="0"/>
              <a:t>jezik</a:t>
            </a:r>
            <a:r>
              <a:rPr lang="en-US" dirty="0" smtClean="0"/>
              <a:t> C#</a:t>
            </a:r>
            <a:endParaRPr lang="sl-SI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892" y="957111"/>
            <a:ext cx="3689204" cy="1918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372" y="2397212"/>
            <a:ext cx="2694520" cy="14101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18" y="3784076"/>
            <a:ext cx="2039415" cy="7421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4739191"/>
            <a:ext cx="1046591" cy="104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9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Zgradba</a:t>
            </a:r>
            <a:r>
              <a:rPr lang="en-US" dirty="0" smtClean="0"/>
              <a:t> </a:t>
            </a:r>
            <a:r>
              <a:rPr lang="en-US" dirty="0" err="1" smtClean="0"/>
              <a:t>aplikacije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Razdeljena</a:t>
            </a:r>
            <a:r>
              <a:rPr lang="en-US" dirty="0" smtClean="0"/>
              <a:t> na 2 </a:t>
            </a:r>
            <a:r>
              <a:rPr lang="en-US" dirty="0" err="1" smtClean="0"/>
              <a:t>dela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Del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upravljalca</a:t>
            </a:r>
            <a:r>
              <a:rPr lang="en-US" dirty="0" smtClean="0"/>
              <a:t> </a:t>
            </a:r>
            <a:r>
              <a:rPr lang="en-US" dirty="0" err="1" smtClean="0"/>
              <a:t>galerije</a:t>
            </a:r>
            <a:r>
              <a:rPr lang="en-US" dirty="0" smtClean="0"/>
              <a:t>/</a:t>
            </a:r>
            <a:r>
              <a:rPr lang="en-US" dirty="0" err="1" smtClean="0"/>
              <a:t>muzeja</a:t>
            </a:r>
            <a:endParaRPr lang="en-US" dirty="0" smtClean="0"/>
          </a:p>
          <a:p>
            <a:pPr lvl="1"/>
            <a:r>
              <a:rPr lang="en-US" dirty="0" smtClean="0"/>
              <a:t>Del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obiskovalce</a:t>
            </a:r>
            <a:r>
              <a:rPr lang="en-US" dirty="0" smtClean="0"/>
              <a:t>/</a:t>
            </a:r>
            <a:r>
              <a:rPr lang="en-US" dirty="0" err="1" smtClean="0"/>
              <a:t>uporabnike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err="1" smtClean="0"/>
              <a:t>Končna</a:t>
            </a:r>
            <a:r>
              <a:rPr lang="en-US" dirty="0" smtClean="0"/>
              <a:t> </a:t>
            </a:r>
            <a:r>
              <a:rPr lang="en-US" dirty="0" err="1" smtClean="0"/>
              <a:t>ideja</a:t>
            </a:r>
            <a:r>
              <a:rPr lang="en-US" dirty="0" smtClean="0"/>
              <a:t> </a:t>
            </a:r>
            <a:r>
              <a:rPr lang="en-US" dirty="0" err="1" smtClean="0"/>
              <a:t>sta</a:t>
            </a:r>
            <a:r>
              <a:rPr lang="en-US" dirty="0" smtClean="0"/>
              <a:t> 2 </a:t>
            </a:r>
            <a:r>
              <a:rPr lang="en-US" dirty="0" err="1" smtClean="0"/>
              <a:t>povsem</a:t>
            </a:r>
            <a:r>
              <a:rPr lang="en-US" dirty="0" smtClean="0"/>
              <a:t> </a:t>
            </a:r>
            <a:r>
              <a:rPr lang="en-US" dirty="0" err="1" smtClean="0"/>
              <a:t>ločeni</a:t>
            </a:r>
            <a:r>
              <a:rPr lang="en-US" dirty="0" smtClean="0"/>
              <a:t> </a:t>
            </a:r>
            <a:r>
              <a:rPr lang="en-US" dirty="0" err="1" smtClean="0"/>
              <a:t>aplikaciji</a:t>
            </a:r>
            <a:r>
              <a:rPr lang="en-US" dirty="0" smtClean="0"/>
              <a:t>,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boljšo</a:t>
            </a:r>
            <a:r>
              <a:rPr lang="en-US" dirty="0" smtClean="0"/>
              <a:t> </a:t>
            </a:r>
            <a:r>
              <a:rPr lang="en-US" dirty="0" err="1" smtClean="0"/>
              <a:t>ločenost</a:t>
            </a:r>
            <a:r>
              <a:rPr lang="en-US" dirty="0" smtClean="0"/>
              <a:t> med </a:t>
            </a:r>
            <a:r>
              <a:rPr lang="en-US" dirty="0" err="1" smtClean="0"/>
              <a:t>deloma</a:t>
            </a:r>
            <a:r>
              <a:rPr lang="en-US" dirty="0" smtClean="0"/>
              <a:t> in </a:t>
            </a:r>
            <a:r>
              <a:rPr lang="en-US" dirty="0" err="1" smtClean="0"/>
              <a:t>lažjo</a:t>
            </a:r>
            <a:r>
              <a:rPr lang="en-US" dirty="0" smtClean="0"/>
              <a:t> </a:t>
            </a:r>
            <a:r>
              <a:rPr lang="en-US" dirty="0" err="1" smtClean="0"/>
              <a:t>uporabo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11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del –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upravljalca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Glavne</a:t>
            </a:r>
            <a:r>
              <a:rPr lang="en-US" dirty="0" smtClean="0"/>
              <a:t> </a:t>
            </a:r>
            <a:r>
              <a:rPr lang="en-US" dirty="0" err="1" smtClean="0"/>
              <a:t>naloge</a:t>
            </a:r>
            <a:r>
              <a:rPr lang="en-US" dirty="0" smtClean="0"/>
              <a:t> </a:t>
            </a:r>
            <a:r>
              <a:rPr lang="en-US" dirty="0" err="1" smtClean="0"/>
              <a:t>tega</a:t>
            </a:r>
            <a:r>
              <a:rPr lang="en-US" dirty="0" smtClean="0"/>
              <a:t> </a:t>
            </a:r>
            <a:r>
              <a:rPr lang="en-US" dirty="0" err="1" smtClean="0"/>
              <a:t>dela</a:t>
            </a:r>
            <a:r>
              <a:rPr lang="en-US" dirty="0" smtClean="0"/>
              <a:t> </a:t>
            </a:r>
            <a:r>
              <a:rPr lang="en-US" dirty="0" err="1" smtClean="0"/>
              <a:t>bodo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Narediti</a:t>
            </a:r>
            <a:r>
              <a:rPr lang="en-US" dirty="0" smtClean="0"/>
              <a:t> </a:t>
            </a:r>
            <a:r>
              <a:rPr lang="en-US" dirty="0" err="1" smtClean="0"/>
              <a:t>posnetek</a:t>
            </a:r>
            <a:r>
              <a:rPr lang="en-US" dirty="0" smtClean="0"/>
              <a:t> </a:t>
            </a:r>
            <a:r>
              <a:rPr lang="en-US" dirty="0" err="1" smtClean="0"/>
              <a:t>prostora</a:t>
            </a:r>
            <a:r>
              <a:rPr lang="en-US" dirty="0" smtClean="0"/>
              <a:t> (ADF – Area Description File),</a:t>
            </a:r>
          </a:p>
          <a:p>
            <a:pPr lvl="1"/>
            <a:r>
              <a:rPr lang="en-US" dirty="0" err="1" smtClean="0"/>
              <a:t>Uvoziti</a:t>
            </a:r>
            <a:r>
              <a:rPr lang="en-US" dirty="0" smtClean="0"/>
              <a:t> </a:t>
            </a:r>
            <a:r>
              <a:rPr lang="en-US" dirty="0" err="1" smtClean="0"/>
              <a:t>posnetek</a:t>
            </a:r>
            <a:r>
              <a:rPr lang="en-US" dirty="0" smtClean="0"/>
              <a:t> </a:t>
            </a:r>
            <a:r>
              <a:rPr lang="en-US" dirty="0" err="1" smtClean="0"/>
              <a:t>prostora</a:t>
            </a:r>
            <a:r>
              <a:rPr lang="en-US" dirty="0" smtClean="0"/>
              <a:t> v </a:t>
            </a:r>
            <a:r>
              <a:rPr lang="en-US" dirty="0" err="1" smtClean="0"/>
              <a:t>aplikacijo</a:t>
            </a:r>
            <a:r>
              <a:rPr lang="en-US" dirty="0" smtClean="0"/>
              <a:t> in v </a:t>
            </a:r>
            <a:r>
              <a:rPr lang="en-US" dirty="0" err="1" smtClean="0"/>
              <a:t>koordinatni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posnetka</a:t>
            </a:r>
            <a:r>
              <a:rPr lang="en-US" dirty="0" smtClean="0"/>
              <a:t> </a:t>
            </a:r>
            <a:r>
              <a:rPr lang="en-US" dirty="0" err="1" smtClean="0"/>
              <a:t>postaviti</a:t>
            </a:r>
            <a:r>
              <a:rPr lang="en-US" dirty="0" smtClean="0"/>
              <a:t> </a:t>
            </a:r>
            <a:r>
              <a:rPr lang="en-US" dirty="0" err="1" smtClean="0"/>
              <a:t>kipe</a:t>
            </a:r>
            <a:r>
              <a:rPr lang="en-US" dirty="0"/>
              <a:t> </a:t>
            </a:r>
            <a:r>
              <a:rPr lang="en-US" dirty="0" smtClean="0"/>
              <a:t>oziroma </a:t>
            </a:r>
            <a:r>
              <a:rPr lang="en-US" dirty="0" err="1" smtClean="0"/>
              <a:t>umetnine</a:t>
            </a:r>
            <a:r>
              <a:rPr lang="en-US" dirty="0" smtClean="0"/>
              <a:t>,</a:t>
            </a:r>
          </a:p>
          <a:p>
            <a:pPr lvl="1"/>
            <a:r>
              <a:rPr lang="en-US" dirty="0" err="1" smtClean="0"/>
              <a:t>Vsak</a:t>
            </a:r>
            <a:r>
              <a:rPr lang="en-US" dirty="0" smtClean="0"/>
              <a:t> kip </a:t>
            </a:r>
            <a:r>
              <a:rPr lang="en-US" dirty="0" err="1" smtClean="0"/>
              <a:t>posebej</a:t>
            </a:r>
            <a:r>
              <a:rPr lang="en-US" dirty="0" smtClean="0"/>
              <a:t> </a:t>
            </a:r>
            <a:r>
              <a:rPr lang="en-US" dirty="0" err="1" smtClean="0"/>
              <a:t>prilagoditi</a:t>
            </a:r>
            <a:r>
              <a:rPr lang="en-US" dirty="0" smtClean="0"/>
              <a:t> in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potrebi</a:t>
            </a:r>
            <a:r>
              <a:rPr lang="en-US" dirty="0" smtClean="0"/>
              <a:t> </a:t>
            </a:r>
            <a:r>
              <a:rPr lang="en-US" dirty="0" err="1" smtClean="0"/>
              <a:t>spremeniti</a:t>
            </a:r>
            <a:r>
              <a:rPr lang="en-US" dirty="0" smtClean="0"/>
              <a:t> </a:t>
            </a:r>
            <a:r>
              <a:rPr lang="en-US" dirty="0" err="1" smtClean="0"/>
              <a:t>njegov</a:t>
            </a:r>
            <a:r>
              <a:rPr lang="en-US" dirty="0" smtClean="0"/>
              <a:t> </a:t>
            </a:r>
            <a:r>
              <a:rPr lang="en-US" dirty="0" err="1" smtClean="0"/>
              <a:t>položaj</a:t>
            </a:r>
            <a:r>
              <a:rPr lang="en-US" dirty="0" smtClean="0"/>
              <a:t>, </a:t>
            </a:r>
            <a:r>
              <a:rPr lang="en-US" dirty="0" err="1" smtClean="0"/>
              <a:t>dimenzijo</a:t>
            </a:r>
            <a:r>
              <a:rPr lang="en-US" dirty="0" smtClean="0"/>
              <a:t> in </a:t>
            </a:r>
            <a:r>
              <a:rPr lang="en-US" dirty="0" err="1" smtClean="0"/>
              <a:t>usmerjenost</a:t>
            </a:r>
            <a:r>
              <a:rPr lang="en-US" dirty="0" smtClean="0"/>
              <a:t>,</a:t>
            </a:r>
          </a:p>
          <a:p>
            <a:pPr lvl="1"/>
            <a:r>
              <a:rPr lang="en-US" dirty="0" err="1" smtClean="0"/>
              <a:t>Pripraviti</a:t>
            </a:r>
            <a:r>
              <a:rPr lang="en-US" dirty="0" smtClean="0"/>
              <a:t> </a:t>
            </a:r>
            <a:r>
              <a:rPr lang="en-US" dirty="0" err="1" smtClean="0"/>
              <a:t>delovne</a:t>
            </a:r>
            <a:r>
              <a:rPr lang="en-US" dirty="0" smtClean="0"/>
              <a:t> </a:t>
            </a:r>
            <a:r>
              <a:rPr lang="en-US" dirty="0" err="1" smtClean="0"/>
              <a:t>liste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obiskovalce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barvanje</a:t>
            </a:r>
            <a:r>
              <a:rPr lang="en-US" dirty="0" smtClean="0"/>
              <a:t> </a:t>
            </a:r>
            <a:r>
              <a:rPr lang="en-US" dirty="0" err="1" smtClean="0"/>
              <a:t>teksture</a:t>
            </a:r>
            <a:r>
              <a:rPr lang="en-US" dirty="0" smtClean="0"/>
              <a:t> </a:t>
            </a:r>
            <a:r>
              <a:rPr lang="en-US" dirty="0" err="1" smtClean="0"/>
              <a:t>vsakega</a:t>
            </a:r>
            <a:r>
              <a:rPr lang="en-US" dirty="0" smtClean="0"/>
              <a:t> </a:t>
            </a:r>
            <a:r>
              <a:rPr lang="en-US" dirty="0" err="1" smtClean="0"/>
              <a:t>kipa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0305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del –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uporabnike</a:t>
            </a:r>
            <a:r>
              <a:rPr lang="en-US" dirty="0" smtClean="0"/>
              <a:t>/</a:t>
            </a:r>
            <a:r>
              <a:rPr lang="en-US" dirty="0" err="1" smtClean="0"/>
              <a:t>obiskovalce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Glavne</a:t>
            </a:r>
            <a:r>
              <a:rPr lang="en-US" dirty="0" smtClean="0"/>
              <a:t> </a:t>
            </a:r>
            <a:r>
              <a:rPr lang="en-US" dirty="0" err="1" smtClean="0"/>
              <a:t>naloge</a:t>
            </a:r>
            <a:r>
              <a:rPr lang="en-US" dirty="0" smtClean="0"/>
              <a:t> </a:t>
            </a:r>
            <a:r>
              <a:rPr lang="en-US" dirty="0" err="1" smtClean="0"/>
              <a:t>tega</a:t>
            </a:r>
            <a:r>
              <a:rPr lang="en-US" dirty="0" smtClean="0"/>
              <a:t> </a:t>
            </a:r>
            <a:r>
              <a:rPr lang="en-US" dirty="0" err="1" smtClean="0"/>
              <a:t>dela</a:t>
            </a:r>
            <a:r>
              <a:rPr lang="en-US" dirty="0" smtClean="0"/>
              <a:t> </a:t>
            </a:r>
            <a:r>
              <a:rPr lang="en-US" dirty="0" err="1" smtClean="0"/>
              <a:t>bodo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Pobarvati</a:t>
            </a:r>
            <a:r>
              <a:rPr lang="en-US" dirty="0" smtClean="0"/>
              <a:t> </a:t>
            </a:r>
            <a:r>
              <a:rPr lang="en-US" dirty="0" err="1" smtClean="0"/>
              <a:t>delovni</a:t>
            </a:r>
            <a:r>
              <a:rPr lang="en-US" dirty="0" smtClean="0"/>
              <a:t> list </a:t>
            </a:r>
            <a:r>
              <a:rPr lang="en-US" dirty="0" err="1" smtClean="0"/>
              <a:t>znotraj</a:t>
            </a:r>
            <a:r>
              <a:rPr lang="en-US" dirty="0" smtClean="0"/>
              <a:t> </a:t>
            </a:r>
            <a:r>
              <a:rPr lang="en-US" dirty="0" err="1" smtClean="0"/>
              <a:t>začrtanih</a:t>
            </a:r>
            <a:r>
              <a:rPr lang="en-US" dirty="0" smtClean="0"/>
              <a:t> </a:t>
            </a:r>
            <a:r>
              <a:rPr lang="en-US" dirty="0" err="1" smtClean="0"/>
              <a:t>mej</a:t>
            </a:r>
            <a:r>
              <a:rPr lang="en-US" dirty="0" smtClean="0"/>
              <a:t> (</a:t>
            </a:r>
            <a:r>
              <a:rPr lang="en-US" dirty="0" err="1" smtClean="0"/>
              <a:t>barvanje</a:t>
            </a:r>
            <a:r>
              <a:rPr lang="en-US" dirty="0" smtClean="0"/>
              <a:t> je </a:t>
            </a:r>
            <a:r>
              <a:rPr lang="en-US" dirty="0" err="1" smtClean="0"/>
              <a:t>prepuščeno</a:t>
            </a:r>
            <a:r>
              <a:rPr lang="en-US" dirty="0" smtClean="0"/>
              <a:t> </a:t>
            </a:r>
            <a:r>
              <a:rPr lang="en-US" dirty="0" err="1" smtClean="0"/>
              <a:t>sami</a:t>
            </a:r>
            <a:r>
              <a:rPr lang="en-US" dirty="0" smtClean="0"/>
              <a:t> </a:t>
            </a:r>
            <a:r>
              <a:rPr lang="en-US" dirty="0" err="1" smtClean="0"/>
              <a:t>domišljiji</a:t>
            </a:r>
            <a:r>
              <a:rPr lang="en-US" dirty="0" smtClean="0"/>
              <a:t> </a:t>
            </a:r>
            <a:r>
              <a:rPr lang="en-US" dirty="0" err="1" smtClean="0"/>
              <a:t>obiskovalca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Poslikati</a:t>
            </a:r>
            <a:r>
              <a:rPr lang="en-US" dirty="0" smtClean="0"/>
              <a:t> </a:t>
            </a:r>
            <a:r>
              <a:rPr lang="en-US" dirty="0" err="1" smtClean="0"/>
              <a:t>izbrano</a:t>
            </a:r>
            <a:r>
              <a:rPr lang="en-US" dirty="0" smtClean="0"/>
              <a:t> </a:t>
            </a:r>
            <a:r>
              <a:rPr lang="en-US" dirty="0" err="1" smtClean="0"/>
              <a:t>teksturo</a:t>
            </a:r>
            <a:r>
              <a:rPr lang="en-US" dirty="0" smtClean="0"/>
              <a:t> in </a:t>
            </a:r>
            <a:r>
              <a:rPr lang="en-US" dirty="0" err="1" smtClean="0"/>
              <a:t>pričeti</a:t>
            </a:r>
            <a:r>
              <a:rPr lang="en-US" dirty="0" smtClean="0"/>
              <a:t> z </a:t>
            </a:r>
            <a:r>
              <a:rPr lang="en-US" dirty="0" err="1" smtClean="0"/>
              <a:t>iskanjem</a:t>
            </a:r>
            <a:r>
              <a:rPr lang="en-US" dirty="0" smtClean="0"/>
              <a:t> </a:t>
            </a:r>
            <a:r>
              <a:rPr lang="en-US" dirty="0" err="1" smtClean="0"/>
              <a:t>kipa</a:t>
            </a:r>
            <a:r>
              <a:rPr lang="en-US" dirty="0" smtClean="0"/>
              <a:t> v </a:t>
            </a:r>
            <a:r>
              <a:rPr lang="en-US" dirty="0" err="1" smtClean="0"/>
              <a:t>galeriji</a:t>
            </a:r>
            <a:endParaRPr lang="en-US" dirty="0" smtClean="0"/>
          </a:p>
          <a:p>
            <a:pPr lvl="1"/>
            <a:r>
              <a:rPr lang="en-US" dirty="0" err="1" smtClean="0"/>
              <a:t>Tekstura</a:t>
            </a:r>
            <a:r>
              <a:rPr lang="en-US" dirty="0" smtClean="0"/>
              <a:t> oziroma </a:t>
            </a:r>
            <a:r>
              <a:rPr lang="en-US" dirty="0" err="1" smtClean="0"/>
              <a:t>površina</a:t>
            </a:r>
            <a:r>
              <a:rPr lang="en-US" dirty="0" smtClean="0"/>
              <a:t> </a:t>
            </a:r>
            <a:r>
              <a:rPr lang="en-US" dirty="0" err="1" smtClean="0"/>
              <a:t>kipa</a:t>
            </a:r>
            <a:r>
              <a:rPr lang="en-US" dirty="0" smtClean="0"/>
              <a:t> </a:t>
            </a:r>
            <a:r>
              <a:rPr lang="en-US" dirty="0" err="1" smtClean="0"/>
              <a:t>bo</a:t>
            </a:r>
            <a:r>
              <a:rPr lang="en-US" dirty="0" smtClean="0"/>
              <a:t> </a:t>
            </a:r>
            <a:r>
              <a:rPr lang="en-US" dirty="0" err="1" smtClean="0"/>
              <a:t>pobarvana</a:t>
            </a:r>
            <a:r>
              <a:rPr lang="en-US" dirty="0" smtClean="0"/>
              <a:t> na </a:t>
            </a:r>
            <a:r>
              <a:rPr lang="en-US" dirty="0" err="1" smtClean="0"/>
              <a:t>takšen</a:t>
            </a:r>
            <a:r>
              <a:rPr lang="en-US" dirty="0" smtClean="0"/>
              <a:t> </a:t>
            </a:r>
            <a:r>
              <a:rPr lang="en-US" dirty="0" err="1" smtClean="0"/>
              <a:t>način</a:t>
            </a:r>
            <a:r>
              <a:rPr lang="en-US" dirty="0" smtClean="0"/>
              <a:t>, </a:t>
            </a:r>
            <a:r>
              <a:rPr lang="en-US" dirty="0" err="1" smtClean="0"/>
              <a:t>kot</a:t>
            </a:r>
            <a:r>
              <a:rPr lang="en-US" dirty="0" smtClean="0"/>
              <a:t> je bil </a:t>
            </a:r>
            <a:r>
              <a:rPr lang="en-US" dirty="0" err="1" smtClean="0"/>
              <a:t>pobarvan</a:t>
            </a:r>
            <a:r>
              <a:rPr lang="en-US" dirty="0" smtClean="0"/>
              <a:t> </a:t>
            </a:r>
            <a:r>
              <a:rPr lang="en-US" dirty="0" err="1" smtClean="0"/>
              <a:t>delovni</a:t>
            </a:r>
            <a:r>
              <a:rPr lang="en-US" dirty="0" smtClean="0"/>
              <a:t> list</a:t>
            </a:r>
          </a:p>
          <a:p>
            <a:pPr lvl="1"/>
            <a:r>
              <a:rPr lang="en-US" dirty="0" err="1" smtClean="0"/>
              <a:t>Samo</a:t>
            </a:r>
            <a:r>
              <a:rPr lang="en-US" dirty="0" smtClean="0"/>
              <a:t> </a:t>
            </a:r>
            <a:r>
              <a:rPr lang="en-US" dirty="0" err="1" smtClean="0"/>
              <a:t>iskanje</a:t>
            </a:r>
            <a:r>
              <a:rPr lang="en-US" dirty="0" smtClean="0"/>
              <a:t> </a:t>
            </a:r>
            <a:r>
              <a:rPr lang="en-US" dirty="0" err="1" smtClean="0"/>
              <a:t>bo</a:t>
            </a:r>
            <a:r>
              <a:rPr lang="en-US" dirty="0" smtClean="0"/>
              <a:t> </a:t>
            </a:r>
            <a:r>
              <a:rPr lang="en-US" dirty="0" err="1" smtClean="0"/>
              <a:t>potekalo</a:t>
            </a:r>
            <a:r>
              <a:rPr lang="en-US" dirty="0" smtClean="0"/>
              <a:t> v </a:t>
            </a:r>
            <a:r>
              <a:rPr lang="en-US" dirty="0" err="1" smtClean="0"/>
              <a:t>živo</a:t>
            </a:r>
            <a:r>
              <a:rPr lang="en-US" dirty="0" smtClean="0"/>
              <a:t> v </a:t>
            </a:r>
            <a:r>
              <a:rPr lang="en-US" dirty="0" err="1" smtClean="0"/>
              <a:t>prostoru</a:t>
            </a:r>
            <a:r>
              <a:rPr lang="en-US" dirty="0" smtClean="0"/>
              <a:t> s </a:t>
            </a:r>
            <a:r>
              <a:rPr lang="en-US" dirty="0" err="1" smtClean="0"/>
              <a:t>pomočjo</a:t>
            </a:r>
            <a:r>
              <a:rPr lang="en-US" dirty="0" smtClean="0"/>
              <a:t> </a:t>
            </a:r>
            <a:r>
              <a:rPr lang="en-US" dirty="0" err="1" smtClean="0"/>
              <a:t>kamere</a:t>
            </a:r>
            <a:r>
              <a:rPr lang="en-US" dirty="0" smtClean="0"/>
              <a:t> na </a:t>
            </a:r>
            <a:r>
              <a:rPr lang="en-US" dirty="0" err="1" smtClean="0"/>
              <a:t>tablici</a:t>
            </a:r>
            <a:endParaRPr lang="en-US" dirty="0" smtClean="0"/>
          </a:p>
          <a:p>
            <a:pPr lvl="1"/>
            <a:r>
              <a:rPr lang="en-US" dirty="0" smtClean="0"/>
              <a:t>Ob </a:t>
            </a:r>
            <a:r>
              <a:rPr lang="en-US" dirty="0" err="1" smtClean="0"/>
              <a:t>uspešni</a:t>
            </a:r>
            <a:r>
              <a:rPr lang="en-US" dirty="0" smtClean="0"/>
              <a:t> </a:t>
            </a:r>
            <a:r>
              <a:rPr lang="en-US" dirty="0" err="1" smtClean="0"/>
              <a:t>najdbi</a:t>
            </a:r>
            <a:r>
              <a:rPr lang="en-US" dirty="0" smtClean="0"/>
              <a:t> </a:t>
            </a:r>
            <a:r>
              <a:rPr lang="en-US" dirty="0" err="1" smtClean="0"/>
              <a:t>kipa</a:t>
            </a:r>
            <a:r>
              <a:rPr lang="en-US" dirty="0" smtClean="0"/>
              <a:t> se </a:t>
            </a:r>
            <a:r>
              <a:rPr lang="en-US" dirty="0" err="1" smtClean="0"/>
              <a:t>lahko</a:t>
            </a:r>
            <a:r>
              <a:rPr lang="en-US" dirty="0" smtClean="0"/>
              <a:t> </a:t>
            </a:r>
            <a:r>
              <a:rPr lang="en-US" dirty="0" err="1" smtClean="0"/>
              <a:t>celoten</a:t>
            </a:r>
            <a:r>
              <a:rPr lang="en-US" dirty="0" smtClean="0"/>
              <a:t> </a:t>
            </a:r>
            <a:r>
              <a:rPr lang="en-US" dirty="0" err="1" smtClean="0"/>
              <a:t>postopek</a:t>
            </a:r>
            <a:r>
              <a:rPr lang="en-US" dirty="0" smtClean="0"/>
              <a:t> </a:t>
            </a:r>
            <a:r>
              <a:rPr lang="en-US" dirty="0" err="1" smtClean="0"/>
              <a:t>ponovno</a:t>
            </a:r>
            <a:r>
              <a:rPr lang="en-US" dirty="0" smtClean="0"/>
              <a:t> </a:t>
            </a:r>
            <a:r>
              <a:rPr lang="en-US" dirty="0" err="1" smtClean="0"/>
              <a:t>ponovi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860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Primeri</a:t>
            </a:r>
            <a:r>
              <a:rPr lang="en-US" dirty="0" smtClean="0"/>
              <a:t> </a:t>
            </a:r>
            <a:r>
              <a:rPr lang="en-US" dirty="0" err="1" smtClean="0"/>
              <a:t>kipov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testiranje</a:t>
            </a:r>
            <a:r>
              <a:rPr lang="en-US" dirty="0" smtClean="0"/>
              <a:t> </a:t>
            </a:r>
            <a:r>
              <a:rPr lang="en-US" dirty="0" err="1" smtClean="0"/>
              <a:t>delovanja</a:t>
            </a:r>
            <a:r>
              <a:rPr lang="en-US" dirty="0" smtClean="0"/>
              <a:t> </a:t>
            </a:r>
            <a:r>
              <a:rPr lang="en-US" dirty="0" err="1" smtClean="0"/>
              <a:t>smo</a:t>
            </a:r>
            <a:r>
              <a:rPr lang="en-US" dirty="0" smtClean="0"/>
              <a:t> </a:t>
            </a:r>
            <a:r>
              <a:rPr lang="en-US" dirty="0" err="1" smtClean="0"/>
              <a:t>uporabili</a:t>
            </a:r>
            <a:r>
              <a:rPr lang="en-US" dirty="0" smtClean="0"/>
              <a:t> </a:t>
            </a:r>
            <a:r>
              <a:rPr lang="en-US" dirty="0" err="1" smtClean="0"/>
              <a:t>dva</a:t>
            </a:r>
            <a:r>
              <a:rPr lang="en-US" dirty="0" smtClean="0"/>
              <a:t> </a:t>
            </a:r>
            <a:r>
              <a:rPr lang="en-US" dirty="0" err="1" smtClean="0"/>
              <a:t>kipa</a:t>
            </a:r>
            <a:r>
              <a:rPr lang="en-US" dirty="0" smtClean="0"/>
              <a:t> (</a:t>
            </a:r>
            <a:r>
              <a:rPr lang="en-US" dirty="0" err="1" smtClean="0"/>
              <a:t>glavo</a:t>
            </a:r>
            <a:r>
              <a:rPr lang="en-US" dirty="0" smtClean="0"/>
              <a:t> in </a:t>
            </a:r>
            <a:r>
              <a:rPr lang="en-US" dirty="0" err="1" smtClean="0"/>
              <a:t>šparovček</a:t>
            </a:r>
            <a:r>
              <a:rPr lang="en-US" dirty="0" smtClean="0"/>
              <a:t> v </a:t>
            </a:r>
            <a:r>
              <a:rPr lang="en-US" dirty="0" err="1" smtClean="0"/>
              <a:t>obliki</a:t>
            </a:r>
            <a:r>
              <a:rPr lang="en-US" dirty="0" smtClean="0"/>
              <a:t> </a:t>
            </a:r>
            <a:r>
              <a:rPr lang="en-US" dirty="0" err="1" smtClean="0"/>
              <a:t>prašiča</a:t>
            </a:r>
            <a:r>
              <a:rPr lang="en-US" dirty="0" smtClean="0"/>
              <a:t>), </a:t>
            </a:r>
            <a:r>
              <a:rPr lang="en-US" dirty="0" err="1" smtClean="0"/>
              <a:t>ju</a:t>
            </a:r>
            <a:r>
              <a:rPr lang="en-US" dirty="0" smtClean="0"/>
              <a:t> </a:t>
            </a:r>
            <a:r>
              <a:rPr lang="en-US" dirty="0" err="1" smtClean="0"/>
              <a:t>posneli</a:t>
            </a:r>
            <a:r>
              <a:rPr lang="en-US" dirty="0" smtClean="0"/>
              <a:t> in </a:t>
            </a:r>
            <a:r>
              <a:rPr lang="en-US" dirty="0" err="1" smtClean="0"/>
              <a:t>ustvarili</a:t>
            </a:r>
            <a:r>
              <a:rPr lang="en-US" dirty="0" smtClean="0"/>
              <a:t> 3D model </a:t>
            </a:r>
            <a:r>
              <a:rPr lang="en-US" dirty="0" err="1" smtClean="0"/>
              <a:t>obeh</a:t>
            </a:r>
            <a:r>
              <a:rPr lang="en-US" dirty="0" smtClean="0"/>
              <a:t>.</a:t>
            </a:r>
            <a:endParaRPr lang="sl-S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07" y="3035893"/>
            <a:ext cx="3488487" cy="3488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07" y="3383312"/>
            <a:ext cx="2793651" cy="27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746</Words>
  <Application>Microsoft Office PowerPoint</Application>
  <PresentationFormat>Widescreen</PresentationFormat>
  <Paragraphs>73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Interakcija z umetninami z uporabo tehnologije dopolnjene resničnosti</vt:lpstr>
      <vt:lpstr>Problematika</vt:lpstr>
      <vt:lpstr>Razlog za aplikacijo</vt:lpstr>
      <vt:lpstr>Osnovna ideja delovanja</vt:lpstr>
      <vt:lpstr>Tehnologije in orodja</vt:lpstr>
      <vt:lpstr>Zgradba aplikacije</vt:lpstr>
      <vt:lpstr>1. del – za upravljalca</vt:lpstr>
      <vt:lpstr>2. del – za uporabnike/obiskovalce</vt:lpstr>
      <vt:lpstr>Primeri kipov</vt:lpstr>
      <vt:lpstr>Teksture</vt:lpstr>
      <vt:lpstr>Vmesnik</vt:lpstr>
      <vt:lpstr>Setup</vt:lpstr>
      <vt:lpstr>Pričetek postavljanja</vt:lpstr>
      <vt:lpstr>Spreminjanje postavitve</vt:lpstr>
      <vt:lpstr>Play</vt:lpstr>
      <vt:lpstr>Izbiranje kipa</vt:lpstr>
      <vt:lpstr>Iskanje kipa</vt:lpstr>
      <vt:lpstr>Nadaljnje delo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Interakcija z umetninami z uporabo tehnologije dopolnjene resničnosti</dc:title>
  <dc:creator>Boštjan Čotar</dc:creator>
  <cp:lastModifiedBy>Boštjan Čotar</cp:lastModifiedBy>
  <cp:revision>26</cp:revision>
  <dcterms:created xsi:type="dcterms:W3CDTF">2017-08-24T17:38:11Z</dcterms:created>
  <dcterms:modified xsi:type="dcterms:W3CDTF">2017-09-09T19:37:36Z</dcterms:modified>
</cp:coreProperties>
</file>