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59" r:id="rId6"/>
    <p:sldId id="260" r:id="rId7"/>
    <p:sldId id="261" r:id="rId8"/>
    <p:sldId id="265" r:id="rId9"/>
    <p:sldId id="266" r:id="rId10"/>
    <p:sldId id="270" r:id="rId11"/>
    <p:sldId id="269" r:id="rId12"/>
    <p:sldId id="268" r:id="rId13"/>
    <p:sldId id="267" r:id="rId14"/>
    <p:sldId id="272" r:id="rId15"/>
    <p:sldId id="262" r:id="rId1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7FEFB-BFFE-4669-8003-70A6E376ABEE}" type="datetimeFigureOut">
              <a:rPr lang="sl-SI" smtClean="0"/>
              <a:t>4.9.2014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36F37-EBFF-4B22-AE29-E4E1107C720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5748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7FEFB-BFFE-4669-8003-70A6E376ABEE}" type="datetimeFigureOut">
              <a:rPr lang="sl-SI" smtClean="0"/>
              <a:t>4.9.2014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36F37-EBFF-4B22-AE29-E4E1107C720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3249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7FEFB-BFFE-4669-8003-70A6E376ABEE}" type="datetimeFigureOut">
              <a:rPr lang="sl-SI" smtClean="0"/>
              <a:t>4.9.2014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36F37-EBFF-4B22-AE29-E4E1107C720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3521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7FEFB-BFFE-4669-8003-70A6E376ABEE}" type="datetimeFigureOut">
              <a:rPr lang="sl-SI" smtClean="0"/>
              <a:t>4.9.2014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36F37-EBFF-4B22-AE29-E4E1107C720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33529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7FEFB-BFFE-4669-8003-70A6E376ABEE}" type="datetimeFigureOut">
              <a:rPr lang="sl-SI" smtClean="0"/>
              <a:t>4.9.2014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36F37-EBFF-4B22-AE29-E4E1107C720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63435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7FEFB-BFFE-4669-8003-70A6E376ABEE}" type="datetimeFigureOut">
              <a:rPr lang="sl-SI" smtClean="0"/>
              <a:t>4.9.2014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36F37-EBFF-4B22-AE29-E4E1107C720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4474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7FEFB-BFFE-4669-8003-70A6E376ABEE}" type="datetimeFigureOut">
              <a:rPr lang="sl-SI" smtClean="0"/>
              <a:t>4.9.2014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36F37-EBFF-4B22-AE29-E4E1107C720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0851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7FEFB-BFFE-4669-8003-70A6E376ABEE}" type="datetimeFigureOut">
              <a:rPr lang="sl-SI" smtClean="0"/>
              <a:t>4.9.2014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36F37-EBFF-4B22-AE29-E4E1107C720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51162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7FEFB-BFFE-4669-8003-70A6E376ABEE}" type="datetimeFigureOut">
              <a:rPr lang="sl-SI" smtClean="0"/>
              <a:t>4.9.2014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36F37-EBFF-4B22-AE29-E4E1107C720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44471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7FEFB-BFFE-4669-8003-70A6E376ABEE}" type="datetimeFigureOut">
              <a:rPr lang="sl-SI" smtClean="0"/>
              <a:t>4.9.2014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36F37-EBFF-4B22-AE29-E4E1107C720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73677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7FEFB-BFFE-4669-8003-70A6E376ABEE}" type="datetimeFigureOut">
              <a:rPr lang="sl-SI" smtClean="0"/>
              <a:t>4.9.2014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36F37-EBFF-4B22-AE29-E4E1107C720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89835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7FEFB-BFFE-4669-8003-70A6E376ABEE}" type="datetimeFigureOut">
              <a:rPr lang="sl-SI" smtClean="0"/>
              <a:t>4.9.2014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36F37-EBFF-4B22-AE29-E4E1107C720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2361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Sistemsko programiranje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3645024"/>
            <a:ext cx="6400800" cy="1752600"/>
          </a:xfrm>
        </p:spPr>
        <p:txBody>
          <a:bodyPr/>
          <a:lstStyle/>
          <a:p>
            <a:r>
              <a:rPr lang="sl-SI" dirty="0" smtClean="0"/>
              <a:t>Predstavitev projekta: Alarm</a:t>
            </a:r>
            <a:endParaRPr lang="sl-SI" dirty="0"/>
          </a:p>
        </p:txBody>
      </p:sp>
      <p:sp>
        <p:nvSpPr>
          <p:cNvPr id="4" name="TextBox 3"/>
          <p:cNvSpPr txBox="1"/>
          <p:nvPr/>
        </p:nvSpPr>
        <p:spPr>
          <a:xfrm>
            <a:off x="6732240" y="594928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Matej Filipović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1261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atej\Downloads\Screenshot_2014-09-04-10-48-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88639"/>
            <a:ext cx="3626641" cy="644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95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atej\Downloads\Screenshot_2014-09-04-10-48-4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88640"/>
            <a:ext cx="3607359" cy="6413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550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Matej\Downloads\Screenshot_2014-09-04-10-49-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88640"/>
            <a:ext cx="3583652" cy="6370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965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atej\Downloads\Screenshot_2014-09-04-10-49-2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63284"/>
            <a:ext cx="3672407" cy="6528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2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Matej\Downloads\Screenshot_2014-09-04-10-49-3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88640"/>
            <a:ext cx="3640143" cy="6471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237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Vprašanja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sz="9600" dirty="0" smtClean="0"/>
              <a:t>?</a:t>
            </a:r>
            <a:endParaRPr lang="sl-SI" sz="9600" dirty="0"/>
          </a:p>
        </p:txBody>
      </p:sp>
    </p:spTree>
    <p:extLst>
      <p:ext uri="{BB962C8B-B14F-4D97-AF65-F5344CB8AC3E}">
        <p14:creationId xmlns:p14="http://schemas.microsoft.com/office/powerpoint/2010/main" val="280293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Opis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Aplikacija namenjena enostavnemu pošiljanju sms sporočila čez določen čas na izbrano številko.</a:t>
            </a:r>
          </a:p>
          <a:p>
            <a:endParaRPr lang="sl-SI" dirty="0"/>
          </a:p>
          <a:p>
            <a:r>
              <a:rPr lang="sl-SI" dirty="0" smtClean="0"/>
              <a:t>Android</a:t>
            </a:r>
          </a:p>
          <a:p>
            <a:pPr lvl="1"/>
            <a:r>
              <a:rPr lang="sl-SI" dirty="0" smtClean="0"/>
              <a:t>Od 4.0 (Ice Cream Sendwich)</a:t>
            </a:r>
          </a:p>
          <a:p>
            <a:pPr lvl="1"/>
            <a:r>
              <a:rPr lang="sl-SI" dirty="0" smtClean="0"/>
              <a:t>Do 4.3 (Jelly Bean)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1108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Grafičen izgled</a:t>
            </a:r>
            <a:endParaRPr lang="sl-SI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073" y="1600200"/>
            <a:ext cx="2545854" cy="4525963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7115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Namestitev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800" dirty="0" smtClean="0"/>
              <a:t>Uporabniki na svoj mobilni telefon naložijo Alarm.apk datoteko</a:t>
            </a:r>
          </a:p>
          <a:p>
            <a:endParaRPr lang="sl-SI" sz="2800" dirty="0" smtClean="0"/>
          </a:p>
          <a:p>
            <a:r>
              <a:rPr lang="sl-SI" sz="2800" dirty="0" smtClean="0"/>
              <a:t>Potrdimo da aplikacija uporablja:</a:t>
            </a:r>
          </a:p>
          <a:p>
            <a:pPr lvl="1"/>
            <a:r>
              <a:rPr lang="sl-SI" sz="2400" dirty="0" smtClean="0"/>
              <a:t>nastavitev alarma</a:t>
            </a:r>
          </a:p>
          <a:p>
            <a:pPr lvl="1"/>
            <a:r>
              <a:rPr lang="sl-SI" sz="2400" dirty="0" smtClean="0"/>
              <a:t>pošiljanje plačljivih sms sporočil</a:t>
            </a:r>
          </a:p>
          <a:p>
            <a:pPr marL="0" indent="0">
              <a:buNone/>
            </a:pPr>
            <a:endParaRPr lang="sl-SI" sz="2800" dirty="0" smtClean="0"/>
          </a:p>
          <a:p>
            <a:r>
              <a:rPr lang="sl-SI" sz="2800" dirty="0" smtClean="0"/>
              <a:t>Po potrditvi se aplikacija namesti</a:t>
            </a: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293511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Uporaba aplikacije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endParaRPr lang="sl-SI" dirty="0"/>
          </a:p>
          <a:p>
            <a:r>
              <a:rPr lang="sl-SI" dirty="0" smtClean="0"/>
              <a:t>Izberemo čez koliko časa naj se pošlje sms</a:t>
            </a:r>
          </a:p>
          <a:p>
            <a:r>
              <a:rPr lang="sl-SI" dirty="0" smtClean="0"/>
              <a:t>Vpišemo številko (oblike +386 41 234 567)</a:t>
            </a:r>
          </a:p>
          <a:p>
            <a:r>
              <a:rPr lang="sl-SI" dirty="0" smtClean="0"/>
              <a:t>Vpišemo vsebino sporočila</a:t>
            </a:r>
          </a:p>
          <a:p>
            <a:r>
              <a:rPr lang="sl-SI" dirty="0" smtClean="0"/>
              <a:t>Kliknemo „Zaženi“</a:t>
            </a:r>
          </a:p>
          <a:p>
            <a:pPr marL="0" indent="0">
              <a:buNone/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314271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Opozorila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r>
              <a:rPr lang="sl-SI" dirty="0" smtClean="0"/>
              <a:t>Aplikacija nas opozarja če:</a:t>
            </a:r>
          </a:p>
          <a:p>
            <a:pPr marL="914400" lvl="2" indent="0">
              <a:buNone/>
            </a:pPr>
            <a:endParaRPr lang="sl-SI" dirty="0"/>
          </a:p>
          <a:p>
            <a:pPr lvl="2"/>
            <a:r>
              <a:rPr lang="sl-SI" dirty="0" smtClean="0"/>
              <a:t>Telefonska številka ni vnesena</a:t>
            </a:r>
          </a:p>
          <a:p>
            <a:pPr lvl="2"/>
            <a:r>
              <a:rPr lang="sl-SI" dirty="0" smtClean="0"/>
              <a:t>Telefonska številka ni pravilne dolžine</a:t>
            </a:r>
          </a:p>
          <a:p>
            <a:pPr lvl="2"/>
            <a:r>
              <a:rPr lang="sl-SI" dirty="0" smtClean="0"/>
              <a:t>Telefonska </a:t>
            </a:r>
            <a:r>
              <a:rPr lang="sl-SI" dirty="0" smtClean="0"/>
              <a:t>številka ni pravilnega formata </a:t>
            </a:r>
          </a:p>
          <a:p>
            <a:pPr lvl="2"/>
            <a:r>
              <a:rPr lang="sl-SI" dirty="0" smtClean="0"/>
              <a:t>Če vsebina sporočila ni vnesena</a:t>
            </a:r>
          </a:p>
          <a:p>
            <a:pPr lvl="2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6802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Po poslanem sporočilu se nam na dnu aplikacije izpiše: </a:t>
            </a:r>
          </a:p>
          <a:p>
            <a:endParaRPr lang="sl-SI" dirty="0"/>
          </a:p>
          <a:p>
            <a:pPr marL="0" indent="0">
              <a:buNone/>
            </a:pPr>
            <a:r>
              <a:rPr lang="sl-SI" sz="2400" dirty="0" smtClean="0"/>
              <a:t>Pošiljanje </a:t>
            </a:r>
            <a:r>
              <a:rPr lang="sl-SI" sz="2400" dirty="0"/>
              <a:t>sporočila čez (čas), na številko: (telefonska številka</a:t>
            </a:r>
            <a:r>
              <a:rPr lang="sl-SI" sz="2400" dirty="0" smtClean="0"/>
              <a:t>), </a:t>
            </a:r>
            <a:r>
              <a:rPr lang="sl-SI" sz="2400" dirty="0"/>
              <a:t>z vsebino: (vsebina sms sporočila)</a:t>
            </a:r>
          </a:p>
        </p:txBody>
      </p:sp>
    </p:spTree>
    <p:extLst>
      <p:ext uri="{BB962C8B-B14F-4D97-AF65-F5344CB8AC3E}">
        <p14:creationId xmlns:p14="http://schemas.microsoft.com/office/powerpoint/2010/main" val="174851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atej\Downloads\Screenshot_2014-09-04-10-48-0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68" y="188640"/>
            <a:ext cx="3617640" cy="643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063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atej\Downloads\Screenshot_2014-09-04-10-48-1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15232"/>
            <a:ext cx="3549438" cy="631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97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148</Words>
  <Application>Microsoft Office PowerPoint</Application>
  <PresentationFormat>On-screen Show (4:3)</PresentationFormat>
  <Paragraphs>38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Sistemsko programiranje</vt:lpstr>
      <vt:lpstr>Opis</vt:lpstr>
      <vt:lpstr>Grafičen izgled</vt:lpstr>
      <vt:lpstr>Namestitev</vt:lpstr>
      <vt:lpstr>Uporaba aplikacije</vt:lpstr>
      <vt:lpstr>Opozorila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Vprašanja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Sistemsko programiranje</dc:title>
  <dc:creator>Matej</dc:creator>
  <cp:lastModifiedBy>Matej</cp:lastModifiedBy>
  <cp:revision>8</cp:revision>
  <dcterms:created xsi:type="dcterms:W3CDTF">2014-09-04T06:12:02Z</dcterms:created>
  <dcterms:modified xsi:type="dcterms:W3CDTF">2014-09-04T09:04:26Z</dcterms:modified>
</cp:coreProperties>
</file>